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0"/>
  </p:notesMasterIdLst>
  <p:sldIdLst>
    <p:sldId id="257" r:id="rId2"/>
    <p:sldId id="262" r:id="rId3"/>
    <p:sldId id="258" r:id="rId4"/>
    <p:sldId id="259" r:id="rId5"/>
    <p:sldId id="260" r:id="rId6"/>
    <p:sldId id="261" r:id="rId7"/>
    <p:sldId id="263" r:id="rId8"/>
    <p:sldId id="264" r:id="rId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94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A212B3-31CA-4B38-8ABC-DCED79AEC8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606312BB-ABBA-484F-9DD2-AD7D1565027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C0DAF030-35B7-44B1-A1A1-ECFE58D059E0}" type="datetimeFigureOut">
              <a:rPr lang="en-US"/>
              <a:pPr>
                <a:defRPr/>
              </a:pPr>
              <a:t>3/19/2020</a:t>
            </a:fld>
            <a:endParaRPr lang="en-US"/>
          </a:p>
        </p:txBody>
      </p:sp>
      <p:sp>
        <p:nvSpPr>
          <p:cNvPr id="4" name="Slide Image Placeholder 3">
            <a:extLst>
              <a:ext uri="{FF2B5EF4-FFF2-40B4-BE49-F238E27FC236}">
                <a16:creationId xmlns:a16="http://schemas.microsoft.com/office/drawing/2014/main" id="{D7D422EC-1727-472E-B201-C5D29562515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F3D3B47-F851-41A3-BB2A-74208DFC6E8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6493E61-559C-4EED-8FDE-5AF0355B210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05B72E0D-35BB-4639-B873-94A11DB21DE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EA40950D-4A0A-463F-B7EA-ECA3E160AB9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AD41712-6026-4573-A877-4531A719A1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083E461-3970-460F-B7B4-7013B80D2D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5EE2D7A0-387D-42D4-9929-6D645BFF7F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71F6D9D-25A1-4738-AFAE-77B4EF50BDB9}" type="slidenum">
              <a:rPr lang="en-US" altLang="en-US" smtClean="0"/>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A027-88C7-4BB3-8ACE-1CE19F58C22A}"/>
              </a:ext>
            </a:extLst>
          </p:cNvPr>
          <p:cNvSpPr txBox="1">
            <a:spLocks/>
          </p:cNvSpPr>
          <p:nvPr userDrawn="1"/>
        </p:nvSpPr>
        <p:spPr bwMode="auto">
          <a:xfrm>
            <a:off x="457200" y="838200"/>
            <a:ext cx="8229600" cy="762000"/>
          </a:xfrm>
          <a:prstGeom prst="rect">
            <a:avLst/>
          </a:prstGeom>
          <a:noFill/>
          <a:ln>
            <a:noFill/>
          </a:ln>
          <a:extLst>
            <a:ext uri="{909E8E84-426E-40dd-AFC4-6F175D3DCCD1}"/>
            <a:ext uri="{91240B29-F687-4f45-9708-019B960494DF}"/>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CD801BF5-7F22-4745-AAB4-3CD507F2D6C5}"/>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ext uri="{91240B29-F687-4f45-9708-019B960494DF}"/>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01EB29B0-9622-40BE-A785-5972EA3B6077}"/>
              </a:ext>
            </a:extLst>
          </p:cNvPr>
          <p:cNvSpPr>
            <a:spLocks noGrp="1"/>
          </p:cNvSpPr>
          <p:nvPr>
            <p:ph type="dt" sz="half" idx="10"/>
          </p:nvPr>
        </p:nvSpPr>
        <p:spPr/>
        <p:txBody>
          <a:bodyPr/>
          <a:lstStyle>
            <a:lvl1pPr>
              <a:defRPr/>
            </a:lvl1pPr>
          </a:lstStyle>
          <a:p>
            <a:pPr>
              <a:defRPr/>
            </a:pPr>
            <a:fld id="{6A262156-0B18-4240-AE79-5479162BB600}" type="datetimeFigureOut">
              <a:rPr lang="en-US" altLang="en-US"/>
              <a:pPr>
                <a:defRPr/>
              </a:pPr>
              <a:t>3/19/2020</a:t>
            </a:fld>
            <a:endParaRPr lang="en-US" altLang="en-US"/>
          </a:p>
        </p:txBody>
      </p:sp>
      <p:sp>
        <p:nvSpPr>
          <p:cNvPr id="5" name="Footer Placeholder 4">
            <a:extLst>
              <a:ext uri="{FF2B5EF4-FFF2-40B4-BE49-F238E27FC236}">
                <a16:creationId xmlns:a16="http://schemas.microsoft.com/office/drawing/2014/main" id="{BC482DD8-676E-4742-85DE-DEC4C9D284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44A0F7-7F30-4462-85A8-647613BA8D81}"/>
              </a:ext>
            </a:extLst>
          </p:cNvPr>
          <p:cNvSpPr>
            <a:spLocks noGrp="1"/>
          </p:cNvSpPr>
          <p:nvPr>
            <p:ph type="sldNum" sz="quarter" idx="12"/>
          </p:nvPr>
        </p:nvSpPr>
        <p:spPr/>
        <p:txBody>
          <a:bodyPr/>
          <a:lstStyle>
            <a:lvl1pPr>
              <a:defRPr/>
            </a:lvl1pPr>
          </a:lstStyle>
          <a:p>
            <a:pPr>
              <a:defRPr/>
            </a:pPr>
            <a:fld id="{22DE2634-BDD4-4F7A-A293-C27EA10648EC}" type="slidenum">
              <a:rPr lang="en-US" altLang="en-US"/>
              <a:pPr>
                <a:defRPr/>
              </a:pPr>
              <a:t>‹#›</a:t>
            </a:fld>
            <a:endParaRPr lang="en-US" altLang="en-US"/>
          </a:p>
        </p:txBody>
      </p:sp>
    </p:spTree>
    <p:extLst>
      <p:ext uri="{BB962C8B-B14F-4D97-AF65-F5344CB8AC3E}">
        <p14:creationId xmlns:p14="http://schemas.microsoft.com/office/powerpoint/2010/main" val="109342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B236ACB7-17A6-4727-9A05-06BAA31165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a:extLst>
              <a:ext uri="{FF2B5EF4-FFF2-40B4-BE49-F238E27FC236}">
                <a16:creationId xmlns:a16="http://schemas.microsoft.com/office/drawing/2014/main" id="{9CA9F2F3-387D-426D-8A03-FB711BD227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928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29179B0E-1656-4919-ACEE-CA0600B716A0}"/>
              </a:ext>
            </a:extLst>
          </p:cNvPr>
          <p:cNvSpPr>
            <a:spLocks noGrp="1"/>
          </p:cNvSpPr>
          <p:nvPr>
            <p:ph type="dt" sz="half" idx="10"/>
          </p:nvPr>
        </p:nvSpPr>
        <p:spPr/>
        <p:txBody>
          <a:bodyPr/>
          <a:lstStyle>
            <a:lvl1pPr>
              <a:defRPr/>
            </a:lvl1pPr>
          </a:lstStyle>
          <a:p>
            <a:pPr>
              <a:defRPr/>
            </a:pPr>
            <a:fld id="{C5C2A399-0C4F-4B06-B80A-E0C8C8095EE9}" type="datetimeFigureOut">
              <a:rPr lang="en-US" altLang="en-US"/>
              <a:pPr>
                <a:defRPr/>
              </a:pPr>
              <a:t>3/19/2020</a:t>
            </a:fld>
            <a:endParaRPr lang="en-US" altLang="en-US"/>
          </a:p>
        </p:txBody>
      </p:sp>
      <p:sp>
        <p:nvSpPr>
          <p:cNvPr id="5" name="Footer Placeholder 4">
            <a:extLst>
              <a:ext uri="{FF2B5EF4-FFF2-40B4-BE49-F238E27FC236}">
                <a16:creationId xmlns:a16="http://schemas.microsoft.com/office/drawing/2014/main" id="{DA681F0E-DAA5-4C4B-866E-C94DCC8ABB4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55E064-1B65-4A8C-A76D-552A346DCF7A}"/>
              </a:ext>
            </a:extLst>
          </p:cNvPr>
          <p:cNvSpPr>
            <a:spLocks noGrp="1"/>
          </p:cNvSpPr>
          <p:nvPr>
            <p:ph type="sldNum" sz="quarter" idx="12"/>
          </p:nvPr>
        </p:nvSpPr>
        <p:spPr/>
        <p:txBody>
          <a:bodyPr/>
          <a:lstStyle>
            <a:lvl1pPr>
              <a:defRPr/>
            </a:lvl1pPr>
          </a:lstStyle>
          <a:p>
            <a:pPr>
              <a:defRPr/>
            </a:pPr>
            <a:fld id="{1A12E4DF-80B1-417A-BEB1-89D616E73DD5}" type="slidenum">
              <a:rPr lang="en-US" altLang="en-US"/>
              <a:pPr>
                <a:defRPr/>
              </a:pPr>
              <a:t>‹#›</a:t>
            </a:fld>
            <a:endParaRPr lang="en-US" altLang="en-US"/>
          </a:p>
        </p:txBody>
      </p:sp>
    </p:spTree>
    <p:extLst>
      <p:ext uri="{BB962C8B-B14F-4D97-AF65-F5344CB8AC3E}">
        <p14:creationId xmlns:p14="http://schemas.microsoft.com/office/powerpoint/2010/main" val="149865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49234-8F2D-4FE5-BCAA-5A3814382CCA}"/>
              </a:ext>
            </a:extLst>
          </p:cNvPr>
          <p:cNvSpPr>
            <a:spLocks noGrp="1"/>
          </p:cNvSpPr>
          <p:nvPr>
            <p:ph type="dt" sz="half" idx="10"/>
          </p:nvPr>
        </p:nvSpPr>
        <p:spPr/>
        <p:txBody>
          <a:bodyPr/>
          <a:lstStyle>
            <a:lvl1pPr>
              <a:defRPr/>
            </a:lvl1pPr>
          </a:lstStyle>
          <a:p>
            <a:pPr>
              <a:defRPr/>
            </a:pPr>
            <a:fld id="{A0A55643-8C08-4042-B001-D56AEC4556A7}" type="datetimeFigureOut">
              <a:rPr lang="en-US" altLang="en-US"/>
              <a:pPr>
                <a:defRPr/>
              </a:pPr>
              <a:t>3/19/2020</a:t>
            </a:fld>
            <a:endParaRPr lang="en-US" altLang="en-US"/>
          </a:p>
        </p:txBody>
      </p:sp>
      <p:sp>
        <p:nvSpPr>
          <p:cNvPr id="5" name="Footer Placeholder 4">
            <a:extLst>
              <a:ext uri="{FF2B5EF4-FFF2-40B4-BE49-F238E27FC236}">
                <a16:creationId xmlns:a16="http://schemas.microsoft.com/office/drawing/2014/main" id="{ED1BDF66-B77F-4B7B-A390-A7FC4AE24A6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2B07610-18C9-4B2C-8865-7C87DE2A888A}"/>
              </a:ext>
            </a:extLst>
          </p:cNvPr>
          <p:cNvSpPr>
            <a:spLocks noGrp="1"/>
          </p:cNvSpPr>
          <p:nvPr>
            <p:ph type="sldNum" sz="quarter" idx="12"/>
          </p:nvPr>
        </p:nvSpPr>
        <p:spPr/>
        <p:txBody>
          <a:bodyPr/>
          <a:lstStyle>
            <a:lvl1pPr>
              <a:defRPr/>
            </a:lvl1pPr>
          </a:lstStyle>
          <a:p>
            <a:pPr>
              <a:defRPr/>
            </a:pPr>
            <a:fld id="{7BF682AA-15F8-424B-9A69-A7AB8978FD06}" type="slidenum">
              <a:rPr lang="en-US" altLang="en-US"/>
              <a:pPr>
                <a:defRPr/>
              </a:pPr>
              <a:t>‹#›</a:t>
            </a:fld>
            <a:endParaRPr lang="en-US" altLang="en-US"/>
          </a:p>
        </p:txBody>
      </p:sp>
    </p:spTree>
    <p:extLst>
      <p:ext uri="{BB962C8B-B14F-4D97-AF65-F5344CB8AC3E}">
        <p14:creationId xmlns:p14="http://schemas.microsoft.com/office/powerpoint/2010/main" val="61289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F94334FB-87C5-4C42-9C1C-96583F5A3B87}"/>
              </a:ext>
            </a:extLst>
          </p:cNvPr>
          <p:cNvSpPr>
            <a:spLocks noGrp="1"/>
          </p:cNvSpPr>
          <p:nvPr>
            <p:ph type="dt" sz="half" idx="10"/>
          </p:nvPr>
        </p:nvSpPr>
        <p:spPr/>
        <p:txBody>
          <a:bodyPr/>
          <a:lstStyle>
            <a:lvl1pPr>
              <a:defRPr/>
            </a:lvl1pPr>
          </a:lstStyle>
          <a:p>
            <a:pPr>
              <a:defRPr/>
            </a:pPr>
            <a:fld id="{C1AAC87E-F26C-4FC3-A4BE-3F2BAC7E65B5}" type="datetimeFigureOut">
              <a:rPr lang="en-US" altLang="en-US"/>
              <a:pPr>
                <a:defRPr/>
              </a:pPr>
              <a:t>3/19/2020</a:t>
            </a:fld>
            <a:endParaRPr lang="en-US" altLang="en-US"/>
          </a:p>
        </p:txBody>
      </p:sp>
      <p:sp>
        <p:nvSpPr>
          <p:cNvPr id="6" name="Footer Placeholder 4">
            <a:extLst>
              <a:ext uri="{FF2B5EF4-FFF2-40B4-BE49-F238E27FC236}">
                <a16:creationId xmlns:a16="http://schemas.microsoft.com/office/drawing/2014/main" id="{0AB3EF3B-E845-4F60-AA88-5F4C48DA2C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15E4349-CC34-4EC6-BB3E-F38761F32B07}"/>
              </a:ext>
            </a:extLst>
          </p:cNvPr>
          <p:cNvSpPr>
            <a:spLocks noGrp="1"/>
          </p:cNvSpPr>
          <p:nvPr>
            <p:ph type="sldNum" sz="quarter" idx="12"/>
          </p:nvPr>
        </p:nvSpPr>
        <p:spPr/>
        <p:txBody>
          <a:bodyPr/>
          <a:lstStyle>
            <a:lvl1pPr>
              <a:defRPr/>
            </a:lvl1pPr>
          </a:lstStyle>
          <a:p>
            <a:pPr>
              <a:defRPr/>
            </a:pPr>
            <a:fld id="{E091CA33-F55D-4D3A-A6C7-EEE97B945430}" type="slidenum">
              <a:rPr lang="en-US" altLang="en-US"/>
              <a:pPr>
                <a:defRPr/>
              </a:pPr>
              <a:t>‹#›</a:t>
            </a:fld>
            <a:endParaRPr lang="en-US" altLang="en-US"/>
          </a:p>
        </p:txBody>
      </p:sp>
    </p:spTree>
    <p:extLst>
      <p:ext uri="{BB962C8B-B14F-4D97-AF65-F5344CB8AC3E}">
        <p14:creationId xmlns:p14="http://schemas.microsoft.com/office/powerpoint/2010/main" val="133434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731BD10-5607-41B8-98E4-1A2E6B04856B}"/>
              </a:ext>
            </a:extLst>
          </p:cNvPr>
          <p:cNvSpPr>
            <a:spLocks noGrp="1"/>
          </p:cNvSpPr>
          <p:nvPr>
            <p:ph type="dt" sz="half" idx="10"/>
          </p:nvPr>
        </p:nvSpPr>
        <p:spPr/>
        <p:txBody>
          <a:bodyPr/>
          <a:lstStyle>
            <a:lvl1pPr>
              <a:defRPr/>
            </a:lvl1pPr>
          </a:lstStyle>
          <a:p>
            <a:pPr>
              <a:defRPr/>
            </a:pPr>
            <a:fld id="{37795CE1-866B-43A2-902D-D4F04CF030FD}" type="datetimeFigureOut">
              <a:rPr lang="en-US" altLang="en-US"/>
              <a:pPr>
                <a:defRPr/>
              </a:pPr>
              <a:t>3/19/2020</a:t>
            </a:fld>
            <a:endParaRPr lang="en-US" altLang="en-US"/>
          </a:p>
        </p:txBody>
      </p:sp>
      <p:sp>
        <p:nvSpPr>
          <p:cNvPr id="8" name="Footer Placeholder 4">
            <a:extLst>
              <a:ext uri="{FF2B5EF4-FFF2-40B4-BE49-F238E27FC236}">
                <a16:creationId xmlns:a16="http://schemas.microsoft.com/office/drawing/2014/main" id="{B51739D9-243A-46A5-A575-771631348FA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767C45C-E878-4417-B1E0-A7DF23717D78}"/>
              </a:ext>
            </a:extLst>
          </p:cNvPr>
          <p:cNvSpPr>
            <a:spLocks noGrp="1"/>
          </p:cNvSpPr>
          <p:nvPr>
            <p:ph type="sldNum" sz="quarter" idx="12"/>
          </p:nvPr>
        </p:nvSpPr>
        <p:spPr/>
        <p:txBody>
          <a:bodyPr/>
          <a:lstStyle>
            <a:lvl1pPr>
              <a:defRPr/>
            </a:lvl1pPr>
          </a:lstStyle>
          <a:p>
            <a:pPr>
              <a:defRPr/>
            </a:pPr>
            <a:fld id="{BC0F9ADB-4EB6-425D-A7B9-B8CCDDEDA20C}" type="slidenum">
              <a:rPr lang="en-US" altLang="en-US"/>
              <a:pPr>
                <a:defRPr/>
              </a:pPr>
              <a:t>‹#›</a:t>
            </a:fld>
            <a:endParaRPr lang="en-US" altLang="en-US"/>
          </a:p>
        </p:txBody>
      </p:sp>
    </p:spTree>
    <p:extLst>
      <p:ext uri="{BB962C8B-B14F-4D97-AF65-F5344CB8AC3E}">
        <p14:creationId xmlns:p14="http://schemas.microsoft.com/office/powerpoint/2010/main" val="271263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dirty="0"/>
              <a:t>Click to edit Master title style</a:t>
            </a:r>
          </a:p>
        </p:txBody>
      </p:sp>
      <p:sp>
        <p:nvSpPr>
          <p:cNvPr id="3" name="Date Placeholder 3">
            <a:extLst>
              <a:ext uri="{FF2B5EF4-FFF2-40B4-BE49-F238E27FC236}">
                <a16:creationId xmlns:a16="http://schemas.microsoft.com/office/drawing/2014/main" id="{4B213407-C420-43F8-AAE9-AF7461E817F4}"/>
              </a:ext>
            </a:extLst>
          </p:cNvPr>
          <p:cNvSpPr>
            <a:spLocks noGrp="1"/>
          </p:cNvSpPr>
          <p:nvPr>
            <p:ph type="dt" sz="half" idx="10"/>
          </p:nvPr>
        </p:nvSpPr>
        <p:spPr/>
        <p:txBody>
          <a:bodyPr/>
          <a:lstStyle>
            <a:lvl1pPr>
              <a:defRPr/>
            </a:lvl1pPr>
          </a:lstStyle>
          <a:p>
            <a:pPr>
              <a:defRPr/>
            </a:pPr>
            <a:fld id="{0840E67A-DD90-47F4-A019-ADE5D87C1566}" type="datetimeFigureOut">
              <a:rPr lang="en-US" altLang="en-US"/>
              <a:pPr>
                <a:defRPr/>
              </a:pPr>
              <a:t>3/19/2020</a:t>
            </a:fld>
            <a:endParaRPr lang="en-US" altLang="en-US"/>
          </a:p>
        </p:txBody>
      </p:sp>
      <p:sp>
        <p:nvSpPr>
          <p:cNvPr id="4" name="Footer Placeholder 4">
            <a:extLst>
              <a:ext uri="{FF2B5EF4-FFF2-40B4-BE49-F238E27FC236}">
                <a16:creationId xmlns:a16="http://schemas.microsoft.com/office/drawing/2014/main" id="{E75729BE-9D82-4E75-96FD-9E33C78D137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E928480-3B14-45DE-A863-1D6AC667B21C}"/>
              </a:ext>
            </a:extLst>
          </p:cNvPr>
          <p:cNvSpPr>
            <a:spLocks noGrp="1"/>
          </p:cNvSpPr>
          <p:nvPr>
            <p:ph type="sldNum" sz="quarter" idx="12"/>
          </p:nvPr>
        </p:nvSpPr>
        <p:spPr/>
        <p:txBody>
          <a:bodyPr/>
          <a:lstStyle>
            <a:lvl1pPr>
              <a:defRPr/>
            </a:lvl1pPr>
          </a:lstStyle>
          <a:p>
            <a:pPr>
              <a:defRPr/>
            </a:pPr>
            <a:fld id="{0155D8F8-E996-47C0-BC6F-2C06E86D9D63}" type="slidenum">
              <a:rPr lang="en-US" altLang="en-US"/>
              <a:pPr>
                <a:defRPr/>
              </a:pPr>
              <a:t>‹#›</a:t>
            </a:fld>
            <a:endParaRPr lang="en-US" altLang="en-US"/>
          </a:p>
        </p:txBody>
      </p:sp>
    </p:spTree>
    <p:extLst>
      <p:ext uri="{BB962C8B-B14F-4D97-AF65-F5344CB8AC3E}">
        <p14:creationId xmlns:p14="http://schemas.microsoft.com/office/powerpoint/2010/main" val="381258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7115A4A-F16B-400A-89B7-B1C39352FEB8}"/>
              </a:ext>
            </a:extLst>
          </p:cNvPr>
          <p:cNvSpPr>
            <a:spLocks noGrp="1"/>
          </p:cNvSpPr>
          <p:nvPr>
            <p:ph type="dt" sz="half" idx="10"/>
          </p:nvPr>
        </p:nvSpPr>
        <p:spPr/>
        <p:txBody>
          <a:bodyPr/>
          <a:lstStyle>
            <a:lvl1pPr>
              <a:defRPr/>
            </a:lvl1pPr>
          </a:lstStyle>
          <a:p>
            <a:pPr>
              <a:defRPr/>
            </a:pPr>
            <a:fld id="{ECA44056-CB9E-4C03-A5AA-F84ABFC9D668}" type="datetimeFigureOut">
              <a:rPr lang="en-US" altLang="en-US"/>
              <a:pPr>
                <a:defRPr/>
              </a:pPr>
              <a:t>3/19/2020</a:t>
            </a:fld>
            <a:endParaRPr lang="en-US" altLang="en-US"/>
          </a:p>
        </p:txBody>
      </p:sp>
      <p:sp>
        <p:nvSpPr>
          <p:cNvPr id="3" name="Footer Placeholder 4">
            <a:extLst>
              <a:ext uri="{FF2B5EF4-FFF2-40B4-BE49-F238E27FC236}">
                <a16:creationId xmlns:a16="http://schemas.microsoft.com/office/drawing/2014/main" id="{3E55CB66-990E-4727-A581-2DD002A33BF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83EE6DF-8F6A-41CB-BD34-2667A7235CCD}"/>
              </a:ext>
            </a:extLst>
          </p:cNvPr>
          <p:cNvSpPr>
            <a:spLocks noGrp="1"/>
          </p:cNvSpPr>
          <p:nvPr>
            <p:ph type="sldNum" sz="quarter" idx="12"/>
          </p:nvPr>
        </p:nvSpPr>
        <p:spPr/>
        <p:txBody>
          <a:bodyPr/>
          <a:lstStyle>
            <a:lvl1pPr>
              <a:defRPr/>
            </a:lvl1pPr>
          </a:lstStyle>
          <a:p>
            <a:pPr>
              <a:defRPr/>
            </a:pPr>
            <a:fld id="{32A973A0-AEAF-4884-9559-B17427746F05}" type="slidenum">
              <a:rPr lang="en-US" altLang="en-US"/>
              <a:pPr>
                <a:defRPr/>
              </a:pPr>
              <a:t>‹#›</a:t>
            </a:fld>
            <a:endParaRPr lang="en-US" altLang="en-US"/>
          </a:p>
        </p:txBody>
      </p:sp>
    </p:spTree>
    <p:extLst>
      <p:ext uri="{BB962C8B-B14F-4D97-AF65-F5344CB8AC3E}">
        <p14:creationId xmlns:p14="http://schemas.microsoft.com/office/powerpoint/2010/main" val="384155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47396E5-B95A-4C18-983F-A87DAFE44FC3}"/>
              </a:ext>
            </a:extLst>
          </p:cNvPr>
          <p:cNvSpPr>
            <a:spLocks noGrp="1"/>
          </p:cNvSpPr>
          <p:nvPr>
            <p:ph type="dt" sz="half" idx="10"/>
          </p:nvPr>
        </p:nvSpPr>
        <p:spPr/>
        <p:txBody>
          <a:bodyPr/>
          <a:lstStyle>
            <a:lvl1pPr>
              <a:defRPr/>
            </a:lvl1pPr>
          </a:lstStyle>
          <a:p>
            <a:pPr>
              <a:defRPr/>
            </a:pPr>
            <a:fld id="{8FCC84F0-794B-4F7B-B0C9-06FF52E0C378}" type="datetimeFigureOut">
              <a:rPr lang="en-US" altLang="en-US"/>
              <a:pPr>
                <a:defRPr/>
              </a:pPr>
              <a:t>3/19/2020</a:t>
            </a:fld>
            <a:endParaRPr lang="en-US" altLang="en-US"/>
          </a:p>
        </p:txBody>
      </p:sp>
      <p:sp>
        <p:nvSpPr>
          <p:cNvPr id="6" name="Footer Placeholder 4">
            <a:extLst>
              <a:ext uri="{FF2B5EF4-FFF2-40B4-BE49-F238E27FC236}">
                <a16:creationId xmlns:a16="http://schemas.microsoft.com/office/drawing/2014/main" id="{BC3B67FD-E1C6-47EB-ABFE-D4DDD6F404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68F3177-088F-4205-9166-4E0B6CC83859}"/>
              </a:ext>
            </a:extLst>
          </p:cNvPr>
          <p:cNvSpPr>
            <a:spLocks noGrp="1"/>
          </p:cNvSpPr>
          <p:nvPr>
            <p:ph type="sldNum" sz="quarter" idx="12"/>
          </p:nvPr>
        </p:nvSpPr>
        <p:spPr/>
        <p:txBody>
          <a:bodyPr/>
          <a:lstStyle>
            <a:lvl1pPr>
              <a:defRPr/>
            </a:lvl1pPr>
          </a:lstStyle>
          <a:p>
            <a:pPr>
              <a:defRPr/>
            </a:pPr>
            <a:fld id="{846E8E6B-12DB-4DC8-9334-6DBC3919DB29}" type="slidenum">
              <a:rPr lang="en-US" altLang="en-US"/>
              <a:pPr>
                <a:defRPr/>
              </a:pPr>
              <a:t>‹#›</a:t>
            </a:fld>
            <a:endParaRPr lang="en-US" altLang="en-US"/>
          </a:p>
        </p:txBody>
      </p:sp>
    </p:spTree>
    <p:extLst>
      <p:ext uri="{BB962C8B-B14F-4D97-AF65-F5344CB8AC3E}">
        <p14:creationId xmlns:p14="http://schemas.microsoft.com/office/powerpoint/2010/main" val="280893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5713E37-7968-4E90-872F-6AB0563FA919}"/>
              </a:ext>
            </a:extLst>
          </p:cNvPr>
          <p:cNvSpPr>
            <a:spLocks noGrp="1"/>
          </p:cNvSpPr>
          <p:nvPr>
            <p:ph type="dt" sz="half" idx="10"/>
          </p:nvPr>
        </p:nvSpPr>
        <p:spPr/>
        <p:txBody>
          <a:bodyPr/>
          <a:lstStyle>
            <a:lvl1pPr>
              <a:defRPr/>
            </a:lvl1pPr>
          </a:lstStyle>
          <a:p>
            <a:pPr>
              <a:defRPr/>
            </a:pPr>
            <a:fld id="{77BD5ABD-10CD-4A26-B9D8-EEDC3201B1B5}" type="datetimeFigureOut">
              <a:rPr lang="en-US" altLang="en-US"/>
              <a:pPr>
                <a:defRPr/>
              </a:pPr>
              <a:t>3/19/2020</a:t>
            </a:fld>
            <a:endParaRPr lang="en-US" altLang="en-US"/>
          </a:p>
        </p:txBody>
      </p:sp>
      <p:sp>
        <p:nvSpPr>
          <p:cNvPr id="6" name="Footer Placeholder 4">
            <a:extLst>
              <a:ext uri="{FF2B5EF4-FFF2-40B4-BE49-F238E27FC236}">
                <a16:creationId xmlns:a16="http://schemas.microsoft.com/office/drawing/2014/main" id="{84029190-A4A5-40F3-948B-E79A0AD3CC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438039D-1B7B-450C-8BBF-547949CBFEF5}"/>
              </a:ext>
            </a:extLst>
          </p:cNvPr>
          <p:cNvSpPr>
            <a:spLocks noGrp="1"/>
          </p:cNvSpPr>
          <p:nvPr>
            <p:ph type="sldNum" sz="quarter" idx="12"/>
          </p:nvPr>
        </p:nvSpPr>
        <p:spPr/>
        <p:txBody>
          <a:bodyPr/>
          <a:lstStyle>
            <a:lvl1pPr>
              <a:defRPr/>
            </a:lvl1pPr>
          </a:lstStyle>
          <a:p>
            <a:pPr>
              <a:defRPr/>
            </a:pPr>
            <a:fld id="{3475685C-01AD-4DD0-AA88-81B37BC883A1}" type="slidenum">
              <a:rPr lang="en-US" altLang="en-US"/>
              <a:pPr>
                <a:defRPr/>
              </a:pPr>
              <a:t>‹#›</a:t>
            </a:fld>
            <a:endParaRPr lang="en-US" altLang="en-US"/>
          </a:p>
        </p:txBody>
      </p:sp>
    </p:spTree>
    <p:extLst>
      <p:ext uri="{BB962C8B-B14F-4D97-AF65-F5344CB8AC3E}">
        <p14:creationId xmlns:p14="http://schemas.microsoft.com/office/powerpoint/2010/main" val="265117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4F639C9A-5E0A-4A27-A677-2915E1E9EC5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5B637CD-DD4E-47F5-8002-E6BBDBFFBA8C}"/>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906B5A33-7C57-4A06-805F-7DA0A376F6A1}" type="datetimeFigureOut">
              <a:rPr lang="en-US" altLang="en-US"/>
              <a:pPr>
                <a:defRPr/>
              </a:pPr>
              <a:t>3/19/2020</a:t>
            </a:fld>
            <a:endParaRPr lang="en-US" altLang="en-US"/>
          </a:p>
        </p:txBody>
      </p:sp>
      <p:sp>
        <p:nvSpPr>
          <p:cNvPr id="5" name="Footer Placeholder 4">
            <a:extLst>
              <a:ext uri="{FF2B5EF4-FFF2-40B4-BE49-F238E27FC236}">
                <a16:creationId xmlns:a16="http://schemas.microsoft.com/office/drawing/2014/main" id="{D7DB8F44-8C44-4AB8-B369-C62A9CBD916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E8C24A41-586E-45D8-B94B-C0B6525EA07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3D91C8B-471E-415F-90D0-2AC925B36D13}" type="slidenum">
              <a:rPr lang="en-US" altLang="en-US"/>
              <a:pPr>
                <a:defRPr/>
              </a:pPr>
              <a:t>‹#›</a:t>
            </a:fld>
            <a:endParaRPr lang="en-US" altLang="en-US"/>
          </a:p>
        </p:txBody>
      </p:sp>
      <p:sp>
        <p:nvSpPr>
          <p:cNvPr id="1030" name="Title Placeholder 1">
            <a:extLst>
              <a:ext uri="{FF2B5EF4-FFF2-40B4-BE49-F238E27FC236}">
                <a16:creationId xmlns:a16="http://schemas.microsoft.com/office/drawing/2014/main" id="{9A767B43-23D4-44A4-83E0-160EF1D48281}"/>
              </a:ext>
            </a:extLst>
          </p:cNvPr>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1" name="Picture 1">
            <a:extLst>
              <a:ext uri="{FF2B5EF4-FFF2-40B4-BE49-F238E27FC236}">
                <a16:creationId xmlns:a16="http://schemas.microsoft.com/office/drawing/2014/main" id="{6E0347AE-9AE5-4A25-ABE6-5FC35CFD2B9D}"/>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F084B9DA-5B8F-4861-AB54-AA08C80258C2}"/>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0"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1" r:id="rId10"/>
  </p:sldLayoutIdLst>
  <p:txStyles>
    <p:titleStyle>
      <a:lvl1pPr algn="ctr" defTabSz="457200" rtl="0" eaLnBrk="0" fontAlgn="base" hangingPunct="0">
        <a:spcBef>
          <a:spcPct val="0"/>
        </a:spcBef>
        <a:spcAft>
          <a:spcPct val="0"/>
        </a:spcAft>
        <a:defRPr sz="3600" kern="1200">
          <a:solidFill>
            <a:srgbClr val="C12030"/>
          </a:solidFill>
          <a:latin typeface="Helvetica"/>
          <a:ea typeface="MS PGothic" panose="020B0600070205080204" pitchFamily="34" charset="-128"/>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MS PGothic" panose="020B0600070205080204" pitchFamily="34" charset="-128"/>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elp.com/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vyaskeshav/CSYE7200_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a:extLst>
              <a:ext uri="{FF2B5EF4-FFF2-40B4-BE49-F238E27FC236}">
                <a16:creationId xmlns:a16="http://schemas.microsoft.com/office/drawing/2014/main" id="{52AAA493-F8CF-4CF1-9524-5F37895F1036}"/>
              </a:ext>
            </a:extLst>
          </p:cNvPr>
          <p:cNvSpPr>
            <a:spLocks noGrp="1"/>
          </p:cNvSpPr>
          <p:nvPr>
            <p:ph type="ctrTitle"/>
          </p:nvPr>
        </p:nvSpPr>
        <p:spPr>
          <a:xfrm>
            <a:off x="457200" y="838200"/>
            <a:ext cx="8229600" cy="762000"/>
          </a:xfrm>
        </p:spPr>
        <p:txBody>
          <a:bodyPr/>
          <a:lstStyle/>
          <a:p>
            <a:br>
              <a:rPr lang="en-IN" altLang="en-US">
                <a:latin typeface="Helvetica" panose="020B0604020202020204" pitchFamily="34" charset="0"/>
              </a:rPr>
            </a:br>
            <a:br>
              <a:rPr lang="en-IN" altLang="en-US">
                <a:latin typeface="Helvetica" panose="020B0604020202020204" pitchFamily="34" charset="0"/>
              </a:rPr>
            </a:br>
            <a:br>
              <a:rPr lang="en-IN" altLang="en-US">
                <a:latin typeface="Helvetica" panose="020B0604020202020204" pitchFamily="34" charset="0"/>
              </a:rPr>
            </a:br>
            <a:r>
              <a:rPr lang="en-IN" altLang="en-US">
                <a:latin typeface="Helvetica" panose="020B0604020202020204" pitchFamily="34" charset="0"/>
              </a:rPr>
              <a:t>Sentiment Analysis on Yelp Dataset using Spark Streaming and Kafka </a:t>
            </a:r>
            <a:br>
              <a:rPr lang="en-IN" altLang="en-US">
                <a:latin typeface="Helvetica" panose="020B0604020202020204" pitchFamily="34" charset="0"/>
              </a:rPr>
            </a:br>
            <a:endParaRPr lang="en-US" altLang="en-US">
              <a:latin typeface="Helvetica" panose="020B0604020202020204" pitchFamily="34" charset="0"/>
            </a:endParaRPr>
          </a:p>
        </p:txBody>
      </p:sp>
      <p:sp>
        <p:nvSpPr>
          <p:cNvPr id="5123" name="Content Placeholder 3">
            <a:extLst>
              <a:ext uri="{FF2B5EF4-FFF2-40B4-BE49-F238E27FC236}">
                <a16:creationId xmlns:a16="http://schemas.microsoft.com/office/drawing/2014/main" id="{F4B9BB62-9882-4FA7-AAB7-40B683849412}"/>
              </a:ext>
            </a:extLst>
          </p:cNvPr>
          <p:cNvSpPr>
            <a:spLocks noGrp="1"/>
          </p:cNvSpPr>
          <p:nvPr>
            <p:ph idx="1"/>
          </p:nvPr>
        </p:nvSpPr>
        <p:spPr>
          <a:xfrm>
            <a:off x="4495800" y="5562600"/>
            <a:ext cx="3962400" cy="381000"/>
          </a:xfrm>
        </p:spPr>
        <p:txBody>
          <a:bodyPr/>
          <a:lstStyle/>
          <a:p>
            <a:r>
              <a:rPr lang="en-US" altLang="en-US" sz="1600">
                <a:latin typeface="Helvetica" panose="020B0604020202020204" pitchFamily="34" charset="0"/>
              </a:rPr>
              <a:t>Team 7 : Akshay Patel, Keshav Vyas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a:extLst>
              <a:ext uri="{FF2B5EF4-FFF2-40B4-BE49-F238E27FC236}">
                <a16:creationId xmlns:a16="http://schemas.microsoft.com/office/drawing/2014/main" id="{A7BBCA9E-C8F5-4D60-99DD-A5103B99B7AF}"/>
              </a:ext>
            </a:extLst>
          </p:cNvPr>
          <p:cNvSpPr>
            <a:spLocks noGrp="1"/>
          </p:cNvSpPr>
          <p:nvPr>
            <p:ph type="ctrTitle"/>
          </p:nvPr>
        </p:nvSpPr>
        <p:spPr>
          <a:xfrm>
            <a:off x="457200" y="838200"/>
            <a:ext cx="8229600" cy="762000"/>
          </a:xfrm>
        </p:spPr>
        <p:txBody>
          <a:bodyPr/>
          <a:lstStyle/>
          <a:p>
            <a:r>
              <a:rPr lang="en-US" altLang="en-US">
                <a:latin typeface="Helvetica" panose="020B0604020202020204" pitchFamily="34" charset="0"/>
              </a:rPr>
              <a:t>Uses Cases</a:t>
            </a:r>
          </a:p>
        </p:txBody>
      </p:sp>
      <p:sp>
        <p:nvSpPr>
          <p:cNvPr id="12290" name="Content Placeholder 3">
            <a:extLst>
              <a:ext uri="{FF2B5EF4-FFF2-40B4-BE49-F238E27FC236}">
                <a16:creationId xmlns:a16="http://schemas.microsoft.com/office/drawing/2014/main" id="{1DFA1834-9138-4111-8DC2-5ACD5F0CA4A6}"/>
              </a:ext>
            </a:extLst>
          </p:cNvPr>
          <p:cNvSpPr>
            <a:spLocks noGrp="1"/>
          </p:cNvSpPr>
          <p:nvPr>
            <p:ph idx="1"/>
          </p:nvPr>
        </p:nvSpPr>
        <p:spPr/>
        <p:txBody>
          <a:bodyPr/>
          <a:lstStyle/>
          <a:p>
            <a:pPr marL="400050">
              <a:defRPr/>
            </a:pPr>
            <a:r>
              <a:rPr lang="en-IN" sz="2500" dirty="0"/>
              <a:t>User selects a business i.e. Restaurant, Home Service and gets sentiment analysis of that business</a:t>
            </a:r>
          </a:p>
          <a:p>
            <a:pPr marL="400050">
              <a:defRPr/>
            </a:pPr>
            <a:r>
              <a:rPr lang="en-IN" sz="2500" dirty="0"/>
              <a:t>User selects a category/sub-category and gets top trending businesses along with top 5 positive and negative reviews</a:t>
            </a:r>
          </a:p>
          <a:p>
            <a:pPr marL="400050">
              <a:defRPr/>
            </a:pPr>
            <a:r>
              <a:rPr lang="en-IN" sz="2500" dirty="0"/>
              <a:t>User choose business i.e. Spa and get network of all user’s friend who visited that place along with their review.</a:t>
            </a:r>
          </a:p>
          <a:p>
            <a:pPr marL="57150" indent="0">
              <a:buFont typeface="Arial" panose="020B0604020202020204" pitchFamily="34" charset="0"/>
              <a:buNone/>
              <a:defRPr/>
            </a:pPr>
            <a:endParaRPr lang="en-IN" sz="2500" dirty="0"/>
          </a:p>
          <a:p>
            <a:pPr>
              <a:defRPr/>
            </a:pPr>
            <a:endParaRPr lang="en-US" altLang="en-US" dirty="0">
              <a:latin typeface="Helvetica"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id="{E87DA14A-CD68-410E-8B39-D67A57D82D48}"/>
              </a:ext>
            </a:extLst>
          </p:cNvPr>
          <p:cNvSpPr>
            <a:spLocks noGrp="1"/>
          </p:cNvSpPr>
          <p:nvPr>
            <p:ph type="ctrTitle"/>
          </p:nvPr>
        </p:nvSpPr>
        <p:spPr>
          <a:xfrm>
            <a:off x="457200" y="838200"/>
            <a:ext cx="8229600" cy="762000"/>
          </a:xfrm>
        </p:spPr>
        <p:txBody>
          <a:bodyPr/>
          <a:lstStyle/>
          <a:p>
            <a:r>
              <a:rPr lang="en-US" altLang="en-US">
                <a:latin typeface="Helvetica" panose="020B0604020202020204" pitchFamily="34" charset="0"/>
              </a:rPr>
              <a:t>Methodology </a:t>
            </a:r>
          </a:p>
        </p:txBody>
      </p:sp>
      <p:sp>
        <p:nvSpPr>
          <p:cNvPr id="12290" name="Content Placeholder 3">
            <a:extLst>
              <a:ext uri="{FF2B5EF4-FFF2-40B4-BE49-F238E27FC236}">
                <a16:creationId xmlns:a16="http://schemas.microsoft.com/office/drawing/2014/main" id="{1DFA1834-9138-4111-8DC2-5ACD5F0CA4A6}"/>
              </a:ext>
            </a:extLst>
          </p:cNvPr>
          <p:cNvSpPr>
            <a:spLocks noGrp="1"/>
          </p:cNvSpPr>
          <p:nvPr>
            <p:ph idx="1"/>
          </p:nvPr>
        </p:nvSpPr>
        <p:spPr>
          <a:xfrm>
            <a:off x="457200" y="1600200"/>
            <a:ext cx="8153400" cy="3124200"/>
          </a:xfrm>
        </p:spPr>
        <p:txBody>
          <a:bodyPr/>
          <a:lstStyle/>
          <a:p>
            <a:pPr marL="285750" indent="-285750">
              <a:buFontTx/>
              <a:buChar char="-"/>
              <a:defRPr/>
            </a:pPr>
            <a:r>
              <a:rPr lang="en-IN" sz="2500" dirty="0"/>
              <a:t>Planning to implement data streaming platform like </a:t>
            </a:r>
            <a:r>
              <a:rPr lang="en-IN" sz="2500" dirty="0" err="1"/>
              <a:t>kafka</a:t>
            </a:r>
            <a:r>
              <a:rPr lang="en-IN" sz="2500" dirty="0"/>
              <a:t> to stream yelp data</a:t>
            </a:r>
          </a:p>
          <a:p>
            <a:pPr marL="285750" indent="-285750">
              <a:buFontTx/>
              <a:buChar char="-"/>
              <a:defRPr/>
            </a:pPr>
            <a:r>
              <a:rPr lang="en-IN" sz="2500" dirty="0"/>
              <a:t>Use Spark Streaming API to process yelp data set</a:t>
            </a:r>
          </a:p>
          <a:p>
            <a:pPr marL="285750" indent="-285750">
              <a:buFontTx/>
              <a:buChar char="-"/>
              <a:defRPr/>
            </a:pPr>
            <a:r>
              <a:rPr lang="en-IN" sz="2500" dirty="0"/>
              <a:t>Sentiment analysis of user reviews</a:t>
            </a:r>
          </a:p>
          <a:p>
            <a:pPr marL="285750" indent="-285750">
              <a:buFontTx/>
              <a:buChar char="-"/>
              <a:defRPr/>
            </a:pPr>
            <a:r>
              <a:rPr lang="en-IN" sz="2500" dirty="0"/>
              <a:t>Classification on user reviews to see positive and negative sentiments</a:t>
            </a:r>
          </a:p>
          <a:p>
            <a:pPr marL="285750" indent="-285750">
              <a:buFontTx/>
              <a:buChar char="-"/>
              <a:defRPr/>
            </a:pPr>
            <a:r>
              <a:rPr lang="en-IN" sz="2500" dirty="0"/>
              <a:t>Graph database/files to process user’s friends network using Neo4j DB integrated with Spark</a:t>
            </a:r>
          </a:p>
          <a:p>
            <a:pPr>
              <a:defRPr/>
            </a:pPr>
            <a:endParaRPr lang="en-US" altLang="en-US" dirty="0">
              <a:latin typeface="Helvetica" panose="020B0604020202020204" pitchFamily="34" charset="0"/>
            </a:endParaRPr>
          </a:p>
        </p:txBody>
      </p:sp>
      <p:pic>
        <p:nvPicPr>
          <p:cNvPr id="7172" name="Picture 1">
            <a:extLst>
              <a:ext uri="{FF2B5EF4-FFF2-40B4-BE49-F238E27FC236}">
                <a16:creationId xmlns:a16="http://schemas.microsoft.com/office/drawing/2014/main" id="{182D8C69-5886-4106-A689-C84FA38E9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044722"/>
            <a:ext cx="4381500" cy="140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a:extLst>
              <a:ext uri="{FF2B5EF4-FFF2-40B4-BE49-F238E27FC236}">
                <a16:creationId xmlns:a16="http://schemas.microsoft.com/office/drawing/2014/main" id="{5F84D116-CAF2-4C14-BACA-2A224225370A}"/>
              </a:ext>
            </a:extLst>
          </p:cNvPr>
          <p:cNvSpPr>
            <a:spLocks noGrp="1"/>
          </p:cNvSpPr>
          <p:nvPr>
            <p:ph type="ctrTitle"/>
          </p:nvPr>
        </p:nvSpPr>
        <p:spPr>
          <a:xfrm>
            <a:off x="457200" y="838200"/>
            <a:ext cx="8229600" cy="762000"/>
          </a:xfrm>
        </p:spPr>
        <p:txBody>
          <a:bodyPr/>
          <a:lstStyle/>
          <a:p>
            <a:r>
              <a:rPr lang="en-US" altLang="en-US">
                <a:latin typeface="Helvetica" panose="020B0604020202020204" pitchFamily="34" charset="0"/>
              </a:rPr>
              <a:t>Data Source</a:t>
            </a:r>
          </a:p>
        </p:txBody>
      </p:sp>
      <p:sp>
        <p:nvSpPr>
          <p:cNvPr id="9219" name="Content Placeholder 3">
            <a:extLst>
              <a:ext uri="{FF2B5EF4-FFF2-40B4-BE49-F238E27FC236}">
                <a16:creationId xmlns:a16="http://schemas.microsoft.com/office/drawing/2014/main" id="{F519007E-F598-4FA3-8D59-CC2F1A62D2F2}"/>
              </a:ext>
            </a:extLst>
          </p:cNvPr>
          <p:cNvSpPr>
            <a:spLocks noGrp="1"/>
          </p:cNvSpPr>
          <p:nvPr>
            <p:ph idx="1"/>
          </p:nvPr>
        </p:nvSpPr>
        <p:spPr>
          <a:xfrm>
            <a:off x="533400" y="1600200"/>
            <a:ext cx="8229600" cy="4525963"/>
          </a:xfrm>
        </p:spPr>
        <p:txBody>
          <a:bodyPr/>
          <a:lstStyle/>
          <a:p>
            <a:r>
              <a:rPr lang="en-IN" altLang="en-US" sz="2500" dirty="0">
                <a:latin typeface="Helvetica" panose="020B0604020202020204" pitchFamily="34" charset="0"/>
                <a:hlinkClick r:id="rId2"/>
              </a:rPr>
              <a:t>https://www.yelp.com/dataset</a:t>
            </a:r>
            <a:endParaRPr lang="en-IN" altLang="en-US" sz="2500" dirty="0">
              <a:latin typeface="Helvetica" panose="020B0604020202020204" pitchFamily="34" charset="0"/>
            </a:endParaRPr>
          </a:p>
          <a:p>
            <a:r>
              <a:rPr lang="en-IN" altLang="en-US" sz="2500" dirty="0">
                <a:latin typeface="Helvetica" panose="020B0604020202020204" pitchFamily="34" charset="0"/>
              </a:rPr>
              <a:t>Files:</a:t>
            </a:r>
          </a:p>
          <a:p>
            <a:pPr lvl="1">
              <a:buFont typeface="Wingdings" panose="05000000000000000000" pitchFamily="2" charset="2"/>
              <a:buChar char="§"/>
            </a:pPr>
            <a:r>
              <a:rPr lang="en-IN" altLang="en-US" sz="1800" dirty="0" err="1">
                <a:latin typeface="Helvetica" panose="020B0604020202020204" pitchFamily="34" charset="0"/>
              </a:rPr>
              <a:t>yelp_academic_dataset_business.json</a:t>
            </a:r>
            <a:endParaRPr lang="en-IN" altLang="en-US" sz="1800" dirty="0">
              <a:latin typeface="Helvetica" panose="020B0604020202020204" pitchFamily="34" charset="0"/>
            </a:endParaRPr>
          </a:p>
          <a:p>
            <a:pPr lvl="1">
              <a:buFont typeface="Wingdings" panose="05000000000000000000" pitchFamily="2" charset="2"/>
              <a:buChar char="§"/>
            </a:pPr>
            <a:r>
              <a:rPr lang="en-IN" altLang="en-US" sz="1800" dirty="0" err="1">
                <a:latin typeface="Helvetica" panose="020B0604020202020204" pitchFamily="34" charset="0"/>
              </a:rPr>
              <a:t>yelp_academic_dataset_checkin.json</a:t>
            </a:r>
            <a:endParaRPr lang="en-IN" altLang="en-US" sz="1800" dirty="0">
              <a:latin typeface="Helvetica" panose="020B0604020202020204" pitchFamily="34" charset="0"/>
            </a:endParaRPr>
          </a:p>
          <a:p>
            <a:pPr lvl="1">
              <a:buFont typeface="Wingdings" panose="05000000000000000000" pitchFamily="2" charset="2"/>
              <a:buChar char="§"/>
            </a:pPr>
            <a:r>
              <a:rPr lang="en-IN" altLang="en-US" sz="1800" dirty="0" err="1">
                <a:latin typeface="Helvetica" panose="020B0604020202020204" pitchFamily="34" charset="0"/>
              </a:rPr>
              <a:t>yelp_academic_dataset_review.json</a:t>
            </a:r>
            <a:endParaRPr lang="en-IN" altLang="en-US" sz="1800" dirty="0">
              <a:latin typeface="Helvetica" panose="020B0604020202020204" pitchFamily="34" charset="0"/>
            </a:endParaRPr>
          </a:p>
          <a:p>
            <a:pPr lvl="1">
              <a:buFont typeface="Wingdings" panose="05000000000000000000" pitchFamily="2" charset="2"/>
              <a:buChar char="§"/>
            </a:pPr>
            <a:r>
              <a:rPr lang="en-IN" altLang="en-US" sz="1800" dirty="0" err="1">
                <a:latin typeface="Helvetica" panose="020B0604020202020204" pitchFamily="34" charset="0"/>
              </a:rPr>
              <a:t>yelp_academic_dataset_tip.json</a:t>
            </a:r>
            <a:endParaRPr lang="en-IN" altLang="en-US" sz="1800" dirty="0">
              <a:latin typeface="Helvetica" panose="020B0604020202020204" pitchFamily="34" charset="0"/>
            </a:endParaRPr>
          </a:p>
          <a:p>
            <a:pPr lvl="1">
              <a:buFont typeface="Wingdings" panose="05000000000000000000" pitchFamily="2" charset="2"/>
              <a:buChar char="§"/>
            </a:pPr>
            <a:r>
              <a:rPr lang="en-IN" altLang="en-US" sz="1800" dirty="0" err="1">
                <a:latin typeface="Helvetica" panose="020B0604020202020204" pitchFamily="34" charset="0"/>
              </a:rPr>
              <a:t>yelp_academic_dataset_user.json</a:t>
            </a:r>
            <a:endParaRPr lang="en-IN" altLang="en-US" sz="1800" dirty="0">
              <a:latin typeface="Helvetica" panose="020B0604020202020204" pitchFamily="34" charset="0"/>
            </a:endParaRPr>
          </a:p>
          <a:p>
            <a:r>
              <a:rPr lang="en-IN" altLang="en-US" sz="2500" dirty="0">
                <a:latin typeface="Helvetica" panose="020B0604020202020204" pitchFamily="34" charset="0"/>
              </a:rPr>
              <a:t>In total, there are:</a:t>
            </a:r>
          </a:p>
          <a:p>
            <a:pPr lvl="1">
              <a:buFont typeface="Wingdings" panose="05000000000000000000" pitchFamily="2" charset="2"/>
              <a:buChar char="§"/>
            </a:pPr>
            <a:r>
              <a:rPr lang="en-IN" altLang="en-US" sz="1800" dirty="0">
                <a:latin typeface="Helvetica" panose="020B0604020202020204" pitchFamily="34" charset="0"/>
              </a:rPr>
              <a:t>5,200,000 user reviews</a:t>
            </a:r>
          </a:p>
          <a:p>
            <a:pPr lvl="1">
              <a:buFont typeface="Wingdings" panose="05000000000000000000" pitchFamily="2" charset="2"/>
              <a:buChar char="§"/>
            </a:pPr>
            <a:r>
              <a:rPr lang="en-IN" altLang="en-US" sz="1800" dirty="0">
                <a:latin typeface="Helvetica" panose="020B0604020202020204" pitchFamily="34" charset="0"/>
              </a:rPr>
              <a:t>Information on 174,000 businesses</a:t>
            </a:r>
          </a:p>
          <a:p>
            <a:pPr lvl="1">
              <a:buFont typeface="Wingdings" panose="05000000000000000000" pitchFamily="2" charset="2"/>
              <a:buChar char="§"/>
            </a:pPr>
            <a:r>
              <a:rPr lang="en-IN" altLang="en-US" sz="1800" dirty="0">
                <a:latin typeface="Helvetica" panose="020B0604020202020204" pitchFamily="34" charset="0"/>
              </a:rPr>
              <a:t>The data spans 11 metropolitan areas</a:t>
            </a:r>
          </a:p>
          <a:p>
            <a:pPr lvl="1">
              <a:buFont typeface="Wingdings" panose="05000000000000000000" pitchFamily="2" charset="2"/>
              <a:buChar char="§"/>
            </a:pPr>
            <a:r>
              <a:rPr lang="en-IN" altLang="en-US" sz="1800" dirty="0">
                <a:latin typeface="Helvetica" panose="020B0604020202020204" pitchFamily="34" charset="0"/>
              </a:rPr>
              <a:t>Size of data - 8 GB </a:t>
            </a:r>
          </a:p>
          <a:p>
            <a:endParaRPr lang="en-US" altLang="en-US" dirty="0">
              <a:latin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a:extLst>
              <a:ext uri="{FF2B5EF4-FFF2-40B4-BE49-F238E27FC236}">
                <a16:creationId xmlns:a16="http://schemas.microsoft.com/office/drawing/2014/main" id="{B04770F5-56B7-438C-9A27-DD976437B67F}"/>
              </a:ext>
            </a:extLst>
          </p:cNvPr>
          <p:cNvSpPr>
            <a:spLocks noGrp="1"/>
          </p:cNvSpPr>
          <p:nvPr>
            <p:ph type="ctrTitle"/>
          </p:nvPr>
        </p:nvSpPr>
        <p:spPr>
          <a:xfrm>
            <a:off x="457200" y="838200"/>
            <a:ext cx="8229600" cy="762000"/>
          </a:xfrm>
        </p:spPr>
        <p:txBody>
          <a:bodyPr/>
          <a:lstStyle/>
          <a:p>
            <a:r>
              <a:rPr lang="en-US" altLang="en-US">
                <a:latin typeface="Helvetica" panose="020B0604020202020204" pitchFamily="34" charset="0"/>
              </a:rPr>
              <a:t>Milestone</a:t>
            </a:r>
          </a:p>
        </p:txBody>
      </p:sp>
      <p:sp>
        <p:nvSpPr>
          <p:cNvPr id="10243" name="Content Placeholder 3">
            <a:extLst>
              <a:ext uri="{FF2B5EF4-FFF2-40B4-BE49-F238E27FC236}">
                <a16:creationId xmlns:a16="http://schemas.microsoft.com/office/drawing/2014/main" id="{7F5E618A-E410-4E6C-96D5-356475F44B8C}"/>
              </a:ext>
            </a:extLst>
          </p:cNvPr>
          <p:cNvSpPr>
            <a:spLocks noGrp="1"/>
          </p:cNvSpPr>
          <p:nvPr>
            <p:ph idx="1"/>
          </p:nvPr>
        </p:nvSpPr>
        <p:spPr/>
        <p:txBody>
          <a:bodyPr/>
          <a:lstStyle/>
          <a:p>
            <a:r>
              <a:rPr lang="en-US" altLang="en-US" sz="2500" dirty="0">
                <a:latin typeface="Helvetica" panose="020B0604020202020204" pitchFamily="34" charset="0"/>
              </a:rPr>
              <a:t>Sprint 1(03/16-03/23): Kafka setup, exploratory data analysis and data ingestion</a:t>
            </a:r>
          </a:p>
          <a:p>
            <a:r>
              <a:rPr lang="en-US" altLang="en-US" sz="2500" dirty="0">
                <a:latin typeface="Helvetica" panose="020B0604020202020204" pitchFamily="34" charset="0"/>
              </a:rPr>
              <a:t>Sprint 2(03/24-04/02): Data cleaning, preprocessing and building ML Model</a:t>
            </a:r>
          </a:p>
          <a:p>
            <a:r>
              <a:rPr lang="en-US" altLang="en-US" sz="2500" dirty="0">
                <a:latin typeface="Helvetica" panose="020B0604020202020204" pitchFamily="34" charset="0"/>
              </a:rPr>
              <a:t>Sprint 3(04/03-04/09): Spark Streaming setup and creating a pipeline by integration with Kafka and ML, unit tests</a:t>
            </a:r>
          </a:p>
          <a:p>
            <a:r>
              <a:rPr lang="en-US" altLang="en-US" sz="2500">
                <a:latin typeface="Helvetica" panose="020B0604020202020204" pitchFamily="34" charset="0"/>
              </a:rPr>
              <a:t>Sprint 4(04/10-04/16): </a:t>
            </a:r>
            <a:r>
              <a:rPr lang="en-US" altLang="en-US" sz="2500" dirty="0">
                <a:latin typeface="Helvetica" panose="020B0604020202020204" pitchFamily="34" charset="0"/>
              </a:rPr>
              <a:t>Testing, unit tests and verification of acceptance criteria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a:extLst>
              <a:ext uri="{FF2B5EF4-FFF2-40B4-BE49-F238E27FC236}">
                <a16:creationId xmlns:a16="http://schemas.microsoft.com/office/drawing/2014/main" id="{2B7F057E-2DB8-4E2B-94A4-D6E58BF98E85}"/>
              </a:ext>
            </a:extLst>
          </p:cNvPr>
          <p:cNvSpPr>
            <a:spLocks noGrp="1"/>
          </p:cNvSpPr>
          <p:nvPr>
            <p:ph type="ctrTitle"/>
          </p:nvPr>
        </p:nvSpPr>
        <p:spPr>
          <a:xfrm>
            <a:off x="457200" y="838200"/>
            <a:ext cx="8229600" cy="762000"/>
          </a:xfrm>
        </p:spPr>
        <p:txBody>
          <a:bodyPr/>
          <a:lstStyle/>
          <a:p>
            <a:r>
              <a:rPr lang="en-US" altLang="en-US">
                <a:latin typeface="Helvetica" panose="020B0604020202020204" pitchFamily="34" charset="0"/>
              </a:rPr>
              <a:t>Scala</a:t>
            </a:r>
          </a:p>
        </p:txBody>
      </p:sp>
      <p:sp>
        <p:nvSpPr>
          <p:cNvPr id="12290" name="Content Placeholder 3">
            <a:extLst>
              <a:ext uri="{FF2B5EF4-FFF2-40B4-BE49-F238E27FC236}">
                <a16:creationId xmlns:a16="http://schemas.microsoft.com/office/drawing/2014/main" id="{1DFA1834-9138-4111-8DC2-5ACD5F0CA4A6}"/>
              </a:ext>
            </a:extLst>
          </p:cNvPr>
          <p:cNvSpPr>
            <a:spLocks noGrp="1"/>
          </p:cNvSpPr>
          <p:nvPr>
            <p:ph idx="1"/>
          </p:nvPr>
        </p:nvSpPr>
        <p:spPr/>
        <p:txBody>
          <a:bodyPr/>
          <a:lstStyle/>
          <a:p>
            <a:pPr>
              <a:defRPr/>
            </a:pPr>
            <a:r>
              <a:rPr lang="en-IN" sz="2500" dirty="0"/>
              <a:t>Below task will be performed in Scala:</a:t>
            </a:r>
          </a:p>
          <a:p>
            <a:pPr lvl="1" indent="-342900">
              <a:buFont typeface="Wingdings" panose="05000000000000000000" pitchFamily="2" charset="2"/>
              <a:buChar char="§"/>
              <a:defRPr/>
            </a:pPr>
            <a:r>
              <a:rPr lang="en-IN" sz="2100" dirty="0"/>
              <a:t>Data Ingestion </a:t>
            </a:r>
          </a:p>
          <a:p>
            <a:pPr lvl="1" indent="-342900">
              <a:buFont typeface="Wingdings" panose="05000000000000000000" pitchFamily="2" charset="2"/>
              <a:buChar char="§"/>
              <a:defRPr/>
            </a:pPr>
            <a:r>
              <a:rPr lang="en-IN" sz="2100" dirty="0"/>
              <a:t>Data Cleaning</a:t>
            </a:r>
          </a:p>
          <a:p>
            <a:pPr lvl="1" indent="-342900">
              <a:buFont typeface="Wingdings" panose="05000000000000000000" pitchFamily="2" charset="2"/>
              <a:buChar char="§"/>
              <a:defRPr/>
            </a:pPr>
            <a:r>
              <a:rPr lang="en-IN" sz="2100" dirty="0"/>
              <a:t>Data Transformation</a:t>
            </a:r>
          </a:p>
          <a:p>
            <a:pPr lvl="1" indent="-342900">
              <a:buFont typeface="Wingdings" panose="05000000000000000000" pitchFamily="2" charset="2"/>
              <a:buChar char="§"/>
              <a:defRPr/>
            </a:pPr>
            <a:r>
              <a:rPr lang="en-IN" sz="2100" dirty="0"/>
              <a:t>Sentiment analysis</a:t>
            </a:r>
          </a:p>
          <a:p>
            <a:pPr lvl="1" indent="-342900">
              <a:buFont typeface="Wingdings" panose="05000000000000000000" pitchFamily="2" charset="2"/>
              <a:buChar char="§"/>
              <a:defRPr/>
            </a:pPr>
            <a:r>
              <a:rPr lang="en-IN" sz="2100" dirty="0"/>
              <a:t>Classification of user reviews</a:t>
            </a:r>
          </a:p>
          <a:p>
            <a:pPr lvl="1" indent="-342900">
              <a:buFont typeface="Wingdings" panose="05000000000000000000" pitchFamily="2" charset="2"/>
              <a:buChar char="§"/>
              <a:defRPr/>
            </a:pPr>
            <a:r>
              <a:rPr lang="en-IN" sz="2100" dirty="0"/>
              <a:t>Graph creation for user friend network using </a:t>
            </a:r>
            <a:r>
              <a:rPr lang="en-IN" sz="2100" dirty="0" err="1"/>
              <a:t>GraphX</a:t>
            </a:r>
            <a:r>
              <a:rPr lang="en-IN" sz="2100" dirty="0"/>
              <a:t> or </a:t>
            </a:r>
            <a:r>
              <a:rPr lang="en-IN" sz="2100" dirty="0" err="1"/>
              <a:t>GraphFrames</a:t>
            </a:r>
            <a:endParaRPr lang="en-IN" sz="2100" dirty="0"/>
          </a:p>
          <a:p>
            <a:pPr marL="285750" indent="-285750">
              <a:buFontTx/>
              <a:buChar char="-"/>
              <a:defRPr/>
            </a:pPr>
            <a:endParaRPr lang="en-IN" sz="2500" dirty="0"/>
          </a:p>
          <a:p>
            <a:pPr>
              <a:defRPr/>
            </a:pPr>
            <a:r>
              <a:rPr lang="en-IN" sz="2000" dirty="0"/>
              <a:t>Coding Repository: </a:t>
            </a:r>
            <a:r>
              <a:rPr lang="en-IN" sz="2000" dirty="0">
                <a:hlinkClick r:id="rId2"/>
              </a:rPr>
              <a:t>https://github.com/vyaskeshav/CSYE7200_Project</a:t>
            </a:r>
            <a:endParaRPr lang="en-IN" sz="2000" dirty="0"/>
          </a:p>
          <a:p>
            <a:pPr>
              <a:defRPr/>
            </a:pPr>
            <a:endParaRPr lang="en-US" altLang="en-US" dirty="0">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ED26FC9B-4FF3-47FD-AC5C-3E2C7CA323C4}"/>
              </a:ext>
            </a:extLst>
          </p:cNvPr>
          <p:cNvSpPr>
            <a:spLocks noGrp="1"/>
          </p:cNvSpPr>
          <p:nvPr>
            <p:ph type="ctrTitle"/>
          </p:nvPr>
        </p:nvSpPr>
        <p:spPr>
          <a:xfrm>
            <a:off x="457200" y="838200"/>
            <a:ext cx="8229600" cy="762000"/>
          </a:xfrm>
        </p:spPr>
        <p:txBody>
          <a:bodyPr/>
          <a:lstStyle/>
          <a:p>
            <a:r>
              <a:rPr lang="en-US" altLang="en-US">
                <a:latin typeface="Helvetica" panose="020B0604020202020204" pitchFamily="34" charset="0"/>
              </a:rPr>
              <a:t>Acceptance Criteria</a:t>
            </a:r>
          </a:p>
        </p:txBody>
      </p:sp>
      <p:sp>
        <p:nvSpPr>
          <p:cNvPr id="2" name="Content Placeholder 3">
            <a:extLst>
              <a:ext uri="{FF2B5EF4-FFF2-40B4-BE49-F238E27FC236}">
                <a16:creationId xmlns:a16="http://schemas.microsoft.com/office/drawing/2014/main" id="{1DFA1834-9138-4111-8DC2-5ACD5F0CA4A6}"/>
              </a:ext>
            </a:extLst>
          </p:cNvPr>
          <p:cNvSpPr>
            <a:spLocks noGrp="1"/>
          </p:cNvSpPr>
          <p:nvPr>
            <p:ph idx="1"/>
          </p:nvPr>
        </p:nvSpPr>
        <p:spPr/>
        <p:txBody>
          <a:bodyPr/>
          <a:lstStyle/>
          <a:p>
            <a:pPr>
              <a:defRPr/>
            </a:pPr>
            <a:r>
              <a:rPr lang="en-US" sz="2500" dirty="0"/>
              <a:t>User transaction should be processed by spark streaming API in less than 5 seconds</a:t>
            </a:r>
          </a:p>
          <a:p>
            <a:pPr>
              <a:defRPr/>
            </a:pPr>
            <a:r>
              <a:rPr lang="en-US" sz="2500" dirty="0"/>
              <a:t>Positive/Negative review classification with at least 70% accuracy</a:t>
            </a:r>
          </a:p>
          <a:p>
            <a:pPr>
              <a:defRPr/>
            </a:pPr>
            <a:r>
              <a:rPr lang="en-US" sz="2500" dirty="0"/>
              <a:t>Process user’s friends by a specific business and develop a user network in 5 seconds</a:t>
            </a:r>
          </a:p>
          <a:p>
            <a:pPr>
              <a:defRPr/>
            </a:pPr>
            <a:endParaRPr lang="en-US" sz="2500" dirty="0"/>
          </a:p>
          <a:p>
            <a:pPr marL="0" indent="0">
              <a:buFont typeface="Arial" panose="020B0604020202020204" pitchFamily="34" charset="0"/>
              <a:buNone/>
              <a:defRPr/>
            </a:pPr>
            <a:endParaRPr lang="en-US" altLang="en-US" dirty="0">
              <a:latin typeface="Helvetica"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a:extLst>
              <a:ext uri="{FF2B5EF4-FFF2-40B4-BE49-F238E27FC236}">
                <a16:creationId xmlns:a16="http://schemas.microsoft.com/office/drawing/2014/main" id="{48B2296C-B193-4904-9DA8-C1FBABB1915C}"/>
              </a:ext>
            </a:extLst>
          </p:cNvPr>
          <p:cNvSpPr>
            <a:spLocks noGrp="1"/>
          </p:cNvSpPr>
          <p:nvPr>
            <p:ph type="ctrTitle"/>
          </p:nvPr>
        </p:nvSpPr>
        <p:spPr>
          <a:xfrm>
            <a:off x="457200" y="838200"/>
            <a:ext cx="8229600" cy="762000"/>
          </a:xfrm>
        </p:spPr>
        <p:txBody>
          <a:bodyPr/>
          <a:lstStyle/>
          <a:p>
            <a:r>
              <a:rPr lang="en-US" altLang="en-US" dirty="0">
                <a:latin typeface="Helvetica" panose="020B0604020202020204" pitchFamily="34" charset="0"/>
              </a:rPr>
              <a:t>Goals</a:t>
            </a:r>
          </a:p>
        </p:txBody>
      </p:sp>
      <p:sp>
        <p:nvSpPr>
          <p:cNvPr id="13315" name="Content Placeholder 3">
            <a:extLst>
              <a:ext uri="{FF2B5EF4-FFF2-40B4-BE49-F238E27FC236}">
                <a16:creationId xmlns:a16="http://schemas.microsoft.com/office/drawing/2014/main" id="{28E169C6-F5D4-416C-9466-41F869E1DF6E}"/>
              </a:ext>
            </a:extLst>
          </p:cNvPr>
          <p:cNvSpPr>
            <a:spLocks noGrp="1"/>
          </p:cNvSpPr>
          <p:nvPr>
            <p:ph idx="1"/>
          </p:nvPr>
        </p:nvSpPr>
        <p:spPr/>
        <p:txBody>
          <a:bodyPr/>
          <a:lstStyle/>
          <a:p>
            <a:r>
              <a:rPr lang="en-US" altLang="en-US" sz="2500" dirty="0">
                <a:latin typeface="Helvetica" panose="020B0604020202020204" pitchFamily="34" charset="0"/>
              </a:rPr>
              <a:t>Processing Data at Scale, Can you imagine manually sorting through millions customer reviews, ratings, suggestions(tips)? There’s just too much data to process manually. Sentiment analysis helps user to consolidate right data for a business.</a:t>
            </a:r>
          </a:p>
          <a:p>
            <a:r>
              <a:rPr lang="en-US" altLang="en-US" sz="2500" dirty="0">
                <a:latin typeface="Helvetica" panose="020B0604020202020204" pitchFamily="34" charset="0"/>
              </a:rPr>
              <a:t>User can also find trending businesses which would help in finding the right business and potentially most popular and positive experience.</a:t>
            </a:r>
          </a:p>
          <a:p>
            <a:r>
              <a:rPr lang="en-US" altLang="en-US" sz="2500" dirty="0">
                <a:latin typeface="Helvetica" panose="020B0604020202020204" pitchFamily="34" charset="0"/>
              </a:rPr>
              <a:t>Big data pipeline which continuously ingest source data and provide new insights for easier decision making for the user.</a:t>
            </a:r>
          </a:p>
        </p:txBody>
      </p:sp>
    </p:spTree>
  </p:cSld>
  <p:clrMapOvr>
    <a:masterClrMapping/>
  </p:clrMapOvr>
</p:sld>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powerpoint_newNEU</Template>
  <TotalTime>1051</TotalTime>
  <Words>435</Words>
  <Application>Microsoft Office PowerPoint</Application>
  <PresentationFormat>On-screen Show (4:3)</PresentationFormat>
  <Paragraphs>49</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Helvetica</vt:lpstr>
      <vt:lpstr>Helvetica CE</vt:lpstr>
      <vt:lpstr>ITC New Baskerville Roman</vt:lpstr>
      <vt:lpstr>Wingdings</vt:lpstr>
      <vt:lpstr>powerpoint_newNEU</vt:lpstr>
      <vt:lpstr>   Sentiment Analysis on Yelp Dataset using Spark Streaming and Kafka  </vt:lpstr>
      <vt:lpstr>Uses Cases</vt:lpstr>
      <vt:lpstr>Methodology </vt:lpstr>
      <vt:lpstr>Data Source</vt:lpstr>
      <vt:lpstr>Milestone</vt:lpstr>
      <vt:lpstr>Scala</vt:lpstr>
      <vt:lpstr>Acceptance Criteria</vt:lpstr>
      <vt:lpstr>Goals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keshav vyas</cp:lastModifiedBy>
  <cp:revision>50</cp:revision>
  <dcterms:created xsi:type="dcterms:W3CDTF">2010-04-13T14:21:50Z</dcterms:created>
  <dcterms:modified xsi:type="dcterms:W3CDTF">2020-03-19T19:05:52Z</dcterms:modified>
</cp:coreProperties>
</file>