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84CC-DB0E-4BCB-96BA-F48F69F0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414E6-05FF-4751-A583-E2B6AC955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992B-D831-4A7B-98F5-E696DD0D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19A6-B2CF-49D1-BDE0-AAD0F0897150}" type="datetimeFigureOut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FD9DB-3CA2-4272-9326-7A5C86E4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E1710-26BB-4E83-BC19-966EC175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638C-CE3B-4034-9D15-E32A1E140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2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442F-676A-44F5-851D-BFE64AF7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2CAEE-DF72-4EE8-90E2-AB53C0C7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DB0A-9E59-4BC9-8F78-22F0BC6C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19A6-B2CF-49D1-BDE0-AAD0F0897150}" type="datetimeFigureOut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C02F-327F-46A2-A1F5-E346CB81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8CBE1-59E9-4691-812A-79BB52C6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638C-CE3B-4034-9D15-E32A1E140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5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6969D-3B55-4EA7-B00C-C9C5EEEFE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F85D-7704-46E7-8B23-4892447F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C805F-0C25-4934-9408-AA1A0561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19A6-B2CF-49D1-BDE0-AAD0F0897150}" type="datetimeFigureOut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C698C-4243-4619-B79E-2163A5AA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C7C44-F7E0-4B63-A4BC-E3175252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638C-CE3B-4034-9D15-E32A1E140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0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63EE-CE4A-4EB4-8970-C5304D5D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B037-C28C-4679-9AAB-0DF0456A9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24AE-44A2-46E3-8609-1916F680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19A6-B2CF-49D1-BDE0-AAD0F0897150}" type="datetimeFigureOut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3D717-24C1-483C-BBFA-AFC8CF42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8163E-1207-4501-98CB-001B371A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638C-CE3B-4034-9D15-E32A1E140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6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46DF-9636-4BF0-81AE-58E578D7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80EF6-2914-4C98-BA2D-415B8D576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DE1B5-0BA5-498B-9606-8D06DAD0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19A6-B2CF-49D1-BDE0-AAD0F0897150}" type="datetimeFigureOut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306A0-B752-4648-AD89-6723A1A2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F67A3-3CAD-4643-8CA0-AFE833EF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638C-CE3B-4034-9D15-E32A1E140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7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94C8-0AEE-46B8-A717-561CC990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EE42-EA1D-44E7-84A2-1EE531FDD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058F4-632F-47DC-ADE5-8014FD63B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11AD7-F284-4390-93E4-5271B8CF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19A6-B2CF-49D1-BDE0-AAD0F0897150}" type="datetimeFigureOut">
              <a:rPr lang="en-US" smtClean="0"/>
              <a:t>8/7/2018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BC861-A11E-42D5-B2B5-E32ACFB1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6FABB-F6EC-4FE3-B321-4CFF5C3A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638C-CE3B-4034-9D15-E32A1E140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0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6478-A517-4790-8211-6A97F978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BEE5-3F87-4BE1-B4F2-D9A80FA3C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B312C-F857-4273-8841-F25E991CA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FDFAE-FE05-404F-922D-9E41FE0DD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D2BB4-CC81-4119-B020-765D1206E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1D39B-4CF6-4BBE-A5EC-43E2F995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19A6-B2CF-49D1-BDE0-AAD0F0897150}" type="datetimeFigureOut">
              <a:rPr lang="en-US" smtClean="0"/>
              <a:t>8/7/2018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F22A0-E428-4929-9D60-CAC25F24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6C469-F033-4E45-A9C2-37DFFE0B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638C-CE3B-4034-9D15-E32A1E140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0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E5FA-1E91-44C0-833E-C705120C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ECB4C-93BD-478D-AD45-9B9A910D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19A6-B2CF-49D1-BDE0-AAD0F0897150}" type="datetimeFigureOut">
              <a:rPr lang="en-US" smtClean="0"/>
              <a:t>8/7/2018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C19F9-9EA1-4C34-9B88-449AA434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2D22E-7AA4-499A-A798-EB9C9B0A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638C-CE3B-4034-9D15-E32A1E140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3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B275E-AD33-4590-BE42-9B1F1D9B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19A6-B2CF-49D1-BDE0-AAD0F0897150}" type="datetimeFigureOut">
              <a:rPr lang="en-US" smtClean="0"/>
              <a:t>8/7/2018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46F70-499C-494C-ADAE-BB2C9A1D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3B376-E4B1-49A8-8622-B9B76564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638C-CE3B-4034-9D15-E32A1E140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D5F-BF83-4A08-9193-05EEB966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7EC32-A5D3-42DF-90F8-06451D1BE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9BA91-6963-4292-B727-2173F090B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EED17-1F77-4202-BB52-99E7B7E5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19A6-B2CF-49D1-BDE0-AAD0F0897150}" type="datetimeFigureOut">
              <a:rPr lang="en-US" smtClean="0"/>
              <a:t>8/7/2018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F0A38-5BF8-49D9-9214-749AA680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223A5-21AF-4DEB-9EDA-AFFE85B5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638C-CE3B-4034-9D15-E32A1E140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6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DB15-A89A-488A-923F-432B2897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32E83-441E-4FA1-8AD8-A50C50B2B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EE78B-8EBD-41CA-A72D-F5406ED0A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16BA9-FDF3-4755-8333-D0A23643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19A6-B2CF-49D1-BDE0-AAD0F0897150}" type="datetimeFigureOut">
              <a:rPr lang="en-US" smtClean="0"/>
              <a:t>8/7/2018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4EAE4-1882-4BC3-91F5-88B486D4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5C447-CE43-4C41-B9FE-C04C4702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638C-CE3B-4034-9D15-E32A1E140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E3037-7287-4B6A-B89B-15ECC01C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90D45-0279-4CAB-9E7C-E4DB9E258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0901E-1270-4ADD-B5C1-4305715CB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119A6-B2CF-49D1-BDE0-AAD0F0897150}" type="datetimeFigureOut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736D-8DBB-4F68-9050-6E19A07C4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A6535-2420-4895-BBF6-E379EFEFE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638C-CE3B-4034-9D15-E32A1E1404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3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steampowered.com/search/?tags=9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E718-E768-44EC-83EC-615822FD6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Official Review and User Ratings on Gamespot and Steam.com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31C89-969A-4DD7-AA7F-B94B7DAE1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771" y="4217179"/>
            <a:ext cx="9144000" cy="1655762"/>
          </a:xfrm>
        </p:spPr>
        <p:txBody>
          <a:bodyPr/>
          <a:lstStyle/>
          <a:p>
            <a:r>
              <a:rPr lang="en-US" dirty="0"/>
              <a:t>NYC Data Science Academy</a:t>
            </a:r>
          </a:p>
          <a:p>
            <a:r>
              <a:rPr lang="en-US" dirty="0"/>
              <a:t>Web Scraping Project</a:t>
            </a:r>
          </a:p>
          <a:p>
            <a:r>
              <a:rPr lang="en-US" dirty="0"/>
              <a:t>Arthur Yu</a:t>
            </a:r>
          </a:p>
        </p:txBody>
      </p:sp>
    </p:spTree>
    <p:extLst>
      <p:ext uri="{BB962C8B-B14F-4D97-AF65-F5344CB8AC3E}">
        <p14:creationId xmlns:p14="http://schemas.microsoft.com/office/powerpoint/2010/main" val="3605427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4222-1459-41DF-BD0F-7EA42F72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Price vs. Ratings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2E7578-95AE-42C3-A218-7F6699F96A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5" y="1429263"/>
            <a:ext cx="4015047" cy="281053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0EC738-657A-494D-B540-EC0B27F726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52" y="3900535"/>
            <a:ext cx="4087197" cy="28092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1A31B7-A220-4C79-B855-8C75F2E6E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98" y="1430508"/>
            <a:ext cx="4087197" cy="280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7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19C5-20A2-4616-8937-3FC93098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Price vs. Ratings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1A6666-C773-4C9D-B9FD-5800AB0922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4" y="1504032"/>
            <a:ext cx="4031672" cy="282217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AE420A-2F04-42AD-9863-530B6DBF46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566" y="3947160"/>
            <a:ext cx="4093492" cy="281361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E2F8BF-CC5F-4C54-AFA3-9A1AC5979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564" y="1504032"/>
            <a:ext cx="4093492" cy="281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1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0798-EEEE-45AD-ACD1-E12EAF42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6C3CC-99CB-4141-8B1C-72F286B1F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815" y="1917064"/>
            <a:ext cx="5181600" cy="601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Before Date Filter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82352-AA42-4ECC-AFC6-8E917E387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00" y="1917064"/>
            <a:ext cx="5181600" cy="4188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After Date Filter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F903A9-6542-4E96-9D0E-A1749589E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1" y="2601885"/>
            <a:ext cx="5401056" cy="2329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3C5C77-9C75-408C-BE4F-A4572BADD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299" y="2518755"/>
            <a:ext cx="5797654" cy="232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88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38E0-2A17-425F-8743-1BD3D238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B18D-E971-4529-A14B-C726E9E09D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Defined linear model function for price and user rating</a:t>
            </a:r>
          </a:p>
          <a:p>
            <a:pPr lvl="1"/>
            <a:r>
              <a:rPr lang="en-US" dirty="0"/>
              <a:t>Slope: 0.029</a:t>
            </a:r>
          </a:p>
          <a:p>
            <a:pPr lvl="1"/>
            <a:r>
              <a:rPr lang="en-US" dirty="0"/>
              <a:t>Intercept: 6.56</a:t>
            </a:r>
          </a:p>
          <a:p>
            <a:pPr lvl="1"/>
            <a:endParaRPr lang="en-US" dirty="0"/>
          </a:p>
          <a:p>
            <a:r>
              <a:rPr lang="en-US" dirty="0"/>
              <a:t>Defined t-test function</a:t>
            </a:r>
          </a:p>
          <a:p>
            <a:pPr lvl="1"/>
            <a:r>
              <a:rPr lang="en-US" dirty="0"/>
              <a:t>T-statistic: 4.29</a:t>
            </a:r>
          </a:p>
          <a:p>
            <a:pPr lvl="1"/>
            <a:r>
              <a:rPr lang="en-US" dirty="0"/>
              <a:t>P value: 7.26 x 10</a:t>
            </a:r>
            <a:r>
              <a:rPr lang="en-US" baseline="30000" dirty="0"/>
              <a:t>-5</a:t>
            </a:r>
          </a:p>
          <a:p>
            <a:endParaRPr lang="en-US" dirty="0"/>
          </a:p>
          <a:p>
            <a:r>
              <a:rPr lang="en-US" dirty="0"/>
              <a:t>Reject null hypothesis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F178FA-27DE-4317-AC71-2AC5569B3B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447" y="1842251"/>
            <a:ext cx="5823499" cy="4002715"/>
          </a:xfrm>
        </p:spPr>
      </p:pic>
    </p:spTree>
    <p:extLst>
      <p:ext uri="{BB962C8B-B14F-4D97-AF65-F5344CB8AC3E}">
        <p14:creationId xmlns:p14="http://schemas.microsoft.com/office/powerpoint/2010/main" val="3176650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17EC-5C58-4CA2-9D2E-87CBAF8A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2E124-0C4A-4BE1-A6F3-9C8575B2F2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price and Steam rating</a:t>
            </a:r>
          </a:p>
          <a:p>
            <a:pPr lvl="1"/>
            <a:r>
              <a:rPr lang="en-US" dirty="0"/>
              <a:t>Slope: 0.021</a:t>
            </a:r>
          </a:p>
          <a:p>
            <a:pPr lvl="1"/>
            <a:r>
              <a:rPr lang="en-US" dirty="0"/>
              <a:t>Intercept: 6.89</a:t>
            </a:r>
          </a:p>
          <a:p>
            <a:pPr lvl="1"/>
            <a:endParaRPr lang="en-US" dirty="0"/>
          </a:p>
          <a:p>
            <a:r>
              <a:rPr lang="en-US" dirty="0"/>
              <a:t>T-test function</a:t>
            </a:r>
          </a:p>
          <a:p>
            <a:pPr lvl="1"/>
            <a:r>
              <a:rPr lang="en-US" dirty="0"/>
              <a:t>T-statistic: 1.755</a:t>
            </a:r>
          </a:p>
          <a:p>
            <a:pPr lvl="1"/>
            <a:r>
              <a:rPr lang="en-US" dirty="0"/>
              <a:t>P value: 0.086</a:t>
            </a:r>
            <a:endParaRPr lang="en-US" baseline="30000" dirty="0"/>
          </a:p>
          <a:p>
            <a:endParaRPr lang="en-US" dirty="0"/>
          </a:p>
          <a:p>
            <a:r>
              <a:rPr lang="en-US" dirty="0"/>
              <a:t>Cannot reject null hypothesis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3DA9C8-7A9A-4C28-BD31-A281614957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96" y="2019993"/>
            <a:ext cx="5630011" cy="3879749"/>
          </a:xfrm>
        </p:spPr>
      </p:pic>
    </p:spTree>
    <p:extLst>
      <p:ext uri="{BB962C8B-B14F-4D97-AF65-F5344CB8AC3E}">
        <p14:creationId xmlns:p14="http://schemas.microsoft.com/office/powerpoint/2010/main" val="424646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53F4-105F-4A23-9F12-9CF4714B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 / 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3A4D6-03D8-414C-B8B0-2597144B4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Definite correlation between Gamespot rating and user rating</a:t>
            </a:r>
          </a:p>
          <a:p>
            <a:r>
              <a:rPr lang="en-US" dirty="0"/>
              <a:t>Steam rating is more volatile and unpredictable</a:t>
            </a:r>
          </a:p>
          <a:p>
            <a:r>
              <a:rPr lang="en-US" dirty="0"/>
              <a:t>Some evidence of correlation between price and user rating </a:t>
            </a:r>
          </a:p>
          <a:p>
            <a:r>
              <a:rPr lang="en-US" dirty="0"/>
              <a:t>More analysis on current data:</a:t>
            </a:r>
          </a:p>
          <a:p>
            <a:pPr lvl="1"/>
            <a:r>
              <a:rPr lang="en-US" dirty="0"/>
              <a:t>Effect of popularity (number of reviews)</a:t>
            </a:r>
          </a:p>
          <a:p>
            <a:pPr lvl="1"/>
            <a:r>
              <a:rPr lang="en-US" dirty="0"/>
              <a:t>Developer vs. price, genre vs. price</a:t>
            </a:r>
          </a:p>
          <a:p>
            <a:r>
              <a:rPr lang="en-US" dirty="0"/>
              <a:t>Not enough data to make predictive model</a:t>
            </a:r>
          </a:p>
          <a:p>
            <a:pPr lvl="1"/>
            <a:r>
              <a:rPr lang="en-US" dirty="0"/>
              <a:t>Not all games sold on Steam</a:t>
            </a:r>
          </a:p>
          <a:p>
            <a:pPr lvl="1"/>
            <a:r>
              <a:rPr lang="en-US" dirty="0"/>
              <a:t>Include more game genres</a:t>
            </a:r>
          </a:p>
          <a:p>
            <a:pPr lvl="1"/>
            <a:r>
              <a:rPr lang="en-US" dirty="0"/>
              <a:t>Need more complete pricing information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9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AD4E-DB0B-4628-AC37-4EBE71C1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1E95-1068-4098-A3E9-B2854329C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official reviews of games correlate with user ratings?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 price of games influence user ratings?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we predict user rating of a game based on official review and price?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0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B275-F0B4-4F5A-B749-912FC500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19186-3B67-47B0-9D09-E0EA39E9D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Gamespot: A video preview / review site</a:t>
            </a:r>
          </a:p>
          <a:p>
            <a:pPr marL="457200" lvl="1" indent="0">
              <a:buNone/>
            </a:pPr>
            <a:r>
              <a:rPr lang="en-US" sz="1200" dirty="0">
                <a:hlinkClick r:id="rId2" action="ppaction://hlinksldjump"/>
              </a:rPr>
              <a:t>https://www.gamespot.com/reviews/?review_filter_type%5Bplatform%5D=19&amp;review_filter_type%5Bgenre%5D=55&amp;review_filter_type%5BtimeFrame%5D=&amp;review_filter_type%5BstartDate%5D=&amp;review_filter_type%5BendDate%5D=&amp;review_filter_type%5BminRating%5D=&amp;review_filter_type%5Btheme%5D=&amp;review_filter_type%5Bregion%5D=&amp;___review_filter_type%5Bpublishers%5D=&amp;___review_filter_type%5Bdevelopers%5D=&amp;review_filter_type%5Bletter%5D=&amp;sort=date</a:t>
            </a:r>
            <a:endParaRPr lang="en-US" sz="12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r>
              <a:rPr lang="en-US" sz="1800" dirty="0"/>
              <a:t>Steam Store: An online store for video games </a:t>
            </a:r>
          </a:p>
          <a:p>
            <a:pPr marL="457200" lvl="1" indent="0">
              <a:buNone/>
            </a:pPr>
            <a:r>
              <a:rPr lang="en-US" sz="1200" dirty="0">
                <a:hlinkClick r:id="rId3"/>
              </a:rPr>
              <a:t>https://store.steampowered.com/search/?tags=9</a:t>
            </a:r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800" dirty="0"/>
              <a:t>Filtered for strategy games only </a:t>
            </a:r>
          </a:p>
        </p:txBody>
      </p:sp>
    </p:spTree>
    <p:extLst>
      <p:ext uri="{BB962C8B-B14F-4D97-AF65-F5344CB8AC3E}">
        <p14:creationId xmlns:p14="http://schemas.microsoft.com/office/powerpoint/2010/main" val="359629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35C5-9F21-461E-B1D5-FE496AA1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Scraped Data Structures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7CF99-4F6B-4E13-9A26-AFD9D2CCD0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Gamespot.com:</a:t>
            </a:r>
          </a:p>
          <a:p>
            <a:r>
              <a:rPr lang="en-US" sz="1800" dirty="0"/>
              <a:t>Title</a:t>
            </a:r>
          </a:p>
          <a:p>
            <a:r>
              <a:rPr lang="en-US" sz="1800" dirty="0"/>
              <a:t>Release date</a:t>
            </a:r>
          </a:p>
          <a:p>
            <a:r>
              <a:rPr lang="en-US" sz="1800" dirty="0"/>
              <a:t>Developer(s)</a:t>
            </a:r>
          </a:p>
          <a:p>
            <a:r>
              <a:rPr lang="en-US" sz="1800" dirty="0"/>
              <a:t>Genre(s)</a:t>
            </a:r>
          </a:p>
          <a:p>
            <a:r>
              <a:rPr lang="en-US" sz="1800" dirty="0"/>
              <a:t>Gamespot rating</a:t>
            </a:r>
          </a:p>
          <a:p>
            <a:r>
              <a:rPr lang="en-US" sz="1800" dirty="0"/>
              <a:t>Number of user reviews</a:t>
            </a:r>
          </a:p>
          <a:p>
            <a:r>
              <a:rPr lang="en-US" sz="1800" dirty="0"/>
              <a:t>Average user rating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C4FBA1-E9CA-4C40-BA38-4C269EC5C3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Steam.com:</a:t>
            </a:r>
          </a:p>
          <a:p>
            <a:r>
              <a:rPr lang="en-US" sz="1800" dirty="0"/>
              <a:t>Title</a:t>
            </a:r>
          </a:p>
          <a:p>
            <a:r>
              <a:rPr lang="en-US" sz="1800" dirty="0"/>
              <a:t>User Reviews</a:t>
            </a:r>
          </a:p>
          <a:p>
            <a:pPr lvl="1"/>
            <a:r>
              <a:rPr lang="en-US" sz="1800" dirty="0"/>
              <a:t>Number</a:t>
            </a:r>
          </a:p>
          <a:p>
            <a:pPr lvl="1"/>
            <a:r>
              <a:rPr lang="en-US" sz="1800" dirty="0"/>
              <a:t>Percentage positive</a:t>
            </a:r>
          </a:p>
          <a:p>
            <a:r>
              <a:rPr lang="en-US" sz="1800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97399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ED4D-340C-48DD-BE3D-3FFFFFE8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Raw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26390C-FA7A-4115-99C3-B5A2F22ED6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5178"/>
            <a:ext cx="5181600" cy="356616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122022-592E-4652-8895-15ED8CF1E7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37112"/>
            <a:ext cx="5181600" cy="2709949"/>
          </a:xfrm>
        </p:spPr>
      </p:pic>
    </p:spTree>
    <p:extLst>
      <p:ext uri="{BB962C8B-B14F-4D97-AF65-F5344CB8AC3E}">
        <p14:creationId xmlns:p14="http://schemas.microsoft.com/office/powerpoint/2010/main" val="40135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51A4-B3F7-4C2E-8537-D4914A1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93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93958C-B46C-4B45-A7FC-633D770DA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842"/>
            <a:ext cx="10515600" cy="120785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Parse the Steam rating and number of reviews from string, add two columns</a:t>
            </a:r>
          </a:p>
          <a:p>
            <a:r>
              <a:rPr lang="en-US" dirty="0"/>
              <a:t>Turn numbers into numbers, dates into dates</a:t>
            </a:r>
          </a:p>
          <a:p>
            <a:r>
              <a:rPr lang="en-US" dirty="0"/>
              <a:t>Eliminate games with no Gamespot rating and Free-to-Play games</a:t>
            </a:r>
          </a:p>
          <a:p>
            <a:r>
              <a:rPr lang="en-US" dirty="0"/>
              <a:t>Merge two data 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13DB2-D71A-421F-AD3E-EFB7B9ABB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85" y="2751513"/>
            <a:ext cx="5432283" cy="3241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2076E1-947A-4FE4-AC7E-C877076F9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48" y="2701637"/>
            <a:ext cx="6102065" cy="317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3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1D76-EA14-4E2F-B32C-ECF2A186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Categorical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7C1C53-C5B5-4838-8CFE-1BAAB2E31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5" y="1772331"/>
            <a:ext cx="5215197" cy="44191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1512B0-0E73-4678-83D9-BC30E3A7B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79" y="1772331"/>
            <a:ext cx="5370021" cy="441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9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639D-4B3F-4A2A-A1F6-B6AF7588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Categorical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F126D6-D56F-4851-99A1-4BB3010485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22" y="1533183"/>
            <a:ext cx="4884074" cy="5153983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FBEEDD-7FCF-459D-8B67-26680CC659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95" y="1559496"/>
            <a:ext cx="5055524" cy="5119357"/>
          </a:xfrm>
        </p:spPr>
      </p:pic>
    </p:spTree>
    <p:extLst>
      <p:ext uri="{BB962C8B-B14F-4D97-AF65-F5344CB8AC3E}">
        <p14:creationId xmlns:p14="http://schemas.microsoft.com/office/powerpoint/2010/main" val="35477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B885-9138-4249-8849-EC94C457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Gamespot Rating vs. User Ratings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0AD40-0519-4EEC-B8CF-47942F241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" y="1567209"/>
            <a:ext cx="3943437" cy="27206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28E1ED-C165-422B-8AC2-54FBC3346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49" y="3928020"/>
            <a:ext cx="3943436" cy="2720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EB1B65-7278-49AB-B0A3-A3BECC701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085" y="1567209"/>
            <a:ext cx="3943437" cy="272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Analyzing Official Review and User Ratings on Gamespot and Steam.com</vt:lpstr>
      <vt:lpstr>Motivation</vt:lpstr>
      <vt:lpstr>Websites</vt:lpstr>
      <vt:lpstr>Scraped Data Structures</vt:lpstr>
      <vt:lpstr>Raw Data</vt:lpstr>
      <vt:lpstr>Preprocessing</vt:lpstr>
      <vt:lpstr>Categorical Data</vt:lpstr>
      <vt:lpstr>Categorical Data</vt:lpstr>
      <vt:lpstr>Gamespot Rating vs. User Ratings</vt:lpstr>
      <vt:lpstr>Price vs. Ratings</vt:lpstr>
      <vt:lpstr>Price vs. Ratings</vt:lpstr>
      <vt:lpstr>Correlations</vt:lpstr>
      <vt:lpstr>Simple Linear Model</vt:lpstr>
      <vt:lpstr>Simple Linear Model</vt:lpstr>
      <vt:lpstr>Conclusions /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Official Review and User Ratings on Gamespot and Steam.com</dc:title>
  <dc:creator>Arthur Yu</dc:creator>
  <cp:lastModifiedBy>Arthur Yu</cp:lastModifiedBy>
  <cp:revision>20</cp:revision>
  <dcterms:created xsi:type="dcterms:W3CDTF">2018-08-08T01:22:14Z</dcterms:created>
  <dcterms:modified xsi:type="dcterms:W3CDTF">2018-08-08T03:34:10Z</dcterms:modified>
</cp:coreProperties>
</file>