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F88B-FB0B-4D66-A71B-6B13E9562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D7E40-5F89-4E86-878A-661DE963B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F4632-E511-4BA8-82E0-C14168587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5F58-7021-42E7-A463-936BA3DEA1B4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E82C9-C2DA-4782-AA24-86BEFE23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89FDB-3D92-47F8-89A1-5F37E8AC0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D5BB-63B4-48F5-878A-E22A51C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1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13E71-AE8C-4920-A590-49F33A525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C7CC5-FB10-4128-B0A5-4A8CE5510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BCE29-1D8E-49BB-AC8D-17FD425B3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5F58-7021-42E7-A463-936BA3DEA1B4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E464A-F620-4CBA-B5DA-D095EA437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35B05-6E5A-4F46-8717-B392FB5DA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D5BB-63B4-48F5-878A-E22A51C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9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ED933A-72DB-49FD-BF95-51B1405D63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C6B04-F20D-4CC9-818F-7E142A332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431E1-93FB-4253-8CBF-7D4AFD623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5F58-7021-42E7-A463-936BA3DEA1B4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672B4-5F52-41A9-ADE0-91293ED1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53F26-8261-43A1-B8CF-2AD5BB3BE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D5BB-63B4-48F5-878A-E22A51C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8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8CC14-61C8-417B-8B2D-ECA4EA6F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430DC-F852-47CF-8D51-1C8F6A500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34BB2-9111-4F5E-B8CA-3C417C88A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5F58-7021-42E7-A463-936BA3DEA1B4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CC9D5-7880-4DD8-ACC3-494C52480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99A84-B857-4437-B9C6-8E47A629C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D5BB-63B4-48F5-878A-E22A51C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4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D0B74-3210-4FBE-8352-A8A0618A6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903AB-43D9-42CD-8103-4E3CFA6D5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B5641-C4A9-4F16-8C83-96B1780F9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5F58-7021-42E7-A463-936BA3DEA1B4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FEC82-3252-4C4C-BA1E-CEE205FC4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2762B-E3AA-43E4-96D9-F04793350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D5BB-63B4-48F5-878A-E22A51C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3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06CF-61C3-48B6-A748-A99C0B2D9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4B78C-29AB-4A60-A866-96DBA6E01F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70B6C-3A4A-4572-B3A6-6CDAAACD2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56A4A-8839-4C94-88E3-23E132DB7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5F58-7021-42E7-A463-936BA3DEA1B4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F93EE-1218-4F54-A584-72BD50E54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2EA1B-0E54-4F86-B4D2-DD2B79B0C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D5BB-63B4-48F5-878A-E22A51C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6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FB027-6863-43B7-87FA-5D9E50255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1F375-4D99-43E1-8755-08360AE7A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8FA43-61CF-4DE1-ACC7-5714F0399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1CDF9E-BBC5-488C-9EDC-A3BC5873B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FB5290-8D0F-4EA1-AC7E-876D0F194B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2739F7-C11D-468C-97CB-B4D43FD01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5F58-7021-42E7-A463-936BA3DEA1B4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349209-849A-46EB-A70A-3208DAB49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6458FA-545D-46A6-BAC2-7FEE3E585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D5BB-63B4-48F5-878A-E22A51C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1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9111B-E5E1-4903-8A4C-BF82457A9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3B0852-2E16-4683-9600-6F8582E37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5F58-7021-42E7-A463-936BA3DEA1B4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F714-D9EA-4F6F-8071-0F4BD022E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BF000B-35DD-47D1-A7FA-5F8A4E870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D5BB-63B4-48F5-878A-E22A51C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5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C7B7EE-502A-41AD-AC2D-F2986006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5F58-7021-42E7-A463-936BA3DEA1B4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FDFC4D-A4D5-4E34-92CD-C34A7E844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D8C9A-CA15-4FF7-9173-9814FAA51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D5BB-63B4-48F5-878A-E22A51C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74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A5EC5-1FD7-4518-A99A-5486CF5D8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667CB-B175-4DDF-9150-78EE67DB6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A9EA9-61E7-4C82-98ED-99382AC37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41CC7-B1A1-46CA-B4B7-559CD5D30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5F58-7021-42E7-A463-936BA3DEA1B4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7B8F0-9E07-4A68-BC4F-0BD3F7E7C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42C23-F15C-4FCA-9942-BD121741C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D5BB-63B4-48F5-878A-E22A51C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3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30B2-DEFF-4C7D-A4CF-EBDD55425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8F4696-38A9-4796-A7E4-CF820ECC3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35CB1-4D48-4CF4-8D60-AE1FEE79F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492F0-CD8A-4C67-B374-49C0E17DC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5F58-7021-42E7-A463-936BA3DEA1B4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78A3A-FD32-4716-B8F5-DBDFFA669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18A3F-8BD3-4D92-859E-63C29EBCF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D5BB-63B4-48F5-878A-E22A51C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8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E48C9F-5F2C-4AC6-B4BB-98D6EFDAB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CDAB7-B809-4A80-9449-3854DD531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0AEEB-C258-4AAA-9F92-ED1BA3B0AB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55F58-7021-42E7-A463-936BA3DEA1B4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95473-1608-4602-A47C-52C2B6313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EB698-F27C-412D-90D6-FCD0A113B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CD5BB-63B4-48F5-878A-E22A51C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5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89E6-F0AA-444F-A646-267E62AC0F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C13DD-667D-4CF5-8999-44444F1AB7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name</a:t>
            </a:r>
          </a:p>
        </p:txBody>
      </p:sp>
    </p:spTree>
    <p:extLst>
      <p:ext uri="{BB962C8B-B14F-4D97-AF65-F5344CB8AC3E}">
        <p14:creationId xmlns:p14="http://schemas.microsoft.com/office/powerpoint/2010/main" val="2866517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3BECE-B75B-4BCB-AF62-21D480BF3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F05A3-3F1F-4D14-98E1-3402FD0DE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Distributions</a:t>
            </a:r>
          </a:p>
          <a:p>
            <a:r>
              <a:rPr lang="en-US" dirty="0"/>
              <a:t>Correlations</a:t>
            </a:r>
          </a:p>
          <a:p>
            <a:r>
              <a:rPr lang="en-US" dirty="0"/>
              <a:t>Transformations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135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4F833-A6B6-4503-9226-5CD7366E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92364-3821-4544-9B75-A4E6EE783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handle missing data</a:t>
            </a:r>
          </a:p>
          <a:p>
            <a:r>
              <a:rPr lang="en-US" dirty="0"/>
              <a:t>Normalized</a:t>
            </a:r>
          </a:p>
        </p:txBody>
      </p:sp>
    </p:spTree>
    <p:extLst>
      <p:ext uri="{BB962C8B-B14F-4D97-AF65-F5344CB8AC3E}">
        <p14:creationId xmlns:p14="http://schemas.microsoft.com/office/powerpoint/2010/main" val="3525331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2C9D-C846-4456-9DA6-AF919A5E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B5330-83A7-4367-B078-4D689F439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</a:t>
            </a:r>
          </a:p>
          <a:p>
            <a:r>
              <a:rPr lang="en-US"/>
              <a:t>Random forest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82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Title</vt:lpstr>
      <vt:lpstr>Data Exploration</vt:lpstr>
      <vt:lpstr>Imputation</vt:lpstr>
      <vt:lpstr>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Arthur Yu</dc:creator>
  <cp:lastModifiedBy>Arthur Yu</cp:lastModifiedBy>
  <cp:revision>3</cp:revision>
  <dcterms:created xsi:type="dcterms:W3CDTF">2018-08-24T23:00:02Z</dcterms:created>
  <dcterms:modified xsi:type="dcterms:W3CDTF">2018-08-25T01:37:50Z</dcterms:modified>
</cp:coreProperties>
</file>