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5" r:id="rId6"/>
    <p:sldId id="260" r:id="rId7"/>
    <p:sldId id="273" r:id="rId8"/>
    <p:sldId id="261" r:id="rId9"/>
    <p:sldId id="263" r:id="rId10"/>
    <p:sldId id="265" r:id="rId11"/>
    <p:sldId id="272" r:id="rId12"/>
    <p:sldId id="276" r:id="rId13"/>
    <p:sldId id="281" r:id="rId14"/>
    <p:sldId id="277" r:id="rId15"/>
    <p:sldId id="266" r:id="rId16"/>
    <p:sldId id="280" r:id="rId17"/>
    <p:sldId id="267" r:id="rId18"/>
    <p:sldId id="268" r:id="rId19"/>
    <p:sldId id="269" r:id="rId20"/>
    <p:sldId id="27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4" autoAdjust="0"/>
    <p:restoredTop sz="94676" autoAdjust="0"/>
  </p:normalViewPr>
  <p:slideViewPr>
    <p:cSldViewPr>
      <p:cViewPr varScale="1">
        <p:scale>
          <a:sx n="115" d="100"/>
          <a:sy n="115" d="100"/>
        </p:scale>
        <p:origin x="13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0C3235-B55D-495D-900E-85E388D5F02E}" type="datetimeFigureOut">
              <a:rPr lang="ru-RU" smtClean="0"/>
              <a:pPr/>
              <a:t>31.10.2020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2C4410-345C-4946-9AFE-AC47D245DB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2060"/>
                </a:solidFill>
              </a:rPr>
              <a:t>Разработка программ с использованием классов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C#</a:t>
            </a:r>
            <a:endParaRPr lang="ru-RU" sz="6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Продолжение программы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51519" y="229871"/>
            <a:ext cx="763863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4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Power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() </a:t>
            </a:r>
            <a:endParaRPr lang="en-US" sz="2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метод возвращает значение силы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ru-RU" sz="24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power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srgbClr val="0000FF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SetPower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S)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метод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устанавливает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силу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{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power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=S;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4208" y="5589240"/>
            <a:ext cx="2304256" cy="457200"/>
          </a:xfrm>
        </p:spPr>
        <p:txBody>
          <a:bodyPr/>
          <a:lstStyle/>
          <a:p>
            <a:r>
              <a:rPr lang="ru-RU" sz="3200" b="1" dirty="0" smtClean="0"/>
              <a:t>Свойств</a:t>
            </a:r>
            <a:r>
              <a:rPr lang="ru-RU" sz="3200" b="1" dirty="0"/>
              <a:t>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6788" y="332656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Power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//свойство возвращает</a:t>
            </a:r>
            <a:r>
              <a:rPr lang="en-US" sz="2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,</a:t>
            </a:r>
            <a:r>
              <a:rPr lang="ru-RU" sz="2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устанавливает значение </a:t>
            </a:r>
            <a:r>
              <a:rPr lang="ru-RU" sz="24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силы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power;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if (value &gt;=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	power = value;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else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power =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}</a:t>
            </a:r>
            <a:endParaRPr lang="ru-RU" sz="24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7864" y="5733256"/>
            <a:ext cx="5264336" cy="457200"/>
          </a:xfrm>
        </p:spPr>
        <p:txBody>
          <a:bodyPr/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Использование свойства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7740" y="980728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Main()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lang="ru-RU" sz="24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M = new </a:t>
            </a:r>
            <a:r>
              <a:rPr lang="en-US" sz="24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Masha"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, 100, 200);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endParaRPr lang="ru-RU" sz="2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if (</a:t>
            </a:r>
            <a:r>
              <a:rPr lang="en-US" sz="24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M.Power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&lt;100)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M.Power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= 300;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endParaRPr lang="ru-RU" sz="2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M.Power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*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= 2;</a:t>
            </a:r>
            <a:endParaRPr lang="en-US" sz="24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endParaRPr lang="ru-RU" sz="24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en-US" sz="24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M.Power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ru-RU" sz="24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}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9600" y="5812302"/>
            <a:ext cx="4472248" cy="457200"/>
          </a:xfrm>
        </p:spPr>
        <p:txBody>
          <a:bodyPr/>
          <a:lstStyle/>
          <a:p>
            <a:r>
              <a:rPr lang="ru-RU" dirty="0" smtClean="0"/>
              <a:t>Продолжение программы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23528" y="116632"/>
            <a:ext cx="8568952" cy="6624736"/>
          </a:xfrm>
        </p:spPr>
        <p:txBody>
          <a:bodyPr>
            <a:noAutofit/>
          </a:bodyPr>
          <a:lstStyle/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Attac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M2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endParaRPr lang="ru-RU" sz="20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//метод атаки (сражение между двумя монстрами)</a:t>
            </a:r>
            <a:endParaRPr lang="en-US" sz="20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if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.power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&gt;M2.power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.power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+= 10;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M2.health -= 10;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else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if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.power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&lt;M2.power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	{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	  M2.power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+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10;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.health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-= 10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	}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{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.power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+= 5;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	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M2.power += 5;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lang="en-US" sz="20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}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конец описания класса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endParaRPr lang="ru-RU" sz="2000" dirty="0">
              <a:solidFill>
                <a:srgbClr val="008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9600" y="5812302"/>
            <a:ext cx="4472248" cy="457200"/>
          </a:xfrm>
        </p:spPr>
        <p:txBody>
          <a:bodyPr/>
          <a:lstStyle/>
          <a:p>
            <a:r>
              <a:rPr lang="ru-RU" dirty="0" smtClean="0"/>
              <a:t>Продолжение программы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23528" y="116632"/>
            <a:ext cx="8568952" cy="6624736"/>
          </a:xfrm>
        </p:spPr>
        <p:txBody>
          <a:bodyPr>
            <a:noAutofit/>
          </a:bodyPr>
          <a:lstStyle/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static void 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Attac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M1,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M2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endParaRPr lang="ru-RU" sz="20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статический метод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атаки (сражение между двумя монстрами)</a:t>
            </a:r>
            <a:endParaRPr lang="en-US" sz="20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if (M1.power&gt;M2.power) 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M1.power += 10;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M2.health -= 10;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else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if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M1.power&lt;M2.power)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	{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	  M2.power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+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10;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  M1.health 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-= 10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	}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{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M1.power += 5;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	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M2.power += 5;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lang="en-US" sz="20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}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конец описания класса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endParaRPr lang="ru-RU" sz="2000" dirty="0">
              <a:solidFill>
                <a:srgbClr val="008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992" y="6093296"/>
            <a:ext cx="4529448" cy="457200"/>
          </a:xfrm>
        </p:spPr>
        <p:txBody>
          <a:bodyPr/>
          <a:lstStyle/>
          <a:p>
            <a:r>
              <a:rPr lang="ru-RU" b="1" dirty="0" smtClean="0"/>
              <a:t>Продолжение программы</a:t>
            </a:r>
            <a:endParaRPr lang="ru-RU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7505" y="68357"/>
            <a:ext cx="8928991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Demon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порождённый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класс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Демон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{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brain;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демон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имеет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ум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008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public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Demon():base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r>
              <a:rPr lang="en-US" sz="22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// </a:t>
            </a:r>
            <a:r>
              <a:rPr lang="ru-RU" sz="22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конструктор</a:t>
            </a:r>
            <a:r>
              <a:rPr lang="en-US" sz="22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для</a:t>
            </a:r>
            <a:r>
              <a:rPr lang="en-US" sz="22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Демона</a:t>
            </a:r>
            <a:endParaRPr lang="en-US" sz="22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{</a:t>
            </a:r>
            <a:r>
              <a:rPr lang="ru-RU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</a:t>
            </a:r>
            <a:r>
              <a:rPr lang="en-US" sz="22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2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.brain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 = 2;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008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Demon(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name,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power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brain):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base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(name,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power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rain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b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rain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метод для вывода информации о Демоне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override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Show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r>
              <a:rPr lang="ru-RU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base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.Show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"\t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Ум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 {0}"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brain);              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 уровне базового класса можно написать универсальный код, который может работать также с объектами дочерних классов, что реализуется с помощью виртуальных методов;</a:t>
            </a:r>
          </a:p>
          <a:p>
            <a:r>
              <a:rPr lang="ru-RU" dirty="0" smtClean="0"/>
              <a:t>Как виртуальные в классе должны быть описаны методы, которые выполняют во всей иерархии одну и ту же функцию, но разными способами;</a:t>
            </a:r>
          </a:p>
          <a:p>
            <a:r>
              <a:rPr lang="ru-RU" dirty="0" smtClean="0"/>
              <a:t>Обычные (не виртуальные) методы переопределять в дочерних классах не рекомендуется!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Начало главной функции</a:t>
            </a:r>
            <a:endParaRPr lang="ru-RU" b="1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827584" y="441538"/>
            <a:ext cx="69589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Main()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4; 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количество персонажей игры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Random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Rnd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Random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r>
              <a:rPr lang="en-US" sz="2400" dirty="0"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stado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[n];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массив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стадо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Монстров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5733256"/>
            <a:ext cx="7481776" cy="457200"/>
          </a:xfrm>
        </p:spPr>
        <p:txBody>
          <a:bodyPr/>
          <a:lstStyle/>
          <a:p>
            <a:r>
              <a:rPr lang="ru-RU" b="1" dirty="0" smtClean="0"/>
              <a:t>Задаём значения полей персонажей</a:t>
            </a:r>
            <a:endParaRPr lang="ru-RU" b="1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51520" y="442188"/>
            <a:ext cx="856895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 = </a:t>
            </a:r>
            <a:r>
              <a:rPr lang="ru-RU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n;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endParaRPr lang="en-US" sz="20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string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вводим имена персонажей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Введите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имя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персонажа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"Монстр или демон?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м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д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k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Convert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.ToChar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());</a:t>
            </a: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(k==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д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|| k==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Д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Demon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My_name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Rnd.Next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(200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), </a:t>
            </a:r>
            <a:r>
              <a:rPr lang="en-US" sz="20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Rnd.Next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(200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), 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Rnd.Next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(1,3)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stado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My_name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Rnd.Next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(200), </a:t>
            </a:r>
            <a:r>
              <a:rPr lang="en-US" sz="20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Rnd.Next</a:t>
            </a:r>
            <a:r>
              <a:rPr lang="en-US" sz="2000" dirty="0">
                <a:latin typeface="Consolas" pitchFamily="49" charset="0"/>
                <a:ea typeface="Calibri" pitchFamily="34" charset="0"/>
                <a:cs typeface="Consolas" pitchFamily="49" charset="0"/>
              </a:rPr>
              <a:t>(200)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 на экран информации о персонажах</a:t>
            </a:r>
            <a:endParaRPr lang="ru-RU" b="1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79512" y="1087871"/>
            <a:ext cx="885698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 i = </a:t>
            </a:r>
            <a:r>
              <a:rPr lang="ru-RU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0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; i &lt; n; i++)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endParaRPr lang="en-US" sz="22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stado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[i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].Show();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22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en-US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"\n-</a:t>
            </a:r>
            <a:r>
              <a:rPr lang="en-US" sz="22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-----------------\</a:t>
            </a:r>
            <a:r>
              <a:rPr lang="en-US" sz="2200" dirty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n"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.ReadKey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481328"/>
            <a:ext cx="8856984" cy="4525963"/>
          </a:xfrm>
        </p:spPr>
        <p:txBody>
          <a:bodyPr/>
          <a:lstStyle/>
          <a:p>
            <a:r>
              <a:rPr lang="ru-RU" dirty="0" smtClean="0"/>
              <a:t>Это тип данных, определяемый пользователем</a:t>
            </a:r>
          </a:p>
          <a:p>
            <a:r>
              <a:rPr lang="ru-RU" dirty="0" smtClean="0"/>
              <a:t>Является моделью реального объекта или процесса</a:t>
            </a:r>
          </a:p>
          <a:p>
            <a:r>
              <a:rPr lang="ru-RU" dirty="0" smtClean="0"/>
              <a:t>Элементами класса являются данные и функции, предназначенные для их обработки</a:t>
            </a:r>
          </a:p>
          <a:p>
            <a:r>
              <a:rPr lang="ru-RU" dirty="0" smtClean="0"/>
              <a:t>Для каждого объекта при создании выделяется память, в которой хранятся его данные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32903" y="938991"/>
            <a:ext cx="8435280" cy="580526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Каждый метод должен решать только одну задачу;</a:t>
            </a:r>
          </a:p>
          <a:p>
            <a:r>
              <a:rPr lang="ru-RU" dirty="0" smtClean="0"/>
              <a:t>Создание любой функции следует начинать с её интерфейса (заголовка);</a:t>
            </a:r>
          </a:p>
          <a:p>
            <a:r>
              <a:rPr lang="ru-RU" dirty="0" smtClean="0"/>
              <a:t>Перегруженные методы используются в классах повсеместно (это лучше, чем один метод с переменным числом параметров);</a:t>
            </a:r>
          </a:p>
          <a:p>
            <a:r>
              <a:rPr lang="ru-RU" dirty="0" smtClean="0"/>
              <a:t>Если в пределах класса есть несколько методов с одинаковыми именами, то они должны отличаться количеством или типами </a:t>
            </a:r>
            <a:r>
              <a:rPr lang="ru-RU" dirty="0" smtClean="0"/>
              <a:t>параметров;</a:t>
            </a:r>
          </a:p>
          <a:p>
            <a:r>
              <a:rPr lang="ru-RU" dirty="0" smtClean="0"/>
              <a:t>Если в порожденных классах есть методы с таким же именем, что и в родительском классе, лучше всего использовать виртуальные методы.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70C0"/>
                </a:solidFill>
              </a:rPr>
              <a:t>Рекомендации по программированию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95536" y="836712"/>
            <a:ext cx="8507288" cy="576064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класс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Монстр (игровой персонаж)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name;      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поля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класса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power;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//сила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health;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//здоровье</a:t>
            </a:r>
            <a:endParaRPr lang="en-US" sz="2000" dirty="0">
              <a:solidFill>
                <a:srgbClr val="008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Monster(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name,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power,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health) 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				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конструктор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класса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.name = name;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.power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= power;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</a:t>
            </a:r>
            <a:r>
              <a:rPr lang="ru-RU" sz="20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}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static void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Main()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{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Vasia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20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"Вася"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,120, 100);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экземпляров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классе могут присутствовать </a:t>
            </a:r>
            <a:r>
              <a:rPr lang="ru-RU" dirty="0" smtClean="0">
                <a:solidFill>
                  <a:srgbClr val="FF0000"/>
                </a:solidFill>
              </a:rPr>
              <a:t>статические элементы</a:t>
            </a:r>
            <a:r>
              <a:rPr lang="ru-RU" dirty="0" smtClean="0"/>
              <a:t>, которые существуют в единственном экземпляре для всех объектов класса</a:t>
            </a:r>
            <a:endParaRPr lang="en-US" dirty="0" smtClean="0"/>
          </a:p>
          <a:p>
            <a:r>
              <a:rPr lang="ru-RU" dirty="0" smtClean="0"/>
              <a:t>Статические данные называют данными класса, а остальные – данными экземпляра класса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данные класса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124744"/>
            <a:ext cx="835292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Demo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класс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ru-RU" sz="2000" b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Name = </a:t>
            </a:r>
            <a:r>
              <a:rPr lang="ru-RU" sz="20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Demo</a:t>
            </a:r>
            <a:r>
              <a:rPr lang="ru-RU" sz="20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статическое поле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 const double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q = 1.66;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константа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y;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закрытое поле данных</a:t>
            </a:r>
            <a:endParaRPr lang="en-US" sz="2000" dirty="0" smtClean="0">
              <a:solidFill>
                <a:srgbClr val="008000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Demo(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y) 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конструктор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класса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0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y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y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2000" b="1" dirty="0" smtClean="0"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static void 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Main()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Demo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X =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Demo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ru-RU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56.5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Demo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.Name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Demo</a:t>
            </a:r>
            <a:r>
              <a:rPr lang="en-US" sz="20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.q</a:t>
            </a:r>
            <a:r>
              <a:rPr lang="en-US" sz="20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2565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Константы класса </a:t>
            </a:r>
            <a:r>
              <a:rPr lang="ru-RU" dirty="0" smtClean="0"/>
              <a:t>хранят неизменяемые значения, связанные с классом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Поля</a:t>
            </a:r>
            <a:r>
              <a:rPr lang="ru-RU" dirty="0" smtClean="0"/>
              <a:t> содержат данные экземпляра класса</a:t>
            </a:r>
          </a:p>
          <a:p>
            <a:r>
              <a:rPr lang="ru-RU" dirty="0">
                <a:solidFill>
                  <a:srgbClr val="FF0000"/>
                </a:solidFill>
              </a:rPr>
              <a:t>Конструкторы</a:t>
            </a:r>
            <a:r>
              <a:rPr lang="ru-RU" dirty="0"/>
              <a:t> реализуют действия по инициализации экземпляров</a:t>
            </a:r>
          </a:p>
          <a:p>
            <a:r>
              <a:rPr lang="ru-RU" dirty="0">
                <a:solidFill>
                  <a:srgbClr val="FF0000"/>
                </a:solidFill>
              </a:rPr>
              <a:t>Деструкторы</a:t>
            </a:r>
            <a:r>
              <a:rPr lang="ru-RU" dirty="0"/>
              <a:t> определяют действия, которые надо выполнить до того, как объект будет </a:t>
            </a:r>
            <a:r>
              <a:rPr lang="ru-RU" dirty="0" smtClean="0"/>
              <a:t>уничтожен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Методы</a:t>
            </a:r>
            <a:r>
              <a:rPr lang="ru-RU" dirty="0" smtClean="0"/>
              <a:t> реализуют вычисления и другие действия, выполняемые с объектами класса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Элементы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Свойства</a:t>
            </a:r>
            <a:r>
              <a:rPr lang="ru-RU" dirty="0"/>
              <a:t> определяют характеристики класса и способы их задания и получения, то есть методы записи и чтения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Идексаторы</a:t>
            </a:r>
            <a:r>
              <a:rPr lang="ru-RU" dirty="0" smtClean="0"/>
              <a:t> задают обращение к скрытому полю-массив с помощью квадратных скобок</a:t>
            </a:r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Операции</a:t>
            </a:r>
            <a:r>
              <a:rPr lang="ru-RU" dirty="0"/>
              <a:t> задают действия с объектами с помощью знаков операций</a:t>
            </a:r>
          </a:p>
          <a:p>
            <a:r>
              <a:rPr lang="ru-RU" dirty="0">
                <a:solidFill>
                  <a:srgbClr val="FF0000"/>
                </a:solidFill>
              </a:rPr>
              <a:t>Типы</a:t>
            </a:r>
            <a:r>
              <a:rPr lang="ru-RU" dirty="0"/>
              <a:t> – это типы данных, внутренние по отношению к классу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Элементы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1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481776" cy="457200"/>
          </a:xfrm>
        </p:spPr>
        <p:txBody>
          <a:bodyPr/>
          <a:lstStyle/>
          <a:p>
            <a:r>
              <a:rPr lang="ru-RU" dirty="0" smtClean="0"/>
              <a:t>Пример программы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107504" y="3472"/>
            <a:ext cx="9036496" cy="6854527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namespace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Monster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class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Monster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базовый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класс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Монстр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ame;        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поля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класса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power;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health;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Monster()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// </a:t>
            </a:r>
            <a:r>
              <a:rPr lang="ru-RU" sz="22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конструктор</a:t>
            </a:r>
            <a:r>
              <a:rPr lang="en-US" sz="22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по умолчанию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     this.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ame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ru-RU" sz="2200" dirty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NoName</a:t>
            </a:r>
            <a:r>
              <a:rPr lang="ru-RU" sz="22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 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.power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0;</a:t>
            </a:r>
            <a:endParaRPr lang="ru-RU" sz="22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</a:t>
            </a:r>
            <a:r>
              <a:rPr lang="ru-RU" sz="22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his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0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ru-RU" sz="22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}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Monster(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name) 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конструктор</a:t>
            </a:r>
            <a:r>
              <a:rPr lang="en-US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класса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{</a:t>
            </a:r>
            <a:endParaRPr lang="ru-RU" sz="22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2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.name = name;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.power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100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200" dirty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lang="ru-RU" sz="22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= 150;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}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547664" y="260648"/>
            <a:ext cx="7481776" cy="457200"/>
          </a:xfrm>
        </p:spPr>
        <p:txBody>
          <a:bodyPr/>
          <a:lstStyle/>
          <a:p>
            <a:r>
              <a:rPr lang="ru-RU" dirty="0" smtClean="0"/>
              <a:t>Пример программы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8712968" cy="547260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Monster(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name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power, </a:t>
            </a:r>
            <a:r>
              <a:rPr lang="en-US" sz="2400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health) </a:t>
            </a: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					</a:t>
            </a:r>
            <a:r>
              <a:rPr lang="en-US" sz="24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конструктор</a:t>
            </a:r>
            <a:r>
              <a:rPr lang="en-US" sz="24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класса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{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.name 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name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24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.power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power;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ru-RU" sz="24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= </a:t>
            </a:r>
            <a:r>
              <a:rPr lang="en-US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   </a:t>
            </a:r>
            <a:r>
              <a:rPr lang="ru-RU" sz="2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lang="ru-RU" sz="2200" dirty="0" smtClean="0">
              <a:solidFill>
                <a:srgbClr val="0000FF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>
              <a:buNone/>
            </a:pPr>
            <a:endParaRPr lang="ru-RU" sz="2200" dirty="0">
              <a:solidFill>
                <a:srgbClr val="0000FF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>
              <a:buNone/>
            </a:pPr>
            <a:r>
              <a:rPr lang="ru-RU" sz="22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virtual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2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lang="ru-RU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lang="ru-RU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ru-RU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Show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()  </a:t>
            </a:r>
            <a:r>
              <a:rPr lang="ru-RU" sz="22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метод для вывода информации о монстре на экран</a:t>
            </a:r>
          </a:p>
          <a:p>
            <a:pPr>
              <a:buNone/>
            </a:pPr>
            <a:r>
              <a:rPr lang="ru-RU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ru-RU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ru-RU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Console.Write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("\</a:t>
            </a:r>
            <a:r>
              <a:rPr lang="ru-RU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tМонстр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: {0}\</a:t>
            </a:r>
            <a:r>
              <a:rPr lang="ru-RU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tСила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: {1}\</a:t>
            </a:r>
            <a:r>
              <a:rPr lang="ru-RU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tЗдоровье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: {2}", </a:t>
            </a:r>
            <a:r>
              <a:rPr lang="en-US" sz="22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lang="ru-RU" sz="2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ame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power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lang="en-US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health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ru-RU" sz="2200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lang="ru-RU" sz="2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>
          <a:xfrm>
            <a:off x="4427984" y="5733256"/>
            <a:ext cx="3974592" cy="9144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1123</TotalTime>
  <Words>1312</Words>
  <Application>Microsoft Office PowerPoint</Application>
  <PresentationFormat>Экран (4:3)</PresentationFormat>
  <Paragraphs>238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Lucida Sans Unicode</vt:lpstr>
      <vt:lpstr>Verdana</vt:lpstr>
      <vt:lpstr>Wingdings 2</vt:lpstr>
      <vt:lpstr>Wingdings 3</vt:lpstr>
      <vt:lpstr>Открытая</vt:lpstr>
      <vt:lpstr>Разработка программ с использованием классов</vt:lpstr>
      <vt:lpstr>Класс</vt:lpstr>
      <vt:lpstr>Создание экземпляров класса</vt:lpstr>
      <vt:lpstr>Статические данные класса</vt:lpstr>
      <vt:lpstr>Пример</vt:lpstr>
      <vt:lpstr>Элементы класса</vt:lpstr>
      <vt:lpstr>Элементы класса</vt:lpstr>
      <vt:lpstr>Пример программы</vt:lpstr>
      <vt:lpstr>Пример программы</vt:lpstr>
      <vt:lpstr>Продолжение программы</vt:lpstr>
      <vt:lpstr>Свойство</vt:lpstr>
      <vt:lpstr>Использование свойства</vt:lpstr>
      <vt:lpstr>Продолжение программы</vt:lpstr>
      <vt:lpstr>Продолжение программы</vt:lpstr>
      <vt:lpstr>Продолжение программы</vt:lpstr>
      <vt:lpstr>Наследование</vt:lpstr>
      <vt:lpstr>Начало главной функции</vt:lpstr>
      <vt:lpstr>Задаём значения полей персонажей</vt:lpstr>
      <vt:lpstr>Вывод на экран информации о персонажах</vt:lpstr>
      <vt:lpstr>Рекомендации по программированию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 с использованием классов</dc:title>
  <dc:creator>229342</dc:creator>
  <cp:lastModifiedBy>z229281</cp:lastModifiedBy>
  <cp:revision>61</cp:revision>
  <dcterms:created xsi:type="dcterms:W3CDTF">2016-02-10T06:41:35Z</dcterms:created>
  <dcterms:modified xsi:type="dcterms:W3CDTF">2020-10-31T08:04:56Z</dcterms:modified>
</cp:coreProperties>
</file>