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94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31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3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0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0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3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9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0368AD-E5AA-421C-A678-25E0A4CC361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9FD8-43F7-4706-8D35-154D7615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38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how-the-spectre-and-meltdown-hacks-really-worked" TargetMode="External"/><Relationship Id="rId2" Type="http://schemas.openxmlformats.org/officeDocument/2006/relationships/hyperlink" Target="https://spectreattack.com/spectr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chrepublic.com/article/spectre-and-meltdown-explained-a-comprehensive-guide-for-professionals/" TargetMode="External"/><Relationship Id="rId4" Type="http://schemas.openxmlformats.org/officeDocument/2006/relationships/hyperlink" Target="https://www.sciencedaily.com/releases/2021/04/210430165903.ht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E50F-B0A4-4FE9-B14D-AE9C2E5F6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F692E-7E9A-47C1-87DA-5BBD1DF02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Young</a:t>
            </a:r>
          </a:p>
        </p:txBody>
      </p:sp>
    </p:spTree>
    <p:extLst>
      <p:ext uri="{BB962C8B-B14F-4D97-AF65-F5344CB8AC3E}">
        <p14:creationId xmlns:p14="http://schemas.microsoft.com/office/powerpoint/2010/main" val="52423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1D4A-D570-4CA7-891E-DF8B0CEA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EDD7-A375-4906-915D-E326CD5B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5740842"/>
            <a:ext cx="8946541" cy="507557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source: https://spectrum.ieee.org/how-the-spectre-and-meltdown-hacks-really-worked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C1236-B318-4DB5-86FA-8A45D4C6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12" y="1331259"/>
            <a:ext cx="7975739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2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B7C6-AA3E-495D-B338-E72B82CC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4E9E-06A8-4212-8C8F-08363698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CPU cache is a hardware cache used to quickly access memory</a:t>
            </a:r>
          </a:p>
          <a:p>
            <a:r>
              <a:rPr lang="en-US" dirty="0"/>
              <a:t>The cache can be targeted by shared resource attacks, specifically timing attacks</a:t>
            </a:r>
          </a:p>
        </p:txBody>
      </p:sp>
    </p:spTree>
    <p:extLst>
      <p:ext uri="{BB962C8B-B14F-4D97-AF65-F5344CB8AC3E}">
        <p14:creationId xmlns:p14="http://schemas.microsoft.com/office/powerpoint/2010/main" val="3061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78A6-B641-44A5-9D85-963452A8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A401-7526-40C1-BC7A-294C2061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Redirect speculative execution</a:t>
            </a:r>
          </a:p>
          <a:p>
            <a:r>
              <a:rPr lang="en-US" dirty="0"/>
              <a:t>Cache timing attack</a:t>
            </a:r>
          </a:p>
        </p:txBody>
      </p:sp>
    </p:spTree>
    <p:extLst>
      <p:ext uri="{BB962C8B-B14F-4D97-AF65-F5344CB8AC3E}">
        <p14:creationId xmlns:p14="http://schemas.microsoft.com/office/powerpoint/2010/main" val="271740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0888-AAA3-46F8-BF5C-1E2858D9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</a:t>
            </a:r>
            <a:r>
              <a:rPr lang="en-US" dirty="0" err="1"/>
              <a:t>Spectre</a:t>
            </a:r>
            <a:r>
              <a:rPr lang="en-US" dirty="0"/>
              <a:t>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082B3-AA5F-4712-99D6-36FCDC345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E6C2-400A-478A-A9FB-E7EB2B07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93D6-84E2-4FC2-A5BA-F0556A25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(x &lt; array1_size)</a:t>
            </a:r>
            <a:br>
              <a:rPr lang="en-US" dirty="0"/>
            </a:br>
            <a:r>
              <a:rPr lang="en-US" dirty="0"/>
              <a:t>    y = array2[array1[x] * 4096]</a:t>
            </a:r>
          </a:p>
          <a:p>
            <a:r>
              <a:rPr lang="en-US" dirty="0"/>
              <a:t>x is initial ran using in-bounds values</a:t>
            </a:r>
          </a:p>
          <a:p>
            <a:r>
              <a:rPr lang="en-US" dirty="0"/>
              <a:t>x is ran using an out-of-bound location of the secret memory that we want to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858DE-4967-4A23-8B14-DE3E5028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93" y="4150658"/>
            <a:ext cx="4158977" cy="193593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564878-CE4D-4FD5-A41E-4B73436D936F}"/>
              </a:ext>
            </a:extLst>
          </p:cNvPr>
          <p:cNvSpPr txBox="1">
            <a:spLocks/>
          </p:cNvSpPr>
          <p:nvPr/>
        </p:nvSpPr>
        <p:spPr>
          <a:xfrm>
            <a:off x="3035479" y="6248399"/>
            <a:ext cx="8946541" cy="507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source: https://spectreattack.com/spectre.pdf</a:t>
            </a:r>
          </a:p>
        </p:txBody>
      </p:sp>
    </p:spTree>
    <p:extLst>
      <p:ext uri="{BB962C8B-B14F-4D97-AF65-F5344CB8AC3E}">
        <p14:creationId xmlns:p14="http://schemas.microsoft.com/office/powerpoint/2010/main" val="274943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16A7-467D-46F3-A4CA-5CD14A39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and 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0441-3D4B-4A67-A0D2-E725142F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Flush+Reload</a:t>
            </a:r>
            <a:r>
              <a:rPr lang="en-US" dirty="0"/>
              <a:t>, </a:t>
            </a:r>
            <a:r>
              <a:rPr lang="en-US" dirty="0" err="1"/>
              <a:t>Evict+Reload</a:t>
            </a:r>
            <a:endParaRPr lang="en-US" dirty="0"/>
          </a:p>
          <a:p>
            <a:r>
              <a:rPr lang="en-US" dirty="0" err="1"/>
              <a:t>clflush</a:t>
            </a:r>
            <a:endParaRPr lang="en-US" dirty="0"/>
          </a:p>
          <a:p>
            <a:r>
              <a:rPr lang="en-US" dirty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240505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DE4-0EFC-45FB-8E95-FCB079FD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3F07-8BDE-460A-84A4-24D9DDCF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run 188 instructions (192 in buffer) ahead of instruction pointer</a:t>
            </a:r>
          </a:p>
          <a:p>
            <a:r>
              <a:rPr lang="en-US" dirty="0"/>
              <a:t>10 KB/s can be read</a:t>
            </a:r>
          </a:p>
        </p:txBody>
      </p:sp>
    </p:spTree>
    <p:extLst>
      <p:ext uri="{BB962C8B-B14F-4D97-AF65-F5344CB8AC3E}">
        <p14:creationId xmlns:p14="http://schemas.microsoft.com/office/powerpoint/2010/main" val="215015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65F0-0574-45AC-BA00-22E0F7C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A347-675B-4740-A0AA-7903E89C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Poisoning Indirect Branches</a:t>
            </a:r>
          </a:p>
          <a:p>
            <a:r>
              <a:rPr lang="en-US" dirty="0"/>
              <a:t>9 more variants in 2019</a:t>
            </a:r>
          </a:p>
          <a:p>
            <a:r>
              <a:rPr lang="en-US" dirty="0"/>
              <a:t>Micro-Op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7D0A8-65C5-4D6A-B85D-F39B035C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16" y="3429000"/>
            <a:ext cx="6377131" cy="25883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D835A7-5134-43AD-B120-161EF181934C}"/>
              </a:ext>
            </a:extLst>
          </p:cNvPr>
          <p:cNvSpPr txBox="1">
            <a:spLocks/>
          </p:cNvSpPr>
          <p:nvPr/>
        </p:nvSpPr>
        <p:spPr>
          <a:xfrm>
            <a:off x="2319861" y="6044738"/>
            <a:ext cx="8946541" cy="507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source: https://spectreattack.com/spectre.pdf</a:t>
            </a:r>
          </a:p>
        </p:txBody>
      </p:sp>
    </p:spTree>
    <p:extLst>
      <p:ext uri="{BB962C8B-B14F-4D97-AF65-F5344CB8AC3E}">
        <p14:creationId xmlns:p14="http://schemas.microsoft.com/office/powerpoint/2010/main" val="354104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0483-2AE8-40BF-9F70-8FFE9122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4: </a:t>
            </a:r>
            <a:r>
              <a:rPr lang="en-US" dirty="0" err="1"/>
              <a:t>Spectre</a:t>
            </a:r>
            <a:r>
              <a:rPr lang="en-US" dirty="0"/>
              <a:t> Defense/Mitigation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06CE7-F7E8-45F8-8F29-C608D9ACD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4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A3A1-17E1-4A33-8392-2FCE319E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Speculative Execution on Protected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5FF0-61A1-4DC2-B7D8-5F007217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Preventing speculative execution in general</a:t>
            </a:r>
          </a:p>
          <a:p>
            <a:r>
              <a:rPr lang="en-US" dirty="0"/>
              <a:t>Executing separate web pages in different processes</a:t>
            </a:r>
          </a:p>
          <a:p>
            <a:r>
              <a:rPr lang="en-US" dirty="0"/>
              <a:t>Using a bit mask on array indices to limit accessing out-of-bounds 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351426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EC4B-539E-4854-8182-5930A7C0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361DC-DFE9-4075-963C-76547D882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6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39C3-A13D-48A5-94C6-581F6E68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BF38-9644-482E-BEA9-819DE7C4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Preventing branches from being poisoned</a:t>
            </a:r>
          </a:p>
          <a:p>
            <a:r>
              <a:rPr lang="en-US" dirty="0"/>
              <a:t>Prevented side-channels attacks through the cache</a:t>
            </a:r>
          </a:p>
        </p:txBody>
      </p:sp>
    </p:spTree>
    <p:extLst>
      <p:ext uri="{BB962C8B-B14F-4D97-AF65-F5344CB8AC3E}">
        <p14:creationId xmlns:p14="http://schemas.microsoft.com/office/powerpoint/2010/main" val="25340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2FF-3B6F-4F39-92BC-E90A0F5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24CA-83B3-4925-BD40-C92C50DE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 DAWG</a:t>
            </a:r>
          </a:p>
          <a:p>
            <a:r>
              <a:rPr lang="en-US" dirty="0"/>
              <a:t>Linux KPTI</a:t>
            </a:r>
          </a:p>
        </p:txBody>
      </p:sp>
    </p:spTree>
    <p:extLst>
      <p:ext uri="{BB962C8B-B14F-4D97-AF65-F5344CB8AC3E}">
        <p14:creationId xmlns:p14="http://schemas.microsoft.com/office/powerpoint/2010/main" val="11173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0793-6862-45C0-BE0B-EC6F3C7D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5: 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750D3-AFE1-4026-8C18-AF0B3ECE8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5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1331-B432-4B06-B895-74153CFF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BE1E-B2C0-4929-8F18-9AE78905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your software up to date</a:t>
            </a:r>
          </a:p>
          <a:p>
            <a:r>
              <a:rPr lang="en-US" dirty="0"/>
              <a:t>CPU design</a:t>
            </a:r>
          </a:p>
        </p:txBody>
      </p:sp>
    </p:spTree>
    <p:extLst>
      <p:ext uri="{BB962C8B-B14F-4D97-AF65-F5344CB8AC3E}">
        <p14:creationId xmlns:p14="http://schemas.microsoft.com/office/powerpoint/2010/main" val="459954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965-D72D-4396-B222-98DE1D9D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1F80-B517-4D65-864D-88B32128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https://spectreattack.com/spectre.pdf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https://spectrum.ieee.org/how-the-spectre-and-meltdown-hacks-really-worked</a:t>
            </a:r>
            <a:endParaRPr lang="en-US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https://www.sciencedaily.com/releases/2021/04/210430165903.htm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https://www.techrepublic.com/article/spectre-and-meltdown-explained-a-comprehensive-guide-for-professionals/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1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C20F72-2FE2-4D03-9077-35EA7C66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watching!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347F5-CA3C-496E-BB6B-B35286695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1E5E-7E1E-4A4E-B1CB-BE48918F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Spectre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B640-702E-41B2-9E30-C5BE016B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842" y="5810260"/>
            <a:ext cx="8946541" cy="595022"/>
          </a:xfrm>
        </p:spPr>
        <p:txBody>
          <a:bodyPr>
            <a:normAutofit/>
          </a:bodyPr>
          <a:lstStyle/>
          <a:p>
            <a:r>
              <a:rPr lang="en-US" sz="1600" dirty="0"/>
              <a:t>source: https://meltdownattack.com/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C5FC3-D28F-498C-BDF6-7CA4B1A2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141" y="1853248"/>
            <a:ext cx="4926661" cy="39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9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942F-CCDE-4BE8-8C5F-F873B1BC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impacted by </a:t>
            </a:r>
            <a:r>
              <a:rPr lang="en-US" dirty="0" err="1"/>
              <a:t>Spectre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376C-D2FE-4B5D-BC72-F9B25E66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modern CPUs</a:t>
            </a:r>
          </a:p>
          <a:p>
            <a:r>
              <a:rPr lang="en-US" dirty="0"/>
              <a:t>Cloud-based servers</a:t>
            </a:r>
          </a:p>
        </p:txBody>
      </p:sp>
    </p:spTree>
    <p:extLst>
      <p:ext uri="{BB962C8B-B14F-4D97-AF65-F5344CB8AC3E}">
        <p14:creationId xmlns:p14="http://schemas.microsoft.com/office/powerpoint/2010/main" val="161967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045C-ACB4-481E-B9D9-843F7BFB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/>
              <a:t>Spectre</a:t>
            </a:r>
            <a:r>
              <a:rPr lang="en-US" dirty="0"/>
              <a:t>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0092-DA08-45CC-A5B1-6BB9050B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widespread impact</a:t>
            </a:r>
          </a:p>
          <a:p>
            <a:r>
              <a:rPr lang="en-US" dirty="0"/>
              <a:t>Everything is ‘working as intended’</a:t>
            </a:r>
          </a:p>
          <a:p>
            <a:r>
              <a:rPr lang="en-US" dirty="0"/>
              <a:t>“As it is not easy to fix, it will haunt us for quite some time.”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7497-47F7-493F-AE2F-22DC5242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When/Where was </a:t>
            </a:r>
            <a:r>
              <a:rPr lang="en-US" dirty="0" err="1"/>
              <a:t>Spectre</a:t>
            </a:r>
            <a:r>
              <a:rPr lang="en-US" dirty="0"/>
              <a:t> discovered?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E013-3C49-471F-8648-33E08C4A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Project Zero</a:t>
            </a:r>
          </a:p>
          <a:p>
            <a:r>
              <a:rPr lang="en-US" dirty="0"/>
              <a:t>University Researchers</a:t>
            </a:r>
          </a:p>
          <a:p>
            <a:r>
              <a:rPr lang="en-US" dirty="0"/>
              <a:t>Meltdown and </a:t>
            </a:r>
            <a:r>
              <a:rPr lang="en-US" dirty="0" err="1"/>
              <a:t>Spectre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3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73A6-1443-4401-A140-9CAA3B74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Understanding how </a:t>
            </a:r>
            <a:r>
              <a:rPr lang="en-US" dirty="0" err="1"/>
              <a:t>Spectre</a:t>
            </a:r>
            <a:r>
              <a:rPr lang="en-US" dirty="0"/>
              <a:t> 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01401-1182-4005-AF4D-6E6752188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6FAA-2143-4426-9552-F436E921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the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179D-B5C3-4E42-B42B-7D843EF3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661329"/>
            <a:ext cx="10529446" cy="587070"/>
          </a:xfrm>
        </p:spPr>
        <p:txBody>
          <a:bodyPr>
            <a:normAutofit/>
          </a:bodyPr>
          <a:lstStyle/>
          <a:p>
            <a:r>
              <a:rPr lang="en-US" sz="1600" dirty="0"/>
              <a:t>source: https://www.researchgate.net/figure/Evolution-of-multi-core-processors-1_fig1_281534326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C56AD-A561-492C-B59A-EBC2B2991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42" y="1396980"/>
            <a:ext cx="6120415" cy="39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4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09FE-59F8-4C13-A49A-C9E012D8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Out-of-order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A9A2-9BB5-40DD-9B67-AE15C00D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wasted clock cycles</a:t>
            </a:r>
          </a:p>
          <a:p>
            <a:r>
              <a:rPr lang="en-US" dirty="0"/>
              <a:t>Instructions that read from memory take more time</a:t>
            </a:r>
          </a:p>
        </p:txBody>
      </p:sp>
    </p:spTree>
    <p:extLst>
      <p:ext uri="{BB962C8B-B14F-4D97-AF65-F5344CB8AC3E}">
        <p14:creationId xmlns:p14="http://schemas.microsoft.com/office/powerpoint/2010/main" val="1660880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1878</TotalTime>
  <Words>407</Words>
  <Application>Microsoft Office PowerPoint</Application>
  <PresentationFormat>Widescreen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Spectre</vt:lpstr>
      <vt:lpstr>Part 1: Introduction</vt:lpstr>
      <vt:lpstr>What is Spectre?</vt:lpstr>
      <vt:lpstr>Who is impacted by Spectre?</vt:lpstr>
      <vt:lpstr>Why is Spectre important?</vt:lpstr>
      <vt:lpstr>When/Where was Spectre discovered?</vt:lpstr>
      <vt:lpstr>Part 2: Understanding how Spectre Works</vt:lpstr>
      <vt:lpstr>The Evolution of the CPU</vt:lpstr>
      <vt:lpstr>Out-of-order Execution</vt:lpstr>
      <vt:lpstr>Speculative Execution</vt:lpstr>
      <vt:lpstr>The Cache</vt:lpstr>
      <vt:lpstr>Putting it all together</vt:lpstr>
      <vt:lpstr>Part 3: Spectre Attacks</vt:lpstr>
      <vt:lpstr>Branch Redirection</vt:lpstr>
      <vt:lpstr>Flush and Reload</vt:lpstr>
      <vt:lpstr>Results</vt:lpstr>
      <vt:lpstr>Variations</vt:lpstr>
      <vt:lpstr>Part 4: Spectre Defense/Mitigation</vt:lpstr>
      <vt:lpstr>Preventing Speculative Execution on Protected Data</vt:lpstr>
      <vt:lpstr>Further Defense</vt:lpstr>
      <vt:lpstr>Mitigation in Use</vt:lpstr>
      <vt:lpstr>Part 5: Conclusion</vt:lpstr>
      <vt:lpstr>Key Takeaways</vt:lpstr>
      <vt:lpstr>Sources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Young, Alex Xinyu</dc:creator>
  <cp:lastModifiedBy>Young, Alex Xinyu</cp:lastModifiedBy>
  <cp:revision>5</cp:revision>
  <dcterms:created xsi:type="dcterms:W3CDTF">2021-08-12T06:45:03Z</dcterms:created>
  <dcterms:modified xsi:type="dcterms:W3CDTF">2021-08-13T20:12:29Z</dcterms:modified>
</cp:coreProperties>
</file>