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6" r:id="rId8"/>
    <p:sldId id="268" r:id="rId9"/>
    <p:sldId id="267" r:id="rId10"/>
    <p:sldId id="270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BDE-839B-4963-A7EB-8CC1BE06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F1C5-84B2-4FB5-92BB-85603AD4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F906-85DA-4BB2-AEFC-F320C65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EFF3-CEFC-4010-BCAA-E88AAB6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CD7-5219-4DBE-A43B-6FDD9D7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A969-E3C8-4F3E-B239-00CF36D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1E4A-A23B-4449-A6DA-2A82FE3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9E1B-E3C2-4DEE-8D89-88F0426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6915-A710-40C8-AF48-F45728B7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FABD-15AE-44D5-BECA-059C2F9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1264B-48F5-45C4-8705-680EE249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663C-719C-4789-945E-2FF9631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CEA-0828-4604-8780-F34B679E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5C26-F6A4-4AA9-8A92-FA08095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1F6F-382F-4307-ACE8-32A3624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E2C6-73A1-40F6-86FC-38AE9D2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8E74-BAF6-4BA1-9C0B-108267AF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EE30-2825-4E7A-88CC-3DEF9C6D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48BA-D4A1-4176-AA93-CA0EF49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1228-7D0B-418E-8F75-4CD2E1C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311-1617-495C-8B46-E6FEFC8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52B2-52D0-4066-8F01-7F41E23E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3810-183F-4A60-9B4D-40011F1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F223-0587-4133-ADC6-6058C459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D3E0-B377-41CD-A850-5290DB00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493B-1F32-4DDE-849D-BF00EEE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D342-5EF8-4667-931D-98B9B17E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EF4AD-1EB8-4B18-A161-10733DA3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C4DE-5038-4607-AE57-5ADAD66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245E-B5AA-4A38-8E66-3E9B102E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2C51-90CE-422F-A2A4-23666A36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5B8-2401-4212-AD5D-ACB23532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E810-860E-4F5B-B9B4-0FCECB7B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6FF2-E498-415A-BA7F-398C3CEB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5052F-60DD-4934-A6F1-58AD84F39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EF86-084D-4196-942C-535C3279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D3786-F897-4F18-A3BB-284DCC0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3581-4AA3-4B3E-B9A2-D809B779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19BE0-451D-4796-89A0-6704577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A8F-ADBB-4937-9F5E-30C2565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D80D-2668-440C-92B3-346212F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27DB-E6B4-4D65-905B-5CD6052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607E-9E1D-4367-87B8-BC841EC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15525-47EA-4692-92E7-BCFCA75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856EF-A5D9-40D1-8AF5-58AF281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D12AA-B7DF-41D7-9DA6-2F85C6EC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9486-FEC0-4680-BED4-A8D9A4D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743-E3A6-4B59-A32A-DFFFAF6A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16A0-0CB6-4177-94B4-E2E28787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17EA-8CEB-4E01-86B6-B1C1176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7DD6D-7488-4422-95D1-7E4501BB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A19E-07A7-47DD-B82B-8CF2EC7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26D-4992-4BE5-AB03-F569B4BD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3EFCD-EB57-4D5F-AD1A-5585E2DCC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BC6A-B84A-441D-A0AC-B02D5AD0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B355-D96A-4A1E-92FC-52FF9FD2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1926-8F0A-4CD6-A2E6-00052898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1724-1020-4B2B-8054-F03B19B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E5167-E716-477A-9E9E-C0D914F0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98A4-3F5C-45A7-97DE-F941A9A0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3C1C-CCE2-44B0-8A2E-18F4C45F9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398C-0CAF-43CD-8D13-60F0514597B6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60B1-5D78-4BFB-A8C6-62A0E2E6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07B1-01C7-4D24-97EF-D947BF82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ortfolioticsmoraleda.blogspot.com/2011/04/conclusion_1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SU_Law_School_1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vnewsninja.blogspot.com/2010_06_01_archiv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818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77BBD-4977-4BB2-932F-963F0EEE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Team 6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Weather and Crime in         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 California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by: James, Milad, Xavier, and Mkayambi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1E33-6365-4E12-B4D3-9F8A065CD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Is there a correlation between the weather and crime?</a:t>
            </a:r>
          </a:p>
          <a:p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79119-1D7A-4251-9181-7FD44306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We have analyzed crime data from UC college campuses and the weather patterns in California. </a:t>
            </a:r>
          </a:p>
          <a:p>
            <a:r>
              <a:rPr lang="en-US" sz="2000" dirty="0"/>
              <a:t>Here is what we found!</a:t>
            </a:r>
          </a:p>
        </p:txBody>
      </p:sp>
    </p:spTree>
    <p:extLst>
      <p:ext uri="{BB962C8B-B14F-4D97-AF65-F5344CB8AC3E}">
        <p14:creationId xmlns:p14="http://schemas.microsoft.com/office/powerpoint/2010/main" val="158694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CFD87-F8C0-4C29-8518-162668A7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Manslaughter/Murder vs. Temperature(F)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EA0B5-5C87-4596-A6E1-90961D93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650072"/>
            <a:ext cx="8118764" cy="50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4EAE7-54D3-499D-B98D-FFEF436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Insight of code used for weather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81FC-0FA9-4BC7-9D7D-89220E6A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0699"/>
            <a:ext cx="7188199" cy="41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0CBE-9743-47A3-B28D-36F60689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Insight of code used for crime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908F-E402-45CA-AC71-EAE31939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53" y="869796"/>
            <a:ext cx="7188199" cy="52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11C73-3935-4993-BBA4-5AEEC965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026" r="19969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1C618-E6CF-42D5-AD2D-3119DCBC6CC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portfolioticsmoraleda.blogspot.com/2011/04/conclusion_1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5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3EF2-C91A-4E1F-9A33-245685C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Crimes by campus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41EDDB4-574C-4FBB-9F99-086A74F88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8C065-A3A5-43A5-ABD0-9FFB06940218}"/>
              </a:ext>
            </a:extLst>
          </p:cNvPr>
          <p:cNvSpPr txBox="1"/>
          <p:nvPr/>
        </p:nvSpPr>
        <p:spPr>
          <a:xfrm>
            <a:off x="8919757" y="562631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en.wikipedia.org/wiki/File:MSU_Law_School_1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3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C03D9B-3EE8-4F32-9C36-BE38BAA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5460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Crime Data by Campus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896681D8-5B2A-4690-87E3-8EDB7483E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76193"/>
              </p:ext>
            </p:extLst>
          </p:nvPr>
        </p:nvGraphicFramePr>
        <p:xfrm>
          <a:off x="535260" y="981307"/>
          <a:ext cx="11039703" cy="560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69">
                  <a:extLst>
                    <a:ext uri="{9D8B030D-6E8A-4147-A177-3AD203B41FA5}">
                      <a16:colId xmlns:a16="http://schemas.microsoft.com/office/drawing/2014/main" val="328908766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85280745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19572511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419812663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397395532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62961258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57609297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08995402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12484853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27862654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38185647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845414895"/>
                    </a:ext>
                  </a:extLst>
                </a:gridCol>
              </a:tblGrid>
              <a:tr h="911834">
                <a:tc>
                  <a:txBody>
                    <a:bodyPr/>
                    <a:lstStyle/>
                    <a:p>
                      <a:r>
                        <a:rPr lang="en-US" sz="16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Robbery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Aggravated assault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Property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Burglary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Larceny-theft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Motor vehicle theft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34041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dirty="0"/>
                        <a:t>California State University, Pomona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03988"/>
                  </a:ext>
                </a:extLst>
              </a:tr>
              <a:tr h="10300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California State Polytechnic University,San Luis Obispo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23210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 State University,Bakersfield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77297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University of California,Davis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81271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California,San Francisco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0004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California,Berkeley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5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DDF23-CFEE-4038-8F91-26CCFDD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A6D2-4F41-4D4F-AA4F-285C43A1F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BB28-CD34-4FEF-A613-A892CCD4532F}"/>
              </a:ext>
            </a:extLst>
          </p:cNvPr>
          <p:cNvSpPr txBox="1"/>
          <p:nvPr/>
        </p:nvSpPr>
        <p:spPr>
          <a:xfrm>
            <a:off x="8612982" y="56927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tvnewsninja.blogspot.com/2010_06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392C-1537-4BE1-9DAC-BE8F7BB3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074"/>
            <a:ext cx="10515600" cy="858644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Weather Data Averages by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C2F391-CC25-476D-BD58-6362E4F12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52981"/>
              </p:ext>
            </p:extLst>
          </p:nvPr>
        </p:nvGraphicFramePr>
        <p:xfrm>
          <a:off x="838200" y="1825624"/>
          <a:ext cx="10515600" cy="334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0817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93250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95805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44620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373654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5462948"/>
                    </a:ext>
                  </a:extLst>
                </a:gridCol>
              </a:tblGrid>
              <a:tr h="1059586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Cloudiness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1748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Northern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0893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Southern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1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1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AA88F-B8C0-41B2-8557-CA05A71D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64C27-8C9C-4A99-A040-F21CE865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So what did the plots reveal? 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E1C0E-D0CE-4250-8455-2A319505007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ngimg.com/download/381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4BAE9-5423-4F5B-8355-47F398FE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Assault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DAEF3-D3EA-4FB5-910C-8774D0D8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98074"/>
            <a:ext cx="8108557" cy="47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34375-9436-4608-8EF4-C29240FE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Robbery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E44B3-70CD-44E7-B4F2-216AF1D5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1745673"/>
            <a:ext cx="7952509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4CDC9-5408-43C1-B3A2-B89CF7E2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Motor vehicle theft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B844-A31C-452C-B628-8A8E4207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9" y="1817119"/>
            <a:ext cx="9365672" cy="5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291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SemiBold</vt:lpstr>
      <vt:lpstr>Baskerville Old Face</vt:lpstr>
      <vt:lpstr>Calibri</vt:lpstr>
      <vt:lpstr>Calibri Light</vt:lpstr>
      <vt:lpstr>Office Theme</vt:lpstr>
      <vt:lpstr>Team 6  Weather and Crime in            California  by: James, Milad, Xavier, and Mkayambi </vt:lpstr>
      <vt:lpstr>               Crimes by campus</vt:lpstr>
      <vt:lpstr>Crime Data by Campus</vt:lpstr>
      <vt:lpstr>Weather</vt:lpstr>
      <vt:lpstr>Weather Data Averages by Region</vt:lpstr>
      <vt:lpstr>So what did the plots reveal? </vt:lpstr>
      <vt:lpstr>Temperature(F) vs. Assault</vt:lpstr>
      <vt:lpstr>Temperature(F) vs. Robbery</vt:lpstr>
      <vt:lpstr>Temperature(F) vs. Motor vehicle theft</vt:lpstr>
      <vt:lpstr>Manslaughter/Murder vs. Temperature(F)</vt:lpstr>
      <vt:lpstr>Insight of code used for weather data</vt:lpstr>
      <vt:lpstr>Insight of code used for crime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 Weather and Crime in            California  by: James, Milad, Xavier, and Mkayambi </dc:title>
  <dc:creator>james neil</dc:creator>
  <cp:lastModifiedBy>james neil</cp:lastModifiedBy>
  <cp:revision>5</cp:revision>
  <dcterms:created xsi:type="dcterms:W3CDTF">2019-02-11T06:26:25Z</dcterms:created>
  <dcterms:modified xsi:type="dcterms:W3CDTF">2019-02-12T02:34:40Z</dcterms:modified>
</cp:coreProperties>
</file>