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38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EBDE-839B-4963-A7EB-8CC1BE060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EF1C5-84B2-4FB5-92BB-85603AD40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F906-85DA-4BB2-AEFC-F320C657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EFF3-CEFC-4010-BCAA-E88AAB62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3CD7-5219-4DBE-A43B-6FDD9D75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7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A969-E3C8-4F3E-B239-00CF36D7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F1E4A-A23B-4449-A6DA-2A82FE3F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9E1B-E3C2-4DEE-8D89-88F04267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C6915-A710-40C8-AF48-F45728B7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FABD-15AE-44D5-BECA-059C2F97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9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1264B-48F5-45C4-8705-680EE249F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F663C-719C-4789-945E-2FF96312F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4CEA-0828-4604-8780-F34B679E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5C26-F6A4-4AA9-8A92-FA08095B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1F6F-382F-4307-ACE8-32A3624B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8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E2C6-73A1-40F6-86FC-38AE9D27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8E74-BAF6-4BA1-9C0B-108267AF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9EE30-2825-4E7A-88CC-3DEF9C6D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48BA-D4A1-4176-AA93-CA0EF497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91228-7D0B-418E-8F75-4CD2E1C8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D311-1617-495C-8B46-E6FEFC8A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352B2-52D0-4066-8F01-7F41E23EE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3810-183F-4A60-9B4D-40011F18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F223-0587-4133-ADC6-6058C459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0D3E0-B377-41CD-A850-5290DB00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3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493B-1F32-4DDE-849D-BF00EEE8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D342-5EF8-4667-931D-98B9B17EE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EF4AD-1EB8-4B18-A161-10733DA3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3C4DE-5038-4607-AE57-5ADAD66F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A245E-B5AA-4A38-8E66-3E9B102E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F2C51-90CE-422F-A2A4-23666A36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25B8-2401-4212-AD5D-ACB23532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0E810-860E-4F5B-B9B4-0FCECB7B5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6FF2-E498-415A-BA7F-398C3CEBA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5052F-60DD-4934-A6F1-58AD84F39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DEF86-084D-4196-942C-535C32791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D3786-F897-4F18-A3BB-284DCC0E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E3581-4AA3-4B3E-B9A2-D809B779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19BE0-451D-4796-89A0-67045774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CA8F-ADBB-4937-9F5E-30C25651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1D80D-2668-440C-92B3-346212F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B27DB-E6B4-4D65-905B-5CD60527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5607E-9E1D-4367-87B8-BC841EC8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1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15525-47EA-4692-92E7-BCFCA754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856EF-A5D9-40D1-8AF5-58AF281A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D12AA-B7DF-41D7-9DA6-2F85C6EC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7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9486-FEC0-4680-BED4-A8D9A4D8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8743-E3A6-4B59-A32A-DFFFAF6A3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616A0-0CB6-4177-94B4-E2E28787E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817EA-8CEB-4E01-86B6-B1C11762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7DD6D-7488-4422-95D1-7E4501BB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1A19E-07A7-47DD-B82B-8CF2EC7B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0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B26D-4992-4BE5-AB03-F569B4BD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3EFCD-EB57-4D5F-AD1A-5585E2DCC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7BC6A-B84A-441D-A0AC-B02D5AD05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AB355-D96A-4A1E-92FC-52FF9FD2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E1926-8F0A-4CD6-A2E6-00052898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F1724-1020-4B2B-8054-F03B19BD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E5167-E716-477A-9E9E-C0D914F0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F98A4-3F5C-45A7-97DE-F941A9A0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3C1C-CCE2-44B0-8A2E-18F4C45F9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398C-0CAF-43CD-8D13-60F0514597B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B60B1-5D78-4BFB-A8C6-62A0E2E6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507B1-01C7-4D24-97EF-D947BF82D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A6EF-028F-4590-B3A6-B24496B1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5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MSU_Law_School_1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vnewsninja.blogspot.com/2010_06_01_archive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portfolioticsmoraleda.blogspot.com/2011/04/conclusion_1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77BBD-4977-4BB2-932F-963F0EEE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Team 6</a:t>
            </a:r>
            <a:br>
              <a:rPr lang="en-US" sz="72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US" sz="72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Weather and Crime in         </a:t>
            </a:r>
            <a:br>
              <a:rPr lang="en-US" sz="40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  California</a:t>
            </a:r>
            <a:br>
              <a:rPr lang="en-US" sz="40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by: James, Milad, Xavier, and </a:t>
            </a:r>
            <a:r>
              <a:rPr lang="en-US" sz="1800" dirty="0" err="1">
                <a:solidFill>
                  <a:srgbClr val="FFFFFF"/>
                </a:solidFill>
              </a:rPr>
              <a:t>Mkayambi</a:t>
            </a:r>
            <a:br>
              <a:rPr lang="en-US" sz="1800" dirty="0">
                <a:solidFill>
                  <a:srgbClr val="FFFFFF"/>
                </a:solidFill>
              </a:rPr>
            </a:b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11E33-6365-4E12-B4D3-9F8A065CD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161" y="356187"/>
            <a:ext cx="2878409" cy="17922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2000" dirty="0"/>
              <a:t>Is there a correlation between the weather and crime?</a:t>
            </a:r>
          </a:p>
          <a:p>
            <a:endParaRPr lang="en-US" sz="20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79119-1D7A-4251-9181-7FD44306D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2000" dirty="0"/>
              <a:t>We have analyzed crime data from UC college campuses and the weather patterns in California. </a:t>
            </a:r>
          </a:p>
          <a:p>
            <a:r>
              <a:rPr lang="en-US" sz="2000" dirty="0"/>
              <a:t>Here is what we found!</a:t>
            </a:r>
          </a:p>
        </p:txBody>
      </p:sp>
    </p:spTree>
    <p:extLst>
      <p:ext uri="{BB962C8B-B14F-4D97-AF65-F5344CB8AC3E}">
        <p14:creationId xmlns:p14="http://schemas.microsoft.com/office/powerpoint/2010/main" val="158694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5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A3EF2-C91A-4E1F-9A33-245685CB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Crimes by campus</a:t>
            </a: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41EDDB4-574C-4FBB-9F99-086A74F884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B8C065-A3A5-43A5-ABD0-9FFB06940218}"/>
              </a:ext>
            </a:extLst>
          </p:cNvPr>
          <p:cNvSpPr txBox="1"/>
          <p:nvPr/>
        </p:nvSpPr>
        <p:spPr>
          <a:xfrm>
            <a:off x="8919757" y="5626311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en.wikipedia.org/wiki/File:MSU_Law_School_1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83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8C03D9B-3EE8-4F32-9C36-BE38BAA5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5460"/>
          </a:xfr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Crime Data by Campus</a:t>
            </a:r>
          </a:p>
        </p:txBody>
      </p:sp>
      <p:graphicFrame>
        <p:nvGraphicFramePr>
          <p:cNvPr id="29" name="Content Placeholder 28">
            <a:extLst>
              <a:ext uri="{FF2B5EF4-FFF2-40B4-BE49-F238E27FC236}">
                <a16:creationId xmlns:a16="http://schemas.microsoft.com/office/drawing/2014/main" id="{896681D8-5B2A-4690-87E3-8EDB7483E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018158"/>
              </p:ext>
            </p:extLst>
          </p:nvPr>
        </p:nvGraphicFramePr>
        <p:xfrm>
          <a:off x="535260" y="981307"/>
          <a:ext cx="11039703" cy="560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069">
                  <a:extLst>
                    <a:ext uri="{9D8B030D-6E8A-4147-A177-3AD203B41FA5}">
                      <a16:colId xmlns:a16="http://schemas.microsoft.com/office/drawing/2014/main" val="3289087660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2852807456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2195725110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2419812663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3973955326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1862961258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2576092979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1089954020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1124848539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2278626549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1838185647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845414895"/>
                    </a:ext>
                  </a:extLst>
                </a:gridCol>
              </a:tblGrid>
              <a:tr h="911834">
                <a:tc>
                  <a:txBody>
                    <a:bodyPr/>
                    <a:lstStyle/>
                    <a:p>
                      <a:r>
                        <a:rPr lang="en-US" sz="16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Student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Violent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Robbery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Aggravated assault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</a:rPr>
                        <a:t>Property Crime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Burglary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Larceny-theft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Motor vehicle theft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34041"/>
                  </a:ext>
                </a:extLst>
              </a:tr>
              <a:tr h="844290">
                <a:tc>
                  <a:txBody>
                    <a:bodyPr/>
                    <a:lstStyle/>
                    <a:p>
                      <a:r>
                        <a:rPr lang="en-US" sz="1100" dirty="0"/>
                        <a:t>California State University, Pomona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03988"/>
                  </a:ext>
                </a:extLst>
              </a:tr>
              <a:tr h="10300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California State Polytechnic </a:t>
                      </a:r>
                      <a:r>
                        <a:rPr lang="en-US" sz="1100" dirty="0" err="1">
                          <a:effectLst/>
                        </a:rPr>
                        <a:t>University,San</a:t>
                      </a:r>
                      <a:r>
                        <a:rPr lang="en-US" sz="1100" dirty="0">
                          <a:effectLst/>
                        </a:rPr>
                        <a:t> Luis Obispo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23210"/>
                  </a:ext>
                </a:extLst>
              </a:tr>
              <a:tr h="844290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California State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University,Bakersfield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77297"/>
                  </a:ext>
                </a:extLst>
              </a:tr>
              <a:tr h="6585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University of </a:t>
                      </a:r>
                      <a:r>
                        <a:rPr lang="en-US" sz="1100" dirty="0" err="1">
                          <a:effectLst/>
                        </a:rPr>
                        <a:t>California,Davis</a:t>
                      </a:r>
                      <a:endParaRPr lang="en-US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34508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81271"/>
                  </a:ext>
                </a:extLst>
              </a:tr>
              <a:tr h="658547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California,San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Francisco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0004"/>
                  </a:ext>
                </a:extLst>
              </a:tr>
              <a:tr h="658547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California,Berkeley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2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4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95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DDF23-CFEE-4038-8F91-26CCFDDF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Weather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5A6D2-4F41-4D4F-AA4F-285C43A1F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CBB28-CD34-4FEF-A613-A892CCD4532F}"/>
              </a:ext>
            </a:extLst>
          </p:cNvPr>
          <p:cNvSpPr txBox="1"/>
          <p:nvPr/>
        </p:nvSpPr>
        <p:spPr>
          <a:xfrm>
            <a:off x="8612982" y="569274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tvnewsninja.blogspot.com/2010_06_01_archiv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392C-1537-4BE1-9DAC-BE8F7BB3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074"/>
            <a:ext cx="10515600" cy="858644"/>
          </a:xfr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Weather Data Averages by Region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C2F391-CC25-476D-BD58-6362E4F12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352981"/>
              </p:ext>
            </p:extLst>
          </p:nvPr>
        </p:nvGraphicFramePr>
        <p:xfrm>
          <a:off x="838200" y="1825624"/>
          <a:ext cx="10515600" cy="3348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008170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893250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595805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446201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373654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95462948"/>
                    </a:ext>
                  </a:extLst>
                </a:gridCol>
              </a:tblGrid>
              <a:tr h="1059586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Cloudiness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Precipitation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 (mph)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1748"/>
                  </a:ext>
                </a:extLst>
              </a:tr>
              <a:tr h="1144478">
                <a:tc>
                  <a:txBody>
                    <a:bodyPr/>
                    <a:lstStyle/>
                    <a:p>
                      <a:r>
                        <a:rPr lang="en-US" dirty="0"/>
                        <a:t>Northern 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70893"/>
                  </a:ext>
                </a:extLst>
              </a:tr>
              <a:tr h="1144478">
                <a:tc>
                  <a:txBody>
                    <a:bodyPr/>
                    <a:lstStyle/>
                    <a:p>
                      <a:r>
                        <a:rPr lang="en-US" dirty="0"/>
                        <a:t>Southern 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1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1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AA903B-41DE-40D6-B62B-68F012FC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Based of the data. We can see that </a:t>
            </a:r>
          </a:p>
        </p:txBody>
      </p:sp>
      <p:sp>
        <p:nvSpPr>
          <p:cNvPr id="1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A11C73-3935-4993-BBA4-5AEEC9651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026" r="19969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1C618-E6CF-42D5-AD2D-3119DCBC6CC0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portfolioticsmoraleda.blogspot.com/2011/04/conclusion_14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95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237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 SemiBold</vt:lpstr>
      <vt:lpstr>Bahnschrift SemiLight</vt:lpstr>
      <vt:lpstr>Baskerville Old Face</vt:lpstr>
      <vt:lpstr>Calibri</vt:lpstr>
      <vt:lpstr>Calibri Light</vt:lpstr>
      <vt:lpstr>Office Theme</vt:lpstr>
      <vt:lpstr>Team 6  Weather and Crime in            California  by: James, Milad, Xavier, and Mkayambi </vt:lpstr>
      <vt:lpstr>               Crimes by campus</vt:lpstr>
      <vt:lpstr>Crime Data by Campus</vt:lpstr>
      <vt:lpstr>Weather</vt:lpstr>
      <vt:lpstr>Weather Data Averages by Region</vt:lpstr>
      <vt:lpstr>Based of the data. We can see that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1  by: James, Milad, Xavier, and Mkayambi </dc:title>
  <dc:creator>james neil</dc:creator>
  <cp:lastModifiedBy>james neil</cp:lastModifiedBy>
  <cp:revision>5</cp:revision>
  <dcterms:created xsi:type="dcterms:W3CDTF">2019-02-09T20:19:16Z</dcterms:created>
  <dcterms:modified xsi:type="dcterms:W3CDTF">2019-02-09T20:58:04Z</dcterms:modified>
</cp:coreProperties>
</file>