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 id="2147483677" r:id="rId2"/>
  </p:sldMasterIdLst>
  <p:notesMasterIdLst>
    <p:notesMasterId r:id="rId10"/>
  </p:notesMasterIdLst>
  <p:sldIdLst>
    <p:sldId id="259" r:id="rId3"/>
    <p:sldId id="262" r:id="rId4"/>
    <p:sldId id="265" r:id="rId5"/>
    <p:sldId id="269" r:id="rId6"/>
    <p:sldId id="270" r:id="rId7"/>
    <p:sldId id="271" r:id="rId8"/>
    <p:sldId id="272" r:id="rId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D27795D-5B0C-4C27-833B-2AEA09A77259}">
          <p14:sldIdLst>
            <p14:sldId id="259"/>
            <p14:sldId id="262"/>
            <p14:sldId id="265"/>
            <p14:sldId id="269"/>
            <p14:sldId id="270"/>
            <p14:sldId id="271"/>
            <p14:sldId id="272"/>
          </p14:sldIdLst>
        </p14:section>
      </p14:sectionLst>
    </p:ext>
    <p:ext uri="{EFAFB233-063F-42B5-8137-9DF3F51BA10A}">
      <p15:sldGuideLst xmlns:p15="http://schemas.microsoft.com/office/powerpoint/2012/main">
        <p15:guide id="1" orient="horz" pos="2160" userDrawn="1">
          <p15:clr>
            <a:srgbClr val="A4A3A4"/>
          </p15:clr>
        </p15:guide>
        <p15:guide id="2" pos="36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756" autoAdjust="0"/>
    <p:restoredTop sz="83920" autoAdjust="0"/>
  </p:normalViewPr>
  <p:slideViewPr>
    <p:cSldViewPr snapToGrid="0">
      <p:cViewPr varScale="1">
        <p:scale>
          <a:sx n="72" d="100"/>
          <a:sy n="72" d="100"/>
        </p:scale>
        <p:origin x="2030" y="58"/>
      </p:cViewPr>
      <p:guideLst>
        <p:guide orient="horz" pos="2160"/>
        <p:guide pos="363"/>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presProps" Target="presProps.xml"/><Relationship Id="rId5" Type="http://schemas.openxmlformats.org/officeDocument/2006/relationships/slide" Target="slides/slide3.xml"/><Relationship Id="rId10"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54F67E3-005B-4A5B-A64B-4E620D6532D3}" type="datetimeFigureOut">
              <a:rPr lang="nl-NL" smtClean="0"/>
              <a:t>9-4-2021</a:t>
            </a:fld>
            <a:endParaRPr lang="nl-NL"/>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F6EB55-D046-4316-A421-6DEA4C9E91D3}" type="slidenum">
              <a:rPr lang="nl-NL" smtClean="0"/>
              <a:t>‹#›</a:t>
            </a:fld>
            <a:endParaRPr lang="nl-NL"/>
          </a:p>
        </p:txBody>
      </p:sp>
    </p:spTree>
    <p:extLst>
      <p:ext uri="{BB962C8B-B14F-4D97-AF65-F5344CB8AC3E}">
        <p14:creationId xmlns:p14="http://schemas.microsoft.com/office/powerpoint/2010/main" val="64421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big reasons for RLWE right now:</a:t>
            </a:r>
          </a:p>
          <a:p>
            <a:endParaRPr lang="en-US" dirty="0"/>
          </a:p>
          <a:p>
            <a:r>
              <a:rPr lang="en-US" dirty="0"/>
              <a:t>1) RLWE is resistant to attacks by quantum computers, as opposed to classical cryptographic schemes, where this is not the case. It can be proven that to break cryptography based on LWE or RLWE, an attacker would also be able to break other more fundamental problems, and we assume that since the latter cannot be broken the former can also not be broken.£</a:t>
            </a:r>
          </a:p>
          <a:p>
            <a:endParaRPr lang="en-US" dirty="0"/>
          </a:p>
          <a:p>
            <a:r>
              <a:rPr lang="en-US" dirty="0"/>
              <a:t>Don’t prove hardness, but prove that it is equally hard as some know hard problem.</a:t>
            </a:r>
          </a:p>
          <a:p>
            <a:endParaRPr lang="en-US" dirty="0"/>
          </a:p>
          <a:p>
            <a:r>
              <a:rPr lang="en-US" dirty="0"/>
              <a:t>Examples are </a:t>
            </a:r>
            <a:r>
              <a:rPr lang="en-US" dirty="0" err="1"/>
              <a:t>NewHope</a:t>
            </a:r>
            <a:r>
              <a:rPr lang="en-US" dirty="0"/>
              <a:t>. We call these application Post-Quantum cryptography because they are meant to guarantee the future of crypto after quantum computers become strong enough to break standard </a:t>
            </a:r>
            <a:r>
              <a:rPr lang="en-US" dirty="0" err="1"/>
              <a:t>cryptograpy</a:t>
            </a:r>
            <a:r>
              <a:rPr lang="en-US" dirty="0"/>
              <a:t>.</a:t>
            </a:r>
          </a:p>
        </p:txBody>
      </p:sp>
      <p:sp>
        <p:nvSpPr>
          <p:cNvPr id="4" name="Slide Number Placeholder 3"/>
          <p:cNvSpPr>
            <a:spLocks noGrp="1"/>
          </p:cNvSpPr>
          <p:nvPr>
            <p:ph type="sldNum" sz="quarter" idx="5"/>
          </p:nvPr>
        </p:nvSpPr>
        <p:spPr/>
        <p:txBody>
          <a:bodyPr/>
          <a:lstStyle/>
          <a:p>
            <a:fld id="{76F6EB55-D046-4316-A421-6DEA4C9E91D3}" type="slidenum">
              <a:rPr lang="nl-NL" smtClean="0"/>
              <a:t>3</a:t>
            </a:fld>
            <a:endParaRPr lang="nl-NL"/>
          </a:p>
        </p:txBody>
      </p:sp>
    </p:spTree>
    <p:extLst>
      <p:ext uri="{BB962C8B-B14F-4D97-AF65-F5344CB8AC3E}">
        <p14:creationId xmlns:p14="http://schemas.microsoft.com/office/powerpoint/2010/main" val="20774950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use a variant of LWE called Ring LWE, because this provides more efficient calculations.</a:t>
            </a:r>
          </a:p>
          <a:p>
            <a:endParaRPr lang="en-US" dirty="0"/>
          </a:p>
          <a:p>
            <a:r>
              <a:rPr lang="en-US" dirty="0"/>
              <a:t>The problem we are now faced with when using LWE is that we need to do very large polynomial multiplications.</a:t>
            </a:r>
          </a:p>
          <a:p>
            <a:endParaRPr lang="en-US" dirty="0"/>
          </a:p>
          <a:p>
            <a:r>
              <a:rPr lang="en-US" dirty="0"/>
              <a:t>If we want our fancy cryptography schemes to be used in the real world, we need to make them energy efficient and fast.</a:t>
            </a:r>
          </a:p>
          <a:p>
            <a:r>
              <a:rPr lang="en-US" dirty="0"/>
              <a:t>The hardware designers here will now that to make something efficient you can trade off the flexibility of a CPU for the efficiency of a custom coprocessor.</a:t>
            </a:r>
          </a:p>
          <a:p>
            <a:r>
              <a:rPr lang="en-US" dirty="0"/>
              <a:t>This allows you to benefit maximally from the inherent parallelism of doing operations like multiplication with large polynomials.	</a:t>
            </a:r>
          </a:p>
          <a:p>
            <a:endParaRPr lang="en-US" dirty="0"/>
          </a:p>
          <a:p>
            <a:r>
              <a:rPr lang="en-US" dirty="0"/>
              <a:t>In this case the coprocessor was implemented on a FPGA.</a:t>
            </a:r>
          </a:p>
        </p:txBody>
      </p:sp>
      <p:sp>
        <p:nvSpPr>
          <p:cNvPr id="4" name="Slide Number Placeholder 3"/>
          <p:cNvSpPr>
            <a:spLocks noGrp="1"/>
          </p:cNvSpPr>
          <p:nvPr>
            <p:ph type="sldNum" sz="quarter" idx="5"/>
          </p:nvPr>
        </p:nvSpPr>
        <p:spPr/>
        <p:txBody>
          <a:bodyPr/>
          <a:lstStyle/>
          <a:p>
            <a:fld id="{76F6EB55-D046-4316-A421-6DEA4C9E91D3}" type="slidenum">
              <a:rPr lang="nl-NL" smtClean="0"/>
              <a:t>5</a:t>
            </a:fld>
            <a:endParaRPr lang="nl-NL"/>
          </a:p>
        </p:txBody>
      </p:sp>
    </p:spTree>
    <p:extLst>
      <p:ext uri="{BB962C8B-B14F-4D97-AF65-F5344CB8AC3E}">
        <p14:creationId xmlns:p14="http://schemas.microsoft.com/office/powerpoint/2010/main" val="298371584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hthoek 6"/>
          <p:cNvSpPr/>
          <p:nvPr userDrawn="1"/>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sp>
        <p:nvSpPr>
          <p:cNvPr id="12" name="Rechthoek 11"/>
          <p:cNvSpPr/>
          <p:nvPr userDrawn="1"/>
        </p:nvSpPr>
        <p:spPr>
          <a:xfrm>
            <a:off x="0" y="4679576"/>
            <a:ext cx="9144000" cy="217598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sp>
        <p:nvSpPr>
          <p:cNvPr id="8" name="Rechthoek 7"/>
          <p:cNvSpPr/>
          <p:nvPr userDrawn="1"/>
        </p:nvSpPr>
        <p:spPr>
          <a:xfrm>
            <a:off x="0" y="647998"/>
            <a:ext cx="9144000" cy="4456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pic>
        <p:nvPicPr>
          <p:cNvPr id="9" name="Afbeelding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000" y="360000"/>
            <a:ext cx="2018135" cy="720000"/>
          </a:xfrm>
          <a:prstGeom prst="rect">
            <a:avLst/>
          </a:prstGeom>
        </p:spPr>
      </p:pic>
      <p:sp>
        <p:nvSpPr>
          <p:cNvPr id="10" name="Titel 1"/>
          <p:cNvSpPr>
            <a:spLocks noGrp="1"/>
          </p:cNvSpPr>
          <p:nvPr>
            <p:ph type="ctrTitle"/>
          </p:nvPr>
        </p:nvSpPr>
        <p:spPr>
          <a:xfrm>
            <a:off x="576000" y="1080000"/>
            <a:ext cx="4919366" cy="4024798"/>
          </a:xfrm>
          <a:prstGeom prst="rect">
            <a:avLst/>
          </a:prstGeom>
        </p:spPr>
        <p:txBody>
          <a:bodyPr anchor="ctr" anchorCtr="0"/>
          <a:lstStyle>
            <a:lvl1pPr algn="l">
              <a:defRPr sz="4000" baseline="0">
                <a:solidFill>
                  <a:schemeClr val="bg1"/>
                </a:solidFill>
              </a:defRPr>
            </a:lvl1pPr>
          </a:lstStyle>
          <a:p>
            <a:r>
              <a:rPr lang="en-US" dirty="0"/>
              <a:t>Click to edit Master title style</a:t>
            </a:r>
            <a:endParaRPr lang="nl-NL" dirty="0"/>
          </a:p>
        </p:txBody>
      </p:sp>
      <p:sp>
        <p:nvSpPr>
          <p:cNvPr id="11" name="Ondertitel 2"/>
          <p:cNvSpPr>
            <a:spLocks noGrp="1"/>
          </p:cNvSpPr>
          <p:nvPr>
            <p:ph type="subTitle" idx="1"/>
          </p:nvPr>
        </p:nvSpPr>
        <p:spPr>
          <a:xfrm>
            <a:off x="576000" y="5392800"/>
            <a:ext cx="4919366" cy="820799"/>
          </a:xfrm>
          <a:prstGeom prst="rect">
            <a:avLst/>
          </a:prstGeom>
        </p:spPr>
        <p:txBody>
          <a:bodyPr lIns="0" tIns="0" rIns="0" bIns="0"/>
          <a:lstStyle>
            <a:lvl1pPr marL="0" indent="0" algn="l">
              <a:buNone/>
              <a:defRPr sz="2400"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nl-NL" dirty="0"/>
          </a:p>
        </p:txBody>
      </p:sp>
      <p:sp>
        <p:nvSpPr>
          <p:cNvPr id="3" name="Tijdelijke aanduiding voor afbeelding 2"/>
          <p:cNvSpPr>
            <a:spLocks noGrp="1"/>
          </p:cNvSpPr>
          <p:nvPr>
            <p:ph type="pic" sz="quarter" idx="10"/>
          </p:nvPr>
        </p:nvSpPr>
        <p:spPr>
          <a:xfrm>
            <a:off x="6071365" y="1646238"/>
            <a:ext cx="2498893" cy="4567361"/>
          </a:xfrm>
          <a:prstGeom prst="rect">
            <a:avLst/>
          </a:prstGeom>
        </p:spPr>
        <p:txBody>
          <a:bodyPr/>
          <a:lstStyle/>
          <a:p>
            <a:endParaRPr lang="nl-NL"/>
          </a:p>
        </p:txBody>
      </p:sp>
    </p:spTree>
    <p:extLst>
      <p:ext uri="{BB962C8B-B14F-4D97-AF65-F5344CB8AC3E}">
        <p14:creationId xmlns:p14="http://schemas.microsoft.com/office/powerpoint/2010/main" val="1179319617"/>
      </p:ext>
    </p:extLst>
  </p:cSld>
  <p:clrMapOvr>
    <a:masterClrMapping/>
  </p:clrMapOvr>
  <p:extLst>
    <p:ext uri="{DCECCB84-F9BA-43D5-87BE-67443E8EF086}">
      <p15:sldGuideLst xmlns:p15="http://schemas.microsoft.com/office/powerpoint/2012/main">
        <p15:guide id="1" orient="horz" pos="3929" userDrawn="1">
          <p15:clr>
            <a:srgbClr val="FBAE40"/>
          </p15:clr>
        </p15:guide>
        <p15:guide id="2" pos="4468"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hthoek 6"/>
          <p:cNvSpPr/>
          <p:nvPr userDrawn="1"/>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sp>
        <p:nvSpPr>
          <p:cNvPr id="8" name="Rechthoek 7"/>
          <p:cNvSpPr/>
          <p:nvPr userDrawn="1"/>
        </p:nvSpPr>
        <p:spPr>
          <a:xfrm>
            <a:off x="0" y="647998"/>
            <a:ext cx="9144000" cy="6210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pic>
        <p:nvPicPr>
          <p:cNvPr id="16" name="Picture 1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495791" y="1350253"/>
            <a:ext cx="4648209" cy="5507747"/>
          </a:xfrm>
          <a:prstGeom prst="rect">
            <a:avLst/>
          </a:prstGeom>
        </p:spPr>
      </p:pic>
      <p:pic>
        <p:nvPicPr>
          <p:cNvPr id="9" name="Afbeelding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60000" y="360000"/>
            <a:ext cx="2018135" cy="720000"/>
          </a:xfrm>
          <a:prstGeom prst="rect">
            <a:avLst/>
          </a:prstGeom>
        </p:spPr>
      </p:pic>
      <p:sp>
        <p:nvSpPr>
          <p:cNvPr id="14" name="Title 2"/>
          <p:cNvSpPr>
            <a:spLocks noGrp="1"/>
          </p:cNvSpPr>
          <p:nvPr>
            <p:ph type="title"/>
          </p:nvPr>
        </p:nvSpPr>
        <p:spPr>
          <a:xfrm>
            <a:off x="576000" y="1800000"/>
            <a:ext cx="6516950" cy="2386800"/>
          </a:xfrm>
          <a:prstGeom prst="rect">
            <a:avLst/>
          </a:prstGeom>
        </p:spPr>
        <p:txBody>
          <a:bodyPr>
            <a:normAutofit/>
          </a:bodyPr>
          <a:lstStyle>
            <a:lvl1pPr>
              <a:defRPr sz="4000">
                <a:solidFill>
                  <a:schemeClr val="bg1"/>
                </a:solidFill>
              </a:defRPr>
            </a:lvl1pPr>
          </a:lstStyle>
          <a:p>
            <a:r>
              <a:rPr lang="en-US" dirty="0"/>
              <a:t>Click to edit Master title style</a:t>
            </a:r>
            <a:endParaRPr lang="nl-NL" dirty="0"/>
          </a:p>
        </p:txBody>
      </p:sp>
      <p:sp>
        <p:nvSpPr>
          <p:cNvPr id="15" name="Ondertitel 2"/>
          <p:cNvSpPr>
            <a:spLocks noGrp="1"/>
          </p:cNvSpPr>
          <p:nvPr>
            <p:ph type="subTitle" idx="1"/>
          </p:nvPr>
        </p:nvSpPr>
        <p:spPr>
          <a:xfrm>
            <a:off x="576003" y="4359604"/>
            <a:ext cx="6516947" cy="1655999"/>
          </a:xfrm>
          <a:prstGeom prst="rect">
            <a:avLst/>
          </a:prstGeom>
        </p:spPr>
        <p:txBody>
          <a:bodyPr lIns="0" tIns="0" rIns="0" bIns="0"/>
          <a:lstStyle>
            <a:lvl1pPr marL="0" indent="0" algn="l">
              <a:buNone/>
              <a:defRPr sz="2400" baseline="0">
                <a:solidFill>
                  <a:schemeClr val="bg1"/>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nl-NL" dirty="0"/>
              <a:t>Klik om de ondertitelstijl van het model te bewerken</a:t>
            </a:r>
          </a:p>
        </p:txBody>
      </p:sp>
    </p:spTree>
    <p:extLst>
      <p:ext uri="{BB962C8B-B14F-4D97-AF65-F5344CB8AC3E}">
        <p14:creationId xmlns:p14="http://schemas.microsoft.com/office/powerpoint/2010/main" val="3287174042"/>
      </p:ext>
    </p:extLst>
  </p:cSld>
  <p:clrMapOvr>
    <a:masterClrMapping/>
  </p:clrMapOvr>
  <p:extLst>
    <p:ext uri="{DCECCB84-F9BA-43D5-87BE-67443E8EF086}">
      <p15:sldGuideLst xmlns:p15="http://schemas.microsoft.com/office/powerpoint/2012/main">
        <p15:guide id="1" orient="horz" pos="3929">
          <p15:clr>
            <a:srgbClr val="FBAE40"/>
          </p15:clr>
        </p15:guide>
        <p15:guide id="2" pos="4468">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hthoek 6"/>
          <p:cNvSpPr/>
          <p:nvPr userDrawn="1"/>
        </p:nvSpPr>
        <p:spPr>
          <a:xfrm>
            <a:off x="0" y="0"/>
            <a:ext cx="9144000" cy="62075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pic>
        <p:nvPicPr>
          <p:cNvPr id="15" name="Picture 1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495791" y="701033"/>
            <a:ext cx="4648209" cy="5507747"/>
          </a:xfrm>
          <a:prstGeom prst="rect">
            <a:avLst/>
          </a:prstGeom>
        </p:spPr>
      </p:pic>
      <p:sp>
        <p:nvSpPr>
          <p:cNvPr id="8" name="Titel 1"/>
          <p:cNvSpPr>
            <a:spLocks noGrp="1"/>
          </p:cNvSpPr>
          <p:nvPr>
            <p:ph type="title"/>
          </p:nvPr>
        </p:nvSpPr>
        <p:spPr>
          <a:xfrm>
            <a:off x="575999" y="1800000"/>
            <a:ext cx="6516951" cy="2386800"/>
          </a:xfrm>
          <a:prstGeom prst="rect">
            <a:avLst/>
          </a:prstGeom>
        </p:spPr>
        <p:txBody>
          <a:bodyPr anchor="b">
            <a:normAutofit/>
          </a:bodyPr>
          <a:lstStyle>
            <a:lvl1pPr>
              <a:defRPr sz="4000" baseline="0">
                <a:solidFill>
                  <a:schemeClr val="tx2"/>
                </a:solidFill>
              </a:defRPr>
            </a:lvl1pPr>
          </a:lstStyle>
          <a:p>
            <a:r>
              <a:rPr lang="en-US" dirty="0"/>
              <a:t>Click to edit Master title style</a:t>
            </a:r>
            <a:endParaRPr lang="nl-NL" dirty="0"/>
          </a:p>
        </p:txBody>
      </p:sp>
      <p:sp>
        <p:nvSpPr>
          <p:cNvPr id="9" name="Tijdelijke aanduiding voor tekst 2"/>
          <p:cNvSpPr>
            <a:spLocks noGrp="1"/>
          </p:cNvSpPr>
          <p:nvPr>
            <p:ph type="body" idx="1"/>
          </p:nvPr>
        </p:nvSpPr>
        <p:spPr>
          <a:xfrm>
            <a:off x="575999" y="4359600"/>
            <a:ext cx="6516951" cy="1501200"/>
          </a:xfrm>
          <a:prstGeom prst="rect">
            <a:avLst/>
          </a:prstGeom>
        </p:spPr>
        <p:txBody>
          <a:bodyPr lIns="0" tIns="0" rIns="0" bIns="0"/>
          <a:lstStyle>
            <a:lvl1pPr marL="0" indent="0">
              <a:buNone/>
              <a:defRPr sz="24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12" name="Date Placeholder 11"/>
          <p:cNvSpPr>
            <a:spLocks noGrp="1"/>
          </p:cNvSpPr>
          <p:nvPr>
            <p:ph type="dt" sz="half" idx="15"/>
          </p:nvPr>
        </p:nvSpPr>
        <p:spPr/>
        <p:txBody>
          <a:bodyPr/>
          <a:lstStyle/>
          <a:p>
            <a:fld id="{5158AB2F-5E2D-4507-84BB-041705CD7959}" type="datetime1">
              <a:rPr lang="nl-BE" smtClean="0"/>
              <a:t>9/04/2021</a:t>
            </a:fld>
            <a:endParaRPr lang="nl-NL" dirty="0"/>
          </a:p>
        </p:txBody>
      </p:sp>
      <p:sp>
        <p:nvSpPr>
          <p:cNvPr id="13" name="Footer Placeholder 12"/>
          <p:cNvSpPr>
            <a:spLocks noGrp="1"/>
          </p:cNvSpPr>
          <p:nvPr>
            <p:ph type="ftr" sz="quarter" idx="16"/>
          </p:nvPr>
        </p:nvSpPr>
        <p:spPr/>
        <p:txBody>
          <a:bodyPr/>
          <a:lstStyle/>
          <a:p>
            <a:r>
              <a:rPr lang="en-US"/>
              <a:t>Faculty of Engineering Sciences, ESAT, COSIC</a:t>
            </a:r>
            <a:endParaRPr lang="nl-NL" dirty="0"/>
          </a:p>
        </p:txBody>
      </p:sp>
      <p:sp>
        <p:nvSpPr>
          <p:cNvPr id="14" name="Slide Number Placeholder 13"/>
          <p:cNvSpPr>
            <a:spLocks noGrp="1"/>
          </p:cNvSpPr>
          <p:nvPr>
            <p:ph type="sldNum" sz="quarter" idx="17"/>
          </p:nvPr>
        </p:nvSpPr>
        <p:spPr/>
        <p:txBody>
          <a:bodyPr/>
          <a:lstStyle/>
          <a:p>
            <a:fld id="{0A297500-7527-634B-90F4-69D0994C32B4}" type="slidenum">
              <a:rPr lang="nl-NL" smtClean="0"/>
              <a:pPr/>
              <a:t>‹#›</a:t>
            </a:fld>
            <a:endParaRPr lang="nl-NL" dirty="0"/>
          </a:p>
        </p:txBody>
      </p:sp>
    </p:spTree>
    <p:extLst>
      <p:ext uri="{BB962C8B-B14F-4D97-AF65-F5344CB8AC3E}">
        <p14:creationId xmlns:p14="http://schemas.microsoft.com/office/powerpoint/2010/main" val="831481365"/>
      </p:ext>
    </p:extLst>
  </p:cSld>
  <p:clrMapOvr>
    <a:masterClrMapping/>
  </p:clrMapOvr>
  <p:extLst>
    <p:ext uri="{DCECCB84-F9BA-43D5-87BE-67443E8EF086}">
      <p15:sldGuideLst xmlns:p15="http://schemas.microsoft.com/office/powerpoint/2012/main">
        <p15:guide id="1" orient="horz" pos="2160">
          <p15:clr>
            <a:srgbClr val="FBAE40"/>
          </p15:clr>
        </p15:guide>
        <p15:guide id="2" pos="4468">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_White">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495791" y="702253"/>
            <a:ext cx="4648209" cy="5507747"/>
          </a:xfrm>
          <a:prstGeom prst="rect">
            <a:avLst/>
          </a:prstGeom>
        </p:spPr>
      </p:pic>
      <p:sp>
        <p:nvSpPr>
          <p:cNvPr id="8" name="Titel 1"/>
          <p:cNvSpPr>
            <a:spLocks noGrp="1"/>
          </p:cNvSpPr>
          <p:nvPr>
            <p:ph type="title"/>
          </p:nvPr>
        </p:nvSpPr>
        <p:spPr>
          <a:xfrm>
            <a:off x="575999" y="1800000"/>
            <a:ext cx="6516951" cy="2386800"/>
          </a:xfrm>
          <a:prstGeom prst="rect">
            <a:avLst/>
          </a:prstGeom>
        </p:spPr>
        <p:txBody>
          <a:bodyPr anchor="b">
            <a:normAutofit/>
          </a:bodyPr>
          <a:lstStyle>
            <a:lvl1pPr>
              <a:defRPr sz="4000" baseline="0">
                <a:solidFill>
                  <a:schemeClr val="tx2"/>
                </a:solidFill>
              </a:defRPr>
            </a:lvl1pPr>
          </a:lstStyle>
          <a:p>
            <a:r>
              <a:rPr lang="en-US" dirty="0"/>
              <a:t>Click to edit Master title style</a:t>
            </a:r>
            <a:endParaRPr lang="nl-NL" dirty="0"/>
          </a:p>
        </p:txBody>
      </p:sp>
      <p:sp>
        <p:nvSpPr>
          <p:cNvPr id="9" name="Tijdelijke aanduiding voor tekst 2"/>
          <p:cNvSpPr>
            <a:spLocks noGrp="1"/>
          </p:cNvSpPr>
          <p:nvPr>
            <p:ph type="body" idx="1"/>
          </p:nvPr>
        </p:nvSpPr>
        <p:spPr>
          <a:xfrm>
            <a:off x="575999" y="4359600"/>
            <a:ext cx="6516951" cy="1501200"/>
          </a:xfrm>
          <a:prstGeom prst="rect">
            <a:avLst/>
          </a:prstGeom>
        </p:spPr>
        <p:txBody>
          <a:bodyPr lIns="0" tIns="0" rIns="0" bIns="0"/>
          <a:lstStyle>
            <a:lvl1pPr marL="0" indent="0">
              <a:buNone/>
              <a:defRPr sz="24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12" name="Date Placeholder 11"/>
          <p:cNvSpPr>
            <a:spLocks noGrp="1"/>
          </p:cNvSpPr>
          <p:nvPr>
            <p:ph type="dt" sz="half" idx="15"/>
          </p:nvPr>
        </p:nvSpPr>
        <p:spPr/>
        <p:txBody>
          <a:bodyPr/>
          <a:lstStyle/>
          <a:p>
            <a:fld id="{46B74810-5D85-456A-99F6-89704416DC65}" type="datetime1">
              <a:rPr lang="nl-BE" smtClean="0"/>
              <a:t>9/04/2021</a:t>
            </a:fld>
            <a:endParaRPr lang="nl-NL" dirty="0"/>
          </a:p>
        </p:txBody>
      </p:sp>
      <p:sp>
        <p:nvSpPr>
          <p:cNvPr id="13" name="Footer Placeholder 12"/>
          <p:cNvSpPr>
            <a:spLocks noGrp="1"/>
          </p:cNvSpPr>
          <p:nvPr>
            <p:ph type="ftr" sz="quarter" idx="16"/>
          </p:nvPr>
        </p:nvSpPr>
        <p:spPr/>
        <p:txBody>
          <a:bodyPr/>
          <a:lstStyle/>
          <a:p>
            <a:r>
              <a:rPr lang="en-US"/>
              <a:t>Faculty of Engineering Sciences, ESAT, COSIC</a:t>
            </a:r>
            <a:endParaRPr lang="nl-NL" dirty="0"/>
          </a:p>
        </p:txBody>
      </p:sp>
      <p:sp>
        <p:nvSpPr>
          <p:cNvPr id="14" name="Slide Number Placeholder 13"/>
          <p:cNvSpPr>
            <a:spLocks noGrp="1"/>
          </p:cNvSpPr>
          <p:nvPr>
            <p:ph type="sldNum" sz="quarter" idx="17"/>
          </p:nvPr>
        </p:nvSpPr>
        <p:spPr/>
        <p:txBody>
          <a:bodyPr/>
          <a:lstStyle/>
          <a:p>
            <a:fld id="{0A297500-7527-634B-90F4-69D0994C32B4}" type="slidenum">
              <a:rPr lang="nl-NL" smtClean="0"/>
              <a:pPr/>
              <a:t>‹#›</a:t>
            </a:fld>
            <a:endParaRPr lang="nl-NL" dirty="0"/>
          </a:p>
        </p:txBody>
      </p:sp>
    </p:spTree>
    <p:extLst>
      <p:ext uri="{BB962C8B-B14F-4D97-AF65-F5344CB8AC3E}">
        <p14:creationId xmlns:p14="http://schemas.microsoft.com/office/powerpoint/2010/main" val="3381441483"/>
      </p:ext>
    </p:extLst>
  </p:cSld>
  <p:clrMapOvr>
    <a:masterClrMapping/>
  </p:clrMapOvr>
  <p:extLst>
    <p:ext uri="{DCECCB84-F9BA-43D5-87BE-67443E8EF086}">
      <p15:sldGuideLst xmlns:p15="http://schemas.microsoft.com/office/powerpoint/2012/main">
        <p15:guide id="1" orient="horz" pos="2160">
          <p15:clr>
            <a:srgbClr val="FBAE40"/>
          </p15:clr>
        </p15:guide>
        <p15:guide id="2" pos="4468">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1" name="Date Placeholder 10"/>
          <p:cNvSpPr>
            <a:spLocks noGrp="1"/>
          </p:cNvSpPr>
          <p:nvPr>
            <p:ph type="dt" sz="half" idx="10"/>
          </p:nvPr>
        </p:nvSpPr>
        <p:spPr/>
        <p:txBody>
          <a:bodyPr/>
          <a:lstStyle/>
          <a:p>
            <a:fld id="{0419ED10-A810-4215-9472-99E9A2D5E73D}" type="datetime1">
              <a:rPr lang="nl-BE" smtClean="0"/>
              <a:t>9/04/2021</a:t>
            </a:fld>
            <a:endParaRPr lang="nl-NL" dirty="0"/>
          </a:p>
        </p:txBody>
      </p:sp>
      <p:sp>
        <p:nvSpPr>
          <p:cNvPr id="12" name="Footer Placeholder 11"/>
          <p:cNvSpPr>
            <a:spLocks noGrp="1"/>
          </p:cNvSpPr>
          <p:nvPr>
            <p:ph type="ftr" sz="quarter" idx="11"/>
          </p:nvPr>
        </p:nvSpPr>
        <p:spPr/>
        <p:txBody>
          <a:bodyPr/>
          <a:lstStyle/>
          <a:p>
            <a:r>
              <a:rPr lang="en-US"/>
              <a:t>Faculty of Engineering Sciences, ESAT, COSIC</a:t>
            </a:r>
            <a:endParaRPr lang="nl-NL" dirty="0"/>
          </a:p>
        </p:txBody>
      </p:sp>
      <p:sp>
        <p:nvSpPr>
          <p:cNvPr id="13" name="Slide Number Placeholder 12"/>
          <p:cNvSpPr>
            <a:spLocks noGrp="1"/>
          </p:cNvSpPr>
          <p:nvPr>
            <p:ph type="sldNum" sz="quarter" idx="12"/>
          </p:nvPr>
        </p:nvSpPr>
        <p:spPr/>
        <p:txBody>
          <a:bodyPr/>
          <a:lstStyle/>
          <a:p>
            <a:fld id="{0A297500-7527-634B-90F4-69D0994C32B4}" type="slidenum">
              <a:rPr lang="nl-NL" smtClean="0"/>
              <a:pPr/>
              <a:t>‹#›</a:t>
            </a:fld>
            <a:endParaRPr lang="nl-NL" dirty="0"/>
          </a:p>
        </p:txBody>
      </p:sp>
      <p:sp>
        <p:nvSpPr>
          <p:cNvPr id="3" name="Content Placeholder 2"/>
          <p:cNvSpPr>
            <a:spLocks noGrp="1"/>
          </p:cNvSpPr>
          <p:nvPr>
            <p:ph sz="quarter" idx="13"/>
          </p:nvPr>
        </p:nvSpPr>
        <p:spPr>
          <a:xfrm>
            <a:off x="576263" y="1655999"/>
            <a:ext cx="7991475" cy="4392376"/>
          </a:xfrm>
          <a:prstGeom prst="rect">
            <a:avLst/>
          </a:prstGeo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nl-NL" dirty="0"/>
          </a:p>
        </p:txBody>
      </p:sp>
      <p:sp>
        <p:nvSpPr>
          <p:cNvPr id="2" name="Title 1"/>
          <p:cNvSpPr>
            <a:spLocks noGrp="1"/>
          </p:cNvSpPr>
          <p:nvPr>
            <p:ph type="title"/>
          </p:nvPr>
        </p:nvSpPr>
        <p:spPr/>
        <p:txBody>
          <a:bodyPr/>
          <a:lstStyle/>
          <a:p>
            <a:r>
              <a:rPr lang="en-US" dirty="0"/>
              <a:t>Click to edit Master title style</a:t>
            </a:r>
            <a:endParaRPr lang="nl-NL" dirty="0"/>
          </a:p>
        </p:txBody>
      </p:sp>
    </p:spTree>
    <p:extLst>
      <p:ext uri="{BB962C8B-B14F-4D97-AF65-F5344CB8AC3E}">
        <p14:creationId xmlns:p14="http://schemas.microsoft.com/office/powerpoint/2010/main" val="37703976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hthoek 6"/>
          <p:cNvSpPr/>
          <p:nvPr userDrawn="1"/>
        </p:nvSpPr>
        <p:spPr>
          <a:xfrm>
            <a:off x="0" y="0"/>
            <a:ext cx="9144000" cy="62075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sp>
        <p:nvSpPr>
          <p:cNvPr id="8" name="Titel 1"/>
          <p:cNvSpPr>
            <a:spLocks noGrp="1"/>
          </p:cNvSpPr>
          <p:nvPr>
            <p:ph type="title"/>
          </p:nvPr>
        </p:nvSpPr>
        <p:spPr>
          <a:xfrm>
            <a:off x="576000" y="1800000"/>
            <a:ext cx="4921624" cy="2386800"/>
          </a:xfrm>
          <a:prstGeom prst="rect">
            <a:avLst/>
          </a:prstGeom>
        </p:spPr>
        <p:txBody>
          <a:bodyPr anchor="b">
            <a:normAutofit/>
          </a:bodyPr>
          <a:lstStyle>
            <a:lvl1pPr>
              <a:defRPr sz="4000" baseline="0">
                <a:solidFill>
                  <a:schemeClr val="tx2"/>
                </a:solidFill>
              </a:defRPr>
            </a:lvl1pPr>
          </a:lstStyle>
          <a:p>
            <a:r>
              <a:rPr lang="en-US" dirty="0"/>
              <a:t>Click to edit Master title style</a:t>
            </a:r>
            <a:endParaRPr lang="nl-NL" dirty="0"/>
          </a:p>
        </p:txBody>
      </p:sp>
      <p:sp>
        <p:nvSpPr>
          <p:cNvPr id="9" name="Tijdelijke aanduiding voor tekst 2"/>
          <p:cNvSpPr>
            <a:spLocks noGrp="1"/>
          </p:cNvSpPr>
          <p:nvPr>
            <p:ph type="body" idx="1"/>
          </p:nvPr>
        </p:nvSpPr>
        <p:spPr>
          <a:xfrm>
            <a:off x="576000" y="4359600"/>
            <a:ext cx="4921624" cy="1501200"/>
          </a:xfrm>
          <a:prstGeom prst="rect">
            <a:avLst/>
          </a:prstGeom>
        </p:spPr>
        <p:txBody>
          <a:bodyPr lIns="0" tIns="0" rIns="0" bIns="0"/>
          <a:lstStyle>
            <a:lvl1pPr marL="0" indent="0">
              <a:buNone/>
              <a:defRPr sz="24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12" name="Date Placeholder 11"/>
          <p:cNvSpPr>
            <a:spLocks noGrp="1"/>
          </p:cNvSpPr>
          <p:nvPr>
            <p:ph type="dt" sz="half" idx="15"/>
          </p:nvPr>
        </p:nvSpPr>
        <p:spPr/>
        <p:txBody>
          <a:bodyPr/>
          <a:lstStyle/>
          <a:p>
            <a:fld id="{8AD71EE0-6003-41E5-8177-28AFD454A943}" type="datetime1">
              <a:rPr lang="nl-BE" smtClean="0"/>
              <a:t>9/04/2021</a:t>
            </a:fld>
            <a:endParaRPr lang="nl-NL" dirty="0"/>
          </a:p>
        </p:txBody>
      </p:sp>
      <p:sp>
        <p:nvSpPr>
          <p:cNvPr id="13" name="Footer Placeholder 12"/>
          <p:cNvSpPr>
            <a:spLocks noGrp="1"/>
          </p:cNvSpPr>
          <p:nvPr>
            <p:ph type="ftr" sz="quarter" idx="16"/>
          </p:nvPr>
        </p:nvSpPr>
        <p:spPr/>
        <p:txBody>
          <a:bodyPr/>
          <a:lstStyle/>
          <a:p>
            <a:r>
              <a:rPr lang="en-US"/>
              <a:t>Faculty of Engineering Sciences, ESAT, COSIC</a:t>
            </a:r>
            <a:endParaRPr lang="nl-NL" dirty="0"/>
          </a:p>
        </p:txBody>
      </p:sp>
      <p:sp>
        <p:nvSpPr>
          <p:cNvPr id="14" name="Slide Number Placeholder 13"/>
          <p:cNvSpPr>
            <a:spLocks noGrp="1"/>
          </p:cNvSpPr>
          <p:nvPr>
            <p:ph type="sldNum" sz="quarter" idx="17"/>
          </p:nvPr>
        </p:nvSpPr>
        <p:spPr/>
        <p:txBody>
          <a:bodyPr/>
          <a:lstStyle/>
          <a:p>
            <a:fld id="{0A297500-7527-634B-90F4-69D0994C32B4}" type="slidenum">
              <a:rPr lang="nl-NL" smtClean="0"/>
              <a:pPr/>
              <a:t>‹#›</a:t>
            </a:fld>
            <a:endParaRPr lang="nl-NL" dirty="0"/>
          </a:p>
        </p:txBody>
      </p:sp>
      <p:sp>
        <p:nvSpPr>
          <p:cNvPr id="10" name="Tijdelijke aanduiding voor afbeelding 2"/>
          <p:cNvSpPr>
            <a:spLocks noGrp="1"/>
          </p:cNvSpPr>
          <p:nvPr>
            <p:ph type="pic" sz="quarter" idx="10"/>
          </p:nvPr>
        </p:nvSpPr>
        <p:spPr>
          <a:xfrm>
            <a:off x="6071365" y="663108"/>
            <a:ext cx="2498893" cy="2366963"/>
          </a:xfrm>
          <a:prstGeom prst="rect">
            <a:avLst/>
          </a:prstGeom>
        </p:spPr>
        <p:txBody>
          <a:bodyPr/>
          <a:lstStyle/>
          <a:p>
            <a:endParaRPr lang="nl-NL"/>
          </a:p>
        </p:txBody>
      </p:sp>
      <p:sp>
        <p:nvSpPr>
          <p:cNvPr id="15" name="Tijdelijke aanduiding voor afbeelding 2"/>
          <p:cNvSpPr>
            <a:spLocks noGrp="1"/>
          </p:cNvSpPr>
          <p:nvPr>
            <p:ph type="pic" sz="quarter" idx="18"/>
          </p:nvPr>
        </p:nvSpPr>
        <p:spPr>
          <a:xfrm>
            <a:off x="6071364" y="3435334"/>
            <a:ext cx="2498893" cy="2366963"/>
          </a:xfrm>
          <a:prstGeom prst="rect">
            <a:avLst/>
          </a:prstGeom>
        </p:spPr>
        <p:txBody>
          <a:bodyPr/>
          <a:lstStyle/>
          <a:p>
            <a:endParaRPr lang="nl-NL"/>
          </a:p>
        </p:txBody>
      </p:sp>
    </p:spTree>
    <p:extLst>
      <p:ext uri="{BB962C8B-B14F-4D97-AF65-F5344CB8AC3E}">
        <p14:creationId xmlns:p14="http://schemas.microsoft.com/office/powerpoint/2010/main" val="169222901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4468"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_White">
    <p:spTree>
      <p:nvGrpSpPr>
        <p:cNvPr id="1" name=""/>
        <p:cNvGrpSpPr/>
        <p:nvPr/>
      </p:nvGrpSpPr>
      <p:grpSpPr>
        <a:xfrm>
          <a:off x="0" y="0"/>
          <a:ext cx="0" cy="0"/>
          <a:chOff x="0" y="0"/>
          <a:chExt cx="0" cy="0"/>
        </a:xfrm>
      </p:grpSpPr>
      <p:sp>
        <p:nvSpPr>
          <p:cNvPr id="8" name="Titel 1"/>
          <p:cNvSpPr>
            <a:spLocks noGrp="1"/>
          </p:cNvSpPr>
          <p:nvPr>
            <p:ph type="title"/>
          </p:nvPr>
        </p:nvSpPr>
        <p:spPr>
          <a:xfrm>
            <a:off x="575999" y="1800000"/>
            <a:ext cx="4921200" cy="2386800"/>
          </a:xfrm>
          <a:prstGeom prst="rect">
            <a:avLst/>
          </a:prstGeom>
        </p:spPr>
        <p:txBody>
          <a:bodyPr anchor="b">
            <a:normAutofit/>
          </a:bodyPr>
          <a:lstStyle>
            <a:lvl1pPr>
              <a:defRPr sz="4000" baseline="0">
                <a:solidFill>
                  <a:schemeClr val="tx2"/>
                </a:solidFill>
              </a:defRPr>
            </a:lvl1pPr>
          </a:lstStyle>
          <a:p>
            <a:r>
              <a:rPr lang="en-US" dirty="0"/>
              <a:t>Click to edit Master title style</a:t>
            </a:r>
            <a:endParaRPr lang="nl-NL" dirty="0"/>
          </a:p>
        </p:txBody>
      </p:sp>
      <p:sp>
        <p:nvSpPr>
          <p:cNvPr id="9" name="Tijdelijke aanduiding voor tekst 2"/>
          <p:cNvSpPr>
            <a:spLocks noGrp="1"/>
          </p:cNvSpPr>
          <p:nvPr>
            <p:ph type="body" idx="1"/>
          </p:nvPr>
        </p:nvSpPr>
        <p:spPr>
          <a:xfrm>
            <a:off x="575999" y="4359600"/>
            <a:ext cx="4921200" cy="1501200"/>
          </a:xfrm>
          <a:prstGeom prst="rect">
            <a:avLst/>
          </a:prstGeom>
        </p:spPr>
        <p:txBody>
          <a:bodyPr lIns="0" tIns="0" rIns="0" bIns="0"/>
          <a:lstStyle>
            <a:lvl1pPr marL="0" indent="0">
              <a:buNone/>
              <a:defRPr sz="24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12" name="Date Placeholder 11"/>
          <p:cNvSpPr>
            <a:spLocks noGrp="1"/>
          </p:cNvSpPr>
          <p:nvPr>
            <p:ph type="dt" sz="half" idx="15"/>
          </p:nvPr>
        </p:nvSpPr>
        <p:spPr/>
        <p:txBody>
          <a:bodyPr/>
          <a:lstStyle/>
          <a:p>
            <a:fld id="{B36FE6FC-8E7E-4D0D-85FC-BCD7472311A5}" type="datetime1">
              <a:rPr lang="nl-BE" smtClean="0"/>
              <a:t>9/04/2021</a:t>
            </a:fld>
            <a:endParaRPr lang="nl-NL" dirty="0"/>
          </a:p>
        </p:txBody>
      </p:sp>
      <p:sp>
        <p:nvSpPr>
          <p:cNvPr id="13" name="Footer Placeholder 12"/>
          <p:cNvSpPr>
            <a:spLocks noGrp="1"/>
          </p:cNvSpPr>
          <p:nvPr>
            <p:ph type="ftr" sz="quarter" idx="16"/>
          </p:nvPr>
        </p:nvSpPr>
        <p:spPr/>
        <p:txBody>
          <a:bodyPr/>
          <a:lstStyle/>
          <a:p>
            <a:r>
              <a:rPr lang="en-US"/>
              <a:t>Faculty of Engineering Sciences, ESAT, COSIC</a:t>
            </a:r>
            <a:endParaRPr lang="nl-NL" dirty="0"/>
          </a:p>
        </p:txBody>
      </p:sp>
      <p:sp>
        <p:nvSpPr>
          <p:cNvPr id="14" name="Slide Number Placeholder 13"/>
          <p:cNvSpPr>
            <a:spLocks noGrp="1"/>
          </p:cNvSpPr>
          <p:nvPr>
            <p:ph type="sldNum" sz="quarter" idx="17"/>
          </p:nvPr>
        </p:nvSpPr>
        <p:spPr/>
        <p:txBody>
          <a:bodyPr/>
          <a:lstStyle/>
          <a:p>
            <a:fld id="{0A297500-7527-634B-90F4-69D0994C32B4}" type="slidenum">
              <a:rPr lang="nl-NL" smtClean="0"/>
              <a:pPr/>
              <a:t>‹#›</a:t>
            </a:fld>
            <a:endParaRPr lang="nl-NL" dirty="0"/>
          </a:p>
        </p:txBody>
      </p:sp>
      <p:sp>
        <p:nvSpPr>
          <p:cNvPr id="7" name="Tijdelijke aanduiding voor afbeelding 2"/>
          <p:cNvSpPr>
            <a:spLocks noGrp="1"/>
          </p:cNvSpPr>
          <p:nvPr>
            <p:ph type="pic" sz="quarter" idx="10"/>
          </p:nvPr>
        </p:nvSpPr>
        <p:spPr>
          <a:xfrm>
            <a:off x="6071365" y="663108"/>
            <a:ext cx="2498893" cy="2366963"/>
          </a:xfrm>
          <a:prstGeom prst="rect">
            <a:avLst/>
          </a:prstGeom>
        </p:spPr>
        <p:txBody>
          <a:bodyPr/>
          <a:lstStyle/>
          <a:p>
            <a:endParaRPr lang="nl-NL"/>
          </a:p>
        </p:txBody>
      </p:sp>
      <p:sp>
        <p:nvSpPr>
          <p:cNvPr id="10" name="Tijdelijke aanduiding voor afbeelding 2"/>
          <p:cNvSpPr>
            <a:spLocks noGrp="1"/>
          </p:cNvSpPr>
          <p:nvPr>
            <p:ph type="pic" sz="quarter" idx="18"/>
          </p:nvPr>
        </p:nvSpPr>
        <p:spPr>
          <a:xfrm>
            <a:off x="6071364" y="3435334"/>
            <a:ext cx="2498893" cy="2366963"/>
          </a:xfrm>
          <a:prstGeom prst="rect">
            <a:avLst/>
          </a:prstGeom>
        </p:spPr>
        <p:txBody>
          <a:bodyPr/>
          <a:lstStyle/>
          <a:p>
            <a:endParaRPr lang="nl-NL"/>
          </a:p>
        </p:txBody>
      </p:sp>
    </p:spTree>
    <p:extLst>
      <p:ext uri="{BB962C8B-B14F-4D97-AF65-F5344CB8AC3E}">
        <p14:creationId xmlns:p14="http://schemas.microsoft.com/office/powerpoint/2010/main" val="410061953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4468"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76000" y="1656000"/>
            <a:ext cx="3924000" cy="4392000"/>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3738" y="1656000"/>
            <a:ext cx="3924000" cy="4392000"/>
          </a:xfrm>
          <a:prstGeom prst="rect">
            <a:avLst/>
          </a:prstGeo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7"/>
          <p:cNvSpPr>
            <a:spLocks noGrp="1"/>
          </p:cNvSpPr>
          <p:nvPr>
            <p:ph type="dt" sz="half" idx="10"/>
          </p:nvPr>
        </p:nvSpPr>
        <p:spPr/>
        <p:txBody>
          <a:bodyPr/>
          <a:lstStyle/>
          <a:p>
            <a:fld id="{C29F31D1-9F1E-454A-B4A6-B076FA648F13}" type="datetime1">
              <a:rPr lang="nl-BE" smtClean="0"/>
              <a:t>9/04/2021</a:t>
            </a:fld>
            <a:endParaRPr lang="nl-NL" dirty="0"/>
          </a:p>
        </p:txBody>
      </p:sp>
      <p:sp>
        <p:nvSpPr>
          <p:cNvPr id="9" name="Footer Placeholder 8"/>
          <p:cNvSpPr>
            <a:spLocks noGrp="1"/>
          </p:cNvSpPr>
          <p:nvPr>
            <p:ph type="ftr" sz="quarter" idx="11"/>
          </p:nvPr>
        </p:nvSpPr>
        <p:spPr/>
        <p:txBody>
          <a:bodyPr/>
          <a:lstStyle/>
          <a:p>
            <a:r>
              <a:rPr lang="en-US"/>
              <a:t>Faculty of Engineering Sciences, ESAT, COSIC</a:t>
            </a:r>
            <a:endParaRPr lang="nl-NL" dirty="0"/>
          </a:p>
        </p:txBody>
      </p:sp>
      <p:sp>
        <p:nvSpPr>
          <p:cNvPr id="10" name="Slide Number Placeholder 9"/>
          <p:cNvSpPr>
            <a:spLocks noGrp="1"/>
          </p:cNvSpPr>
          <p:nvPr>
            <p:ph type="sldNum" sz="quarter" idx="12"/>
          </p:nvPr>
        </p:nvSpPr>
        <p:spPr/>
        <p:txBody>
          <a:bodyPr/>
          <a:lstStyle/>
          <a:p>
            <a:fld id="{0A297500-7527-634B-90F4-69D0994C32B4}" type="slidenum">
              <a:rPr lang="nl-NL" smtClean="0"/>
              <a:pPr/>
              <a:t>‹#›</a:t>
            </a:fld>
            <a:endParaRPr lang="nl-NL" dirty="0"/>
          </a:p>
        </p:txBody>
      </p:sp>
      <p:sp>
        <p:nvSpPr>
          <p:cNvPr id="2" name="Title 1"/>
          <p:cNvSpPr>
            <a:spLocks noGrp="1"/>
          </p:cNvSpPr>
          <p:nvPr>
            <p:ph type="title"/>
          </p:nvPr>
        </p:nvSpPr>
        <p:spPr/>
        <p:txBody>
          <a:bodyPr/>
          <a:lstStyle/>
          <a:p>
            <a:r>
              <a:rPr lang="en-US"/>
              <a:t>Click to edit Master title style</a:t>
            </a:r>
            <a:endParaRPr lang="nl-NL"/>
          </a:p>
        </p:txBody>
      </p:sp>
    </p:spTree>
    <p:extLst>
      <p:ext uri="{BB962C8B-B14F-4D97-AF65-F5344CB8AC3E}">
        <p14:creationId xmlns:p14="http://schemas.microsoft.com/office/powerpoint/2010/main" val="15826363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73459" y="1656000"/>
            <a:ext cx="3924000" cy="576000"/>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573459" y="2339788"/>
            <a:ext cx="3924000" cy="3708587"/>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49" y="1656000"/>
            <a:ext cx="3924000" cy="576000"/>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49" y="2339789"/>
            <a:ext cx="3924000" cy="3708586"/>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p:cNvSpPr>
            <a:spLocks noGrp="1"/>
          </p:cNvSpPr>
          <p:nvPr>
            <p:ph type="dt" sz="half" idx="10"/>
          </p:nvPr>
        </p:nvSpPr>
        <p:spPr/>
        <p:txBody>
          <a:bodyPr/>
          <a:lstStyle/>
          <a:p>
            <a:fld id="{7FE117BC-AD56-4B9E-B234-5FAC66388889}" type="datetime1">
              <a:rPr lang="nl-BE" smtClean="0"/>
              <a:t>9/04/2021</a:t>
            </a:fld>
            <a:endParaRPr lang="nl-NL" dirty="0"/>
          </a:p>
        </p:txBody>
      </p:sp>
      <p:sp>
        <p:nvSpPr>
          <p:cNvPr id="11" name="Footer Placeholder 10"/>
          <p:cNvSpPr>
            <a:spLocks noGrp="1"/>
          </p:cNvSpPr>
          <p:nvPr>
            <p:ph type="ftr" sz="quarter" idx="11"/>
          </p:nvPr>
        </p:nvSpPr>
        <p:spPr/>
        <p:txBody>
          <a:bodyPr/>
          <a:lstStyle/>
          <a:p>
            <a:r>
              <a:rPr lang="en-US"/>
              <a:t>Faculty of Engineering Sciences, ESAT, COSIC</a:t>
            </a:r>
            <a:endParaRPr lang="nl-NL" dirty="0"/>
          </a:p>
        </p:txBody>
      </p:sp>
      <p:sp>
        <p:nvSpPr>
          <p:cNvPr id="12" name="Slide Number Placeholder 11"/>
          <p:cNvSpPr>
            <a:spLocks noGrp="1"/>
          </p:cNvSpPr>
          <p:nvPr>
            <p:ph type="sldNum" sz="quarter" idx="12"/>
          </p:nvPr>
        </p:nvSpPr>
        <p:spPr/>
        <p:txBody>
          <a:bodyPr/>
          <a:lstStyle/>
          <a:p>
            <a:fld id="{0A297500-7527-634B-90F4-69D0994C32B4}" type="slidenum">
              <a:rPr lang="nl-NL" smtClean="0"/>
              <a:pPr/>
              <a:t>‹#›</a:t>
            </a:fld>
            <a:endParaRPr lang="nl-NL" dirty="0"/>
          </a:p>
        </p:txBody>
      </p:sp>
      <p:sp>
        <p:nvSpPr>
          <p:cNvPr id="2" name="Title 1"/>
          <p:cNvSpPr>
            <a:spLocks noGrp="1"/>
          </p:cNvSpPr>
          <p:nvPr>
            <p:ph type="title"/>
          </p:nvPr>
        </p:nvSpPr>
        <p:spPr/>
        <p:txBody>
          <a:bodyPr/>
          <a:lstStyle/>
          <a:p>
            <a:r>
              <a:rPr lang="en-US"/>
              <a:t>Click to edit Master title style</a:t>
            </a:r>
            <a:endParaRPr lang="nl-NL"/>
          </a:p>
        </p:txBody>
      </p:sp>
    </p:spTree>
    <p:extLst>
      <p:ext uri="{BB962C8B-B14F-4D97-AF65-F5344CB8AC3E}">
        <p14:creationId xmlns:p14="http://schemas.microsoft.com/office/powerpoint/2010/main" val="37172004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E9BCF0B3-389D-421E-AFBE-D551C9AEADD8}" type="datetime1">
              <a:rPr lang="nl-BE" smtClean="0"/>
              <a:t>9/04/2021</a:t>
            </a:fld>
            <a:endParaRPr lang="nl-NL" dirty="0"/>
          </a:p>
        </p:txBody>
      </p:sp>
      <p:sp>
        <p:nvSpPr>
          <p:cNvPr id="7" name="Footer Placeholder 6"/>
          <p:cNvSpPr>
            <a:spLocks noGrp="1"/>
          </p:cNvSpPr>
          <p:nvPr>
            <p:ph type="ftr" sz="quarter" idx="11"/>
          </p:nvPr>
        </p:nvSpPr>
        <p:spPr/>
        <p:txBody>
          <a:bodyPr/>
          <a:lstStyle/>
          <a:p>
            <a:r>
              <a:rPr lang="en-US"/>
              <a:t>Faculty of Engineering Sciences, ESAT, COSIC</a:t>
            </a:r>
            <a:endParaRPr lang="nl-NL" dirty="0"/>
          </a:p>
        </p:txBody>
      </p:sp>
      <p:sp>
        <p:nvSpPr>
          <p:cNvPr id="8" name="Slide Number Placeholder 7"/>
          <p:cNvSpPr>
            <a:spLocks noGrp="1"/>
          </p:cNvSpPr>
          <p:nvPr>
            <p:ph type="sldNum" sz="quarter" idx="12"/>
          </p:nvPr>
        </p:nvSpPr>
        <p:spPr/>
        <p:txBody>
          <a:bodyPr/>
          <a:lstStyle/>
          <a:p>
            <a:fld id="{0A297500-7527-634B-90F4-69D0994C32B4}" type="slidenum">
              <a:rPr lang="nl-NL" smtClean="0"/>
              <a:pPr/>
              <a:t>‹#›</a:t>
            </a:fld>
            <a:endParaRPr lang="nl-NL" dirty="0"/>
          </a:p>
        </p:txBody>
      </p:sp>
      <p:sp>
        <p:nvSpPr>
          <p:cNvPr id="2" name="Title 1"/>
          <p:cNvSpPr>
            <a:spLocks noGrp="1"/>
          </p:cNvSpPr>
          <p:nvPr>
            <p:ph type="title"/>
          </p:nvPr>
        </p:nvSpPr>
        <p:spPr/>
        <p:txBody>
          <a:bodyPr/>
          <a:lstStyle/>
          <a:p>
            <a:r>
              <a:rPr lang="en-US" dirty="0"/>
              <a:t>Click to edit Master title style</a:t>
            </a:r>
            <a:endParaRPr lang="nl-NL" dirty="0"/>
          </a:p>
        </p:txBody>
      </p:sp>
    </p:spTree>
    <p:extLst>
      <p:ext uri="{BB962C8B-B14F-4D97-AF65-F5344CB8AC3E}">
        <p14:creationId xmlns:p14="http://schemas.microsoft.com/office/powerpoint/2010/main" val="33333665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D288D3BE-3006-4C37-9A08-F1A766EE80B6}" type="datetime1">
              <a:rPr lang="nl-BE" smtClean="0"/>
              <a:t>9/04/2021</a:t>
            </a:fld>
            <a:endParaRPr lang="nl-NL" dirty="0"/>
          </a:p>
        </p:txBody>
      </p:sp>
      <p:sp>
        <p:nvSpPr>
          <p:cNvPr id="6" name="Footer Placeholder 5"/>
          <p:cNvSpPr>
            <a:spLocks noGrp="1"/>
          </p:cNvSpPr>
          <p:nvPr>
            <p:ph type="ftr" sz="quarter" idx="11"/>
          </p:nvPr>
        </p:nvSpPr>
        <p:spPr/>
        <p:txBody>
          <a:bodyPr/>
          <a:lstStyle/>
          <a:p>
            <a:r>
              <a:rPr lang="en-US"/>
              <a:t>Faculty of Engineering Sciences, ESAT, COSIC</a:t>
            </a:r>
            <a:endParaRPr lang="nl-NL" dirty="0"/>
          </a:p>
        </p:txBody>
      </p:sp>
      <p:sp>
        <p:nvSpPr>
          <p:cNvPr id="7" name="Slide Number Placeholder 6"/>
          <p:cNvSpPr>
            <a:spLocks noGrp="1"/>
          </p:cNvSpPr>
          <p:nvPr>
            <p:ph type="sldNum" sz="quarter" idx="12"/>
          </p:nvPr>
        </p:nvSpPr>
        <p:spPr/>
        <p:txBody>
          <a:bodyPr/>
          <a:lstStyle/>
          <a:p>
            <a:fld id="{0A297500-7527-634B-90F4-69D0994C32B4}" type="slidenum">
              <a:rPr lang="nl-NL" smtClean="0"/>
              <a:pPr/>
              <a:t>‹#›</a:t>
            </a:fld>
            <a:endParaRPr lang="nl-NL" dirty="0"/>
          </a:p>
        </p:txBody>
      </p:sp>
    </p:spTree>
    <p:extLst>
      <p:ext uri="{BB962C8B-B14F-4D97-AF65-F5344CB8AC3E}">
        <p14:creationId xmlns:p14="http://schemas.microsoft.com/office/powerpoint/2010/main" val="8053648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Header_Finish">
    <p:bg>
      <p:bgPr>
        <a:solidFill>
          <a:schemeClr val="accent1"/>
        </a:solidFill>
        <a:effectLst/>
      </p:bgPr>
    </p:bg>
    <p:spTree>
      <p:nvGrpSpPr>
        <p:cNvPr id="1" name=""/>
        <p:cNvGrpSpPr/>
        <p:nvPr/>
      </p:nvGrpSpPr>
      <p:grpSpPr>
        <a:xfrm>
          <a:off x="0" y="0"/>
          <a:ext cx="0" cy="0"/>
          <a:chOff x="0" y="0"/>
          <a:chExt cx="0" cy="0"/>
        </a:xfrm>
      </p:grpSpPr>
      <p:sp>
        <p:nvSpPr>
          <p:cNvPr id="8" name="Titel 1"/>
          <p:cNvSpPr>
            <a:spLocks noGrp="1"/>
          </p:cNvSpPr>
          <p:nvPr>
            <p:ph type="title"/>
          </p:nvPr>
        </p:nvSpPr>
        <p:spPr>
          <a:xfrm>
            <a:off x="668772" y="860612"/>
            <a:ext cx="7806456" cy="4485176"/>
          </a:xfrm>
          <a:prstGeom prst="rect">
            <a:avLst/>
          </a:prstGeom>
        </p:spPr>
        <p:txBody>
          <a:bodyPr anchor="ctr" anchorCtr="0">
            <a:noAutofit/>
          </a:bodyPr>
          <a:lstStyle>
            <a:lvl1pPr algn="ctr">
              <a:defRPr sz="4800" baseline="0">
                <a:solidFill>
                  <a:schemeClr val="bg1"/>
                </a:solidFill>
              </a:defRPr>
            </a:lvl1pPr>
          </a:lstStyle>
          <a:p>
            <a:r>
              <a:rPr lang="en-US" dirty="0"/>
              <a:t>Click to edit Master title style</a:t>
            </a:r>
            <a:endParaRPr lang="nl-NL" dirty="0"/>
          </a:p>
        </p:txBody>
      </p:sp>
      <p:sp>
        <p:nvSpPr>
          <p:cNvPr id="2" name="Date Placeholder 1"/>
          <p:cNvSpPr>
            <a:spLocks noGrp="1"/>
          </p:cNvSpPr>
          <p:nvPr>
            <p:ph type="dt" sz="half" idx="10"/>
          </p:nvPr>
        </p:nvSpPr>
        <p:spPr/>
        <p:txBody>
          <a:bodyPr/>
          <a:lstStyle/>
          <a:p>
            <a:fld id="{E4919089-0795-45CC-A1C6-F8427E076EBF}" type="datetime1">
              <a:rPr lang="nl-BE" smtClean="0"/>
              <a:t>9/04/2021</a:t>
            </a:fld>
            <a:endParaRPr lang="nl-NL" dirty="0"/>
          </a:p>
        </p:txBody>
      </p:sp>
      <p:sp>
        <p:nvSpPr>
          <p:cNvPr id="3" name="Footer Placeholder 2"/>
          <p:cNvSpPr>
            <a:spLocks noGrp="1"/>
          </p:cNvSpPr>
          <p:nvPr>
            <p:ph type="ftr" sz="quarter" idx="11"/>
          </p:nvPr>
        </p:nvSpPr>
        <p:spPr/>
        <p:txBody>
          <a:bodyPr/>
          <a:lstStyle/>
          <a:p>
            <a:r>
              <a:rPr lang="en-US"/>
              <a:t>Faculty of Engineering Sciences, ESAT, COSIC</a:t>
            </a:r>
            <a:endParaRPr lang="nl-NL" dirty="0"/>
          </a:p>
        </p:txBody>
      </p:sp>
      <p:sp>
        <p:nvSpPr>
          <p:cNvPr id="4" name="Slide Number Placeholder 3"/>
          <p:cNvSpPr>
            <a:spLocks noGrp="1"/>
          </p:cNvSpPr>
          <p:nvPr>
            <p:ph type="sldNum" sz="quarter" idx="12"/>
          </p:nvPr>
        </p:nvSpPr>
        <p:spPr/>
        <p:txBody>
          <a:bodyPr/>
          <a:lstStyle/>
          <a:p>
            <a:fld id="{0A297500-7527-634B-90F4-69D0994C32B4}" type="slidenum">
              <a:rPr lang="nl-NL" smtClean="0"/>
              <a:pPr/>
              <a:t>‹#›</a:t>
            </a:fld>
            <a:endParaRPr lang="nl-NL" dirty="0"/>
          </a:p>
        </p:txBody>
      </p:sp>
    </p:spTree>
    <p:extLst>
      <p:ext uri="{BB962C8B-B14F-4D97-AF65-F5344CB8AC3E}">
        <p14:creationId xmlns:p14="http://schemas.microsoft.com/office/powerpoint/2010/main" val="1378493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slideLayout" Target="../slideLayouts/slideLayout11.xml"/><Relationship Id="rId1" Type="http://schemas.openxmlformats.org/officeDocument/2006/relationships/slideLayout" Target="../slideLayouts/slideLayout10.xml"/><Relationship Id="rId5" Type="http://schemas.openxmlformats.org/officeDocument/2006/relationships/image" Target="../media/image1.png"/><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Rechthoek 6"/>
          <p:cNvSpPr/>
          <p:nvPr userDrawn="1"/>
        </p:nvSpPr>
        <p:spPr>
          <a:xfrm>
            <a:off x="0" y="6210000"/>
            <a:ext cx="9144000" cy="64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sp>
        <p:nvSpPr>
          <p:cNvPr id="10" name="Tijdelijke aanduiding voor datum 3"/>
          <p:cNvSpPr>
            <a:spLocks noGrp="1"/>
          </p:cNvSpPr>
          <p:nvPr>
            <p:ph type="dt" sz="half" idx="2"/>
          </p:nvPr>
        </p:nvSpPr>
        <p:spPr>
          <a:xfrm>
            <a:off x="1440000" y="6210000"/>
            <a:ext cx="720000" cy="648000"/>
          </a:xfrm>
          <a:prstGeom prst="rect">
            <a:avLst/>
          </a:prstGeom>
        </p:spPr>
        <p:txBody>
          <a:bodyPr vert="horz" lIns="0" tIns="0" rIns="0" bIns="0" rtlCol="0" anchor="ctr"/>
          <a:lstStyle>
            <a:lvl1pPr algn="l">
              <a:defRPr sz="1000" baseline="0">
                <a:solidFill>
                  <a:schemeClr val="bg1"/>
                </a:solidFill>
                <a:latin typeface="Arial" charset="0"/>
              </a:defRPr>
            </a:lvl1pPr>
          </a:lstStyle>
          <a:p>
            <a:fld id="{41E96DBA-3238-44CC-80EF-227883DA340A}" type="datetime1">
              <a:rPr lang="nl-BE" smtClean="0"/>
              <a:t>9/04/2021</a:t>
            </a:fld>
            <a:endParaRPr lang="nl-NL" dirty="0"/>
          </a:p>
        </p:txBody>
      </p:sp>
      <p:sp>
        <p:nvSpPr>
          <p:cNvPr id="11" name="Tijdelijke aanduiding voor dianummer 5"/>
          <p:cNvSpPr>
            <a:spLocks noGrp="1"/>
          </p:cNvSpPr>
          <p:nvPr>
            <p:ph type="sldNum" sz="quarter" idx="4"/>
          </p:nvPr>
        </p:nvSpPr>
        <p:spPr>
          <a:xfrm>
            <a:off x="576000" y="6210000"/>
            <a:ext cx="648000" cy="648000"/>
          </a:xfrm>
          <a:prstGeom prst="rect">
            <a:avLst/>
          </a:prstGeom>
        </p:spPr>
        <p:txBody>
          <a:bodyPr vert="horz" lIns="0" tIns="0" rIns="0" bIns="0" rtlCol="0" anchor="ctr"/>
          <a:lstStyle>
            <a:lvl1pPr algn="l">
              <a:defRPr sz="1000" baseline="0">
                <a:solidFill>
                  <a:schemeClr val="bg1"/>
                </a:solidFill>
                <a:latin typeface="Arial" charset="0"/>
              </a:defRPr>
            </a:lvl1pPr>
          </a:lstStyle>
          <a:p>
            <a:fld id="{0A297500-7527-634B-90F4-69D0994C32B4}" type="slidenum">
              <a:rPr lang="nl-NL" smtClean="0"/>
              <a:pPr/>
              <a:t>‹#›</a:t>
            </a:fld>
            <a:endParaRPr lang="nl-NL" dirty="0"/>
          </a:p>
        </p:txBody>
      </p:sp>
      <p:sp>
        <p:nvSpPr>
          <p:cNvPr id="13" name="Tijdelijke aanduiding voor voettekst 4"/>
          <p:cNvSpPr>
            <a:spLocks noGrp="1"/>
          </p:cNvSpPr>
          <p:nvPr>
            <p:ph type="ftr" sz="quarter" idx="3"/>
          </p:nvPr>
        </p:nvSpPr>
        <p:spPr>
          <a:xfrm>
            <a:off x="4300650" y="6209999"/>
            <a:ext cx="3692550" cy="648000"/>
          </a:xfrm>
          <a:prstGeom prst="rect">
            <a:avLst/>
          </a:prstGeom>
        </p:spPr>
        <p:txBody>
          <a:bodyPr vert="horz" lIns="0" tIns="0" rIns="180000" bIns="0" rtlCol="0" anchor="ctr"/>
          <a:lstStyle>
            <a:lvl1pPr algn="r">
              <a:defRPr sz="1000" baseline="0">
                <a:solidFill>
                  <a:schemeClr val="bg1"/>
                </a:solidFill>
                <a:latin typeface="Arial" charset="0"/>
              </a:defRPr>
            </a:lvl1pPr>
          </a:lstStyle>
          <a:p>
            <a:r>
              <a:rPr lang="en-US"/>
              <a:t>Faculty of Engineering Sciences, ESAT, COSIC</a:t>
            </a:r>
            <a:endParaRPr lang="nl-NL" dirty="0"/>
          </a:p>
        </p:txBody>
      </p:sp>
      <p:sp>
        <p:nvSpPr>
          <p:cNvPr id="2" name="Title Placeholder 1"/>
          <p:cNvSpPr>
            <a:spLocks noGrp="1"/>
          </p:cNvSpPr>
          <p:nvPr>
            <p:ph type="title"/>
          </p:nvPr>
        </p:nvSpPr>
        <p:spPr>
          <a:xfrm>
            <a:off x="576000" y="216000"/>
            <a:ext cx="7991738" cy="1152000"/>
          </a:xfrm>
          <a:prstGeom prst="rect">
            <a:avLst/>
          </a:prstGeom>
        </p:spPr>
        <p:txBody>
          <a:bodyPr vert="horz" lIns="91440" tIns="45720" rIns="91440" bIns="45720" rtlCol="0" anchor="ctr">
            <a:normAutofit/>
          </a:bodyPr>
          <a:lstStyle/>
          <a:p>
            <a:r>
              <a:rPr lang="en-US" dirty="0"/>
              <a:t>Click to edit Master title style</a:t>
            </a:r>
            <a:endParaRPr lang="nl-NL" dirty="0"/>
          </a:p>
        </p:txBody>
      </p:sp>
      <p:sp>
        <p:nvSpPr>
          <p:cNvPr id="3" name="Text Placeholder 2"/>
          <p:cNvSpPr>
            <a:spLocks noGrp="1"/>
          </p:cNvSpPr>
          <p:nvPr>
            <p:ph type="body" idx="1"/>
          </p:nvPr>
        </p:nvSpPr>
        <p:spPr>
          <a:xfrm>
            <a:off x="576000" y="1655999"/>
            <a:ext cx="7991738" cy="4392000"/>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nl-NL" dirty="0"/>
          </a:p>
        </p:txBody>
      </p:sp>
      <p:pic>
        <p:nvPicPr>
          <p:cNvPr id="14" name="Afbeelding 7"/>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7993200" y="6353999"/>
            <a:ext cx="1008305" cy="360000"/>
          </a:xfrm>
          <a:prstGeom prst="rect">
            <a:avLst/>
          </a:prstGeom>
        </p:spPr>
      </p:pic>
    </p:spTree>
    <p:extLst>
      <p:ext uri="{BB962C8B-B14F-4D97-AF65-F5344CB8AC3E}">
        <p14:creationId xmlns:p14="http://schemas.microsoft.com/office/powerpoint/2010/main" val="332449733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74" r:id="rId4"/>
    <p:sldLayoutId id="2147483664" r:id="rId5"/>
    <p:sldLayoutId id="2147483665" r:id="rId6"/>
    <p:sldLayoutId id="2147483666" r:id="rId7"/>
    <p:sldLayoutId id="2147483667" r:id="rId8"/>
    <p:sldLayoutId id="2147483676" r:id="rId9"/>
  </p:sldLayoutIdLst>
  <p:hf hdr="0" dt="0"/>
  <p:txStyles>
    <p:titleStyle>
      <a:lvl1pPr algn="l" defTabSz="914400" rtl="0" eaLnBrk="1" latinLnBrk="0" hangingPunct="1">
        <a:lnSpc>
          <a:spcPct val="90000"/>
        </a:lnSpc>
        <a:spcBef>
          <a:spcPct val="0"/>
        </a:spcBef>
        <a:buNone/>
        <a:defRPr sz="4000" kern="120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816" userDrawn="1">
          <p15:clr>
            <a:srgbClr val="F26B43"/>
          </p15:clr>
        </p15:guide>
        <p15:guide id="2" pos="5397" userDrawn="1">
          <p15:clr>
            <a:srgbClr val="F26B43"/>
          </p15:clr>
        </p15:guide>
        <p15:guide id="3" orient="horz" pos="1026"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Rechthoek 6"/>
          <p:cNvSpPr/>
          <p:nvPr userDrawn="1"/>
        </p:nvSpPr>
        <p:spPr>
          <a:xfrm>
            <a:off x="0" y="6210000"/>
            <a:ext cx="9144000" cy="64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sp>
        <p:nvSpPr>
          <p:cNvPr id="10" name="Tijdelijke aanduiding voor datum 3"/>
          <p:cNvSpPr>
            <a:spLocks noGrp="1"/>
          </p:cNvSpPr>
          <p:nvPr>
            <p:ph type="dt" sz="half" idx="2"/>
          </p:nvPr>
        </p:nvSpPr>
        <p:spPr>
          <a:xfrm>
            <a:off x="1440000" y="6210000"/>
            <a:ext cx="720000" cy="648000"/>
          </a:xfrm>
          <a:prstGeom prst="rect">
            <a:avLst/>
          </a:prstGeom>
        </p:spPr>
        <p:txBody>
          <a:bodyPr vert="horz" lIns="0" tIns="0" rIns="0" bIns="0" rtlCol="0" anchor="ctr"/>
          <a:lstStyle>
            <a:lvl1pPr algn="l">
              <a:defRPr sz="1000" baseline="0">
                <a:solidFill>
                  <a:schemeClr val="bg1"/>
                </a:solidFill>
                <a:latin typeface="Arial" charset="0"/>
              </a:defRPr>
            </a:lvl1pPr>
          </a:lstStyle>
          <a:p>
            <a:fld id="{CCBB2CCC-5A50-41D1-BE9B-5B6926C98EAF}" type="datetime1">
              <a:rPr lang="nl-BE" smtClean="0"/>
              <a:t>9/04/2021</a:t>
            </a:fld>
            <a:endParaRPr lang="nl-NL" dirty="0"/>
          </a:p>
        </p:txBody>
      </p:sp>
      <p:sp>
        <p:nvSpPr>
          <p:cNvPr id="11" name="Tijdelijke aanduiding voor dianummer 5"/>
          <p:cNvSpPr>
            <a:spLocks noGrp="1"/>
          </p:cNvSpPr>
          <p:nvPr>
            <p:ph type="sldNum" sz="quarter" idx="4"/>
          </p:nvPr>
        </p:nvSpPr>
        <p:spPr>
          <a:xfrm>
            <a:off x="576000" y="6210000"/>
            <a:ext cx="648000" cy="648000"/>
          </a:xfrm>
          <a:prstGeom prst="rect">
            <a:avLst/>
          </a:prstGeom>
        </p:spPr>
        <p:txBody>
          <a:bodyPr vert="horz" lIns="0" tIns="0" rIns="0" bIns="0" rtlCol="0" anchor="ctr"/>
          <a:lstStyle>
            <a:lvl1pPr algn="l">
              <a:defRPr sz="1000" baseline="0">
                <a:solidFill>
                  <a:schemeClr val="bg1"/>
                </a:solidFill>
                <a:latin typeface="Arial" charset="0"/>
              </a:defRPr>
            </a:lvl1pPr>
          </a:lstStyle>
          <a:p>
            <a:fld id="{0A297500-7527-634B-90F4-69D0994C32B4}" type="slidenum">
              <a:rPr lang="nl-NL" smtClean="0"/>
              <a:pPr/>
              <a:t>‹#›</a:t>
            </a:fld>
            <a:endParaRPr lang="nl-NL" dirty="0"/>
          </a:p>
        </p:txBody>
      </p:sp>
      <p:sp>
        <p:nvSpPr>
          <p:cNvPr id="13" name="Tijdelijke aanduiding voor voettekst 4"/>
          <p:cNvSpPr>
            <a:spLocks noGrp="1"/>
          </p:cNvSpPr>
          <p:nvPr>
            <p:ph type="ftr" sz="quarter" idx="3"/>
          </p:nvPr>
        </p:nvSpPr>
        <p:spPr>
          <a:xfrm>
            <a:off x="4300650" y="6209999"/>
            <a:ext cx="3692550" cy="648000"/>
          </a:xfrm>
          <a:prstGeom prst="rect">
            <a:avLst/>
          </a:prstGeom>
        </p:spPr>
        <p:txBody>
          <a:bodyPr vert="horz" lIns="0" tIns="0" rIns="180000" bIns="0" rtlCol="0" anchor="ctr"/>
          <a:lstStyle>
            <a:lvl1pPr algn="r">
              <a:defRPr sz="1000" baseline="0">
                <a:solidFill>
                  <a:schemeClr val="bg1"/>
                </a:solidFill>
                <a:latin typeface="Arial" charset="0"/>
              </a:defRPr>
            </a:lvl1pPr>
          </a:lstStyle>
          <a:p>
            <a:r>
              <a:rPr lang="en-US"/>
              <a:t>Faculty of Engineering Sciences, ESAT, COSIC</a:t>
            </a:r>
            <a:endParaRPr lang="nl-NL" dirty="0"/>
          </a:p>
        </p:txBody>
      </p:sp>
      <p:sp>
        <p:nvSpPr>
          <p:cNvPr id="2" name="Title Placeholder 1"/>
          <p:cNvSpPr>
            <a:spLocks noGrp="1"/>
          </p:cNvSpPr>
          <p:nvPr>
            <p:ph type="title"/>
          </p:nvPr>
        </p:nvSpPr>
        <p:spPr>
          <a:xfrm>
            <a:off x="576000" y="216000"/>
            <a:ext cx="7991738" cy="1152000"/>
          </a:xfrm>
          <a:prstGeom prst="rect">
            <a:avLst/>
          </a:prstGeom>
        </p:spPr>
        <p:txBody>
          <a:bodyPr vert="horz" lIns="91440" tIns="45720" rIns="91440" bIns="45720" rtlCol="0" anchor="ctr">
            <a:normAutofit/>
          </a:bodyPr>
          <a:lstStyle/>
          <a:p>
            <a:r>
              <a:rPr lang="en-US" dirty="0"/>
              <a:t>Click to edit Master title style</a:t>
            </a:r>
            <a:endParaRPr lang="nl-NL" dirty="0"/>
          </a:p>
        </p:txBody>
      </p:sp>
      <p:sp>
        <p:nvSpPr>
          <p:cNvPr id="3" name="Text Placeholder 2"/>
          <p:cNvSpPr>
            <a:spLocks noGrp="1"/>
          </p:cNvSpPr>
          <p:nvPr>
            <p:ph type="body" idx="1"/>
          </p:nvPr>
        </p:nvSpPr>
        <p:spPr>
          <a:xfrm>
            <a:off x="576000" y="1656000"/>
            <a:ext cx="7991738" cy="443722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pic>
        <p:nvPicPr>
          <p:cNvPr id="14" name="Afbeelding 7"/>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7993200" y="6353999"/>
            <a:ext cx="1008305" cy="360000"/>
          </a:xfrm>
          <a:prstGeom prst="rect">
            <a:avLst/>
          </a:prstGeom>
        </p:spPr>
      </p:pic>
    </p:spTree>
    <p:extLst>
      <p:ext uri="{BB962C8B-B14F-4D97-AF65-F5344CB8AC3E}">
        <p14:creationId xmlns:p14="http://schemas.microsoft.com/office/powerpoint/2010/main" val="188281691"/>
      </p:ext>
    </p:extLst>
  </p:cSld>
  <p:clrMap bg1="lt1" tx1="dk1" bg2="lt2" tx2="dk2" accent1="accent1" accent2="accent2" accent3="accent3" accent4="accent4" accent5="accent5" accent6="accent6" hlink="hlink" folHlink="folHlink"/>
  <p:sldLayoutIdLst>
    <p:sldLayoutId id="2147483679" r:id="rId1"/>
    <p:sldLayoutId id="2147483682" r:id="rId2"/>
    <p:sldLayoutId id="2147483684" r:id="rId3"/>
  </p:sldLayoutIdLst>
  <p:hf hdr="0" dt="0"/>
  <p:txStyles>
    <p:titleStyle>
      <a:lvl1pPr algn="l" defTabSz="914400" rtl="0" eaLnBrk="1" latinLnBrk="0" hangingPunct="1">
        <a:lnSpc>
          <a:spcPct val="90000"/>
        </a:lnSpc>
        <a:spcBef>
          <a:spcPct val="0"/>
        </a:spcBef>
        <a:buNone/>
        <a:defRPr sz="4000" kern="120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026" userDrawn="1">
          <p15:clr>
            <a:srgbClr val="F26B43"/>
          </p15:clr>
        </p15:guide>
        <p15:guide id="2" pos="5397" userDrawn="1">
          <p15:clr>
            <a:srgbClr val="F26B43"/>
          </p15:clr>
        </p15:guide>
        <p15:guide id="3" orient="horz" pos="3816"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B824ADD-7F60-40BC-A42F-A4EE248418B9}"/>
              </a:ext>
            </a:extLst>
          </p:cNvPr>
          <p:cNvSpPr>
            <a:spLocks noGrp="1"/>
          </p:cNvSpPr>
          <p:nvPr>
            <p:ph type="title"/>
          </p:nvPr>
        </p:nvSpPr>
        <p:spPr/>
        <p:txBody>
          <a:bodyPr/>
          <a:lstStyle/>
          <a:p>
            <a:r>
              <a:rPr lang="en-US" dirty="0"/>
              <a:t>Compact Ring-LWE </a:t>
            </a:r>
            <a:r>
              <a:rPr lang="en-US" dirty="0" err="1"/>
              <a:t>Cryptoprocessor</a:t>
            </a:r>
            <a:endParaRPr lang="en-US" dirty="0"/>
          </a:p>
        </p:txBody>
      </p:sp>
      <p:sp>
        <p:nvSpPr>
          <p:cNvPr id="6" name="Subtitle 5">
            <a:extLst>
              <a:ext uri="{FF2B5EF4-FFF2-40B4-BE49-F238E27FC236}">
                <a16:creationId xmlns:a16="http://schemas.microsoft.com/office/drawing/2014/main" id="{DC17D7B6-1297-46CE-8555-7696687E571A}"/>
              </a:ext>
            </a:extLst>
          </p:cNvPr>
          <p:cNvSpPr>
            <a:spLocks noGrp="1"/>
          </p:cNvSpPr>
          <p:nvPr>
            <p:ph type="subTitle" idx="1"/>
          </p:nvPr>
        </p:nvSpPr>
        <p:spPr/>
        <p:txBody>
          <a:bodyPr/>
          <a:lstStyle/>
          <a:p>
            <a:r>
              <a:rPr lang="en-US" dirty="0"/>
              <a:t>Jonas Bertels</a:t>
            </a:r>
          </a:p>
        </p:txBody>
      </p:sp>
    </p:spTree>
    <p:extLst>
      <p:ext uri="{BB962C8B-B14F-4D97-AF65-F5344CB8AC3E}">
        <p14:creationId xmlns:p14="http://schemas.microsoft.com/office/powerpoint/2010/main" val="15537338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B45855-4220-4F38-BF12-F941349D28B8}"/>
              </a:ext>
            </a:extLst>
          </p:cNvPr>
          <p:cNvSpPr>
            <a:spLocks noGrp="1"/>
          </p:cNvSpPr>
          <p:nvPr>
            <p:ph type="title"/>
          </p:nvPr>
        </p:nvSpPr>
        <p:spPr/>
        <p:txBody>
          <a:bodyPr/>
          <a:lstStyle/>
          <a:p>
            <a:r>
              <a:rPr lang="en-US" dirty="0"/>
              <a:t>My Design</a:t>
            </a:r>
          </a:p>
        </p:txBody>
      </p:sp>
      <p:sp>
        <p:nvSpPr>
          <p:cNvPr id="3" name="Text Placeholder 2">
            <a:extLst>
              <a:ext uri="{FF2B5EF4-FFF2-40B4-BE49-F238E27FC236}">
                <a16:creationId xmlns:a16="http://schemas.microsoft.com/office/drawing/2014/main" id="{0FF30B4C-AB80-4B14-A51F-A175C43D0296}"/>
              </a:ext>
            </a:extLst>
          </p:cNvPr>
          <p:cNvSpPr>
            <a:spLocks noGrp="1"/>
          </p:cNvSpPr>
          <p:nvPr>
            <p:ph type="body" idx="1"/>
          </p:nvPr>
        </p:nvSpPr>
        <p:spPr/>
        <p:txBody>
          <a:bodyPr/>
          <a:lstStyle/>
          <a:p>
            <a:r>
              <a:rPr lang="en-US" dirty="0"/>
              <a:t>Protecting the channel and considering the user to also be the attacker</a:t>
            </a:r>
          </a:p>
        </p:txBody>
      </p:sp>
      <p:sp>
        <p:nvSpPr>
          <p:cNvPr id="4" name="Footer Placeholder 3">
            <a:extLst>
              <a:ext uri="{FF2B5EF4-FFF2-40B4-BE49-F238E27FC236}">
                <a16:creationId xmlns:a16="http://schemas.microsoft.com/office/drawing/2014/main" id="{9D0A1A10-3BA2-441A-84BE-6AF89DA0B603}"/>
              </a:ext>
            </a:extLst>
          </p:cNvPr>
          <p:cNvSpPr>
            <a:spLocks noGrp="1"/>
          </p:cNvSpPr>
          <p:nvPr>
            <p:ph type="ftr" sz="quarter" idx="16"/>
          </p:nvPr>
        </p:nvSpPr>
        <p:spPr/>
        <p:txBody>
          <a:bodyPr/>
          <a:lstStyle/>
          <a:p>
            <a:r>
              <a:rPr lang="en-US"/>
              <a:t>Faculty of Engineering Sciences, ESAT, COSIC</a:t>
            </a:r>
            <a:endParaRPr lang="nl-NL" dirty="0"/>
          </a:p>
        </p:txBody>
      </p:sp>
      <p:sp>
        <p:nvSpPr>
          <p:cNvPr id="5" name="Slide Number Placeholder 4">
            <a:extLst>
              <a:ext uri="{FF2B5EF4-FFF2-40B4-BE49-F238E27FC236}">
                <a16:creationId xmlns:a16="http://schemas.microsoft.com/office/drawing/2014/main" id="{1405B1A6-FB16-4BF1-BDA3-030CE0C7D01E}"/>
              </a:ext>
            </a:extLst>
          </p:cNvPr>
          <p:cNvSpPr>
            <a:spLocks noGrp="1"/>
          </p:cNvSpPr>
          <p:nvPr>
            <p:ph type="sldNum" sz="quarter" idx="17"/>
          </p:nvPr>
        </p:nvSpPr>
        <p:spPr/>
        <p:txBody>
          <a:bodyPr/>
          <a:lstStyle/>
          <a:p>
            <a:fld id="{0A297500-7527-634B-90F4-69D0994C32B4}" type="slidenum">
              <a:rPr lang="nl-NL" smtClean="0"/>
              <a:pPr/>
              <a:t>2</a:t>
            </a:fld>
            <a:endParaRPr lang="nl-NL" dirty="0"/>
          </a:p>
        </p:txBody>
      </p:sp>
      <p:sp>
        <p:nvSpPr>
          <p:cNvPr id="6" name="Picture Placeholder 5">
            <a:extLst>
              <a:ext uri="{FF2B5EF4-FFF2-40B4-BE49-F238E27FC236}">
                <a16:creationId xmlns:a16="http://schemas.microsoft.com/office/drawing/2014/main" id="{50D96C83-0D30-41EC-99E5-1702C2BE2FBD}"/>
              </a:ext>
            </a:extLst>
          </p:cNvPr>
          <p:cNvSpPr>
            <a:spLocks noGrp="1"/>
          </p:cNvSpPr>
          <p:nvPr>
            <p:ph type="pic" sz="quarter" idx="10"/>
          </p:nvPr>
        </p:nvSpPr>
        <p:spPr/>
      </p:sp>
      <p:sp>
        <p:nvSpPr>
          <p:cNvPr id="7" name="Picture Placeholder 6">
            <a:extLst>
              <a:ext uri="{FF2B5EF4-FFF2-40B4-BE49-F238E27FC236}">
                <a16:creationId xmlns:a16="http://schemas.microsoft.com/office/drawing/2014/main" id="{EDAD2AEE-AB0A-4B7D-B474-C95569441FA9}"/>
              </a:ext>
            </a:extLst>
          </p:cNvPr>
          <p:cNvSpPr>
            <a:spLocks noGrp="1"/>
          </p:cNvSpPr>
          <p:nvPr>
            <p:ph type="pic" sz="quarter" idx="18"/>
          </p:nvPr>
        </p:nvSpPr>
        <p:spPr/>
      </p:sp>
    </p:spTree>
    <p:extLst>
      <p:ext uri="{BB962C8B-B14F-4D97-AF65-F5344CB8AC3E}">
        <p14:creationId xmlns:p14="http://schemas.microsoft.com/office/powerpoint/2010/main" val="41706569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A8C8A6C-9767-41B0-A8B7-459B44AAD51B}"/>
              </a:ext>
            </a:extLst>
          </p:cNvPr>
          <p:cNvSpPr>
            <a:spLocks noGrp="1"/>
          </p:cNvSpPr>
          <p:nvPr>
            <p:ph type="ftr" sz="quarter" idx="11"/>
          </p:nvPr>
        </p:nvSpPr>
        <p:spPr/>
        <p:txBody>
          <a:bodyPr/>
          <a:lstStyle/>
          <a:p>
            <a:r>
              <a:rPr lang="en-US"/>
              <a:t>Faculty of Engineering Sciences, ESAT, COSIC</a:t>
            </a:r>
            <a:endParaRPr lang="nl-NL" dirty="0"/>
          </a:p>
        </p:txBody>
      </p:sp>
      <p:sp>
        <p:nvSpPr>
          <p:cNvPr id="3" name="Slide Number Placeholder 2">
            <a:extLst>
              <a:ext uri="{FF2B5EF4-FFF2-40B4-BE49-F238E27FC236}">
                <a16:creationId xmlns:a16="http://schemas.microsoft.com/office/drawing/2014/main" id="{5F72B3B6-176D-43E4-9B74-E834F2F1DBFF}"/>
              </a:ext>
            </a:extLst>
          </p:cNvPr>
          <p:cNvSpPr>
            <a:spLocks noGrp="1"/>
          </p:cNvSpPr>
          <p:nvPr>
            <p:ph type="sldNum" sz="quarter" idx="12"/>
          </p:nvPr>
        </p:nvSpPr>
        <p:spPr/>
        <p:txBody>
          <a:bodyPr/>
          <a:lstStyle/>
          <a:p>
            <a:fld id="{0A297500-7527-634B-90F4-69D0994C32B4}" type="slidenum">
              <a:rPr lang="nl-NL" smtClean="0"/>
              <a:pPr/>
              <a:t>3</a:t>
            </a:fld>
            <a:endParaRPr lang="nl-NL" dirty="0"/>
          </a:p>
        </p:txBody>
      </p:sp>
      <p:sp>
        <p:nvSpPr>
          <p:cNvPr id="5" name="Title 4">
            <a:extLst>
              <a:ext uri="{FF2B5EF4-FFF2-40B4-BE49-F238E27FC236}">
                <a16:creationId xmlns:a16="http://schemas.microsoft.com/office/drawing/2014/main" id="{7836DDC7-7974-4230-898B-A39349FCA00F}"/>
              </a:ext>
            </a:extLst>
          </p:cNvPr>
          <p:cNvSpPr>
            <a:spLocks noGrp="1"/>
          </p:cNvSpPr>
          <p:nvPr>
            <p:ph type="title"/>
          </p:nvPr>
        </p:nvSpPr>
        <p:spPr/>
        <p:txBody>
          <a:bodyPr>
            <a:normAutofit fontScale="90000"/>
          </a:bodyPr>
          <a:lstStyle/>
          <a:p>
            <a:r>
              <a:rPr lang="en-US" dirty="0"/>
              <a:t>The old model: but attacker has quantum computer</a:t>
            </a:r>
          </a:p>
        </p:txBody>
      </p:sp>
      <p:pic>
        <p:nvPicPr>
          <p:cNvPr id="9" name="Content Placeholder 8" descr="Diagram, schematic&#10;&#10;Description automatically generated">
            <a:extLst>
              <a:ext uri="{FF2B5EF4-FFF2-40B4-BE49-F238E27FC236}">
                <a16:creationId xmlns:a16="http://schemas.microsoft.com/office/drawing/2014/main" id="{0D01F135-207F-41F9-A22D-13FD3C46D751}"/>
              </a:ext>
            </a:extLst>
          </p:cNvPr>
          <p:cNvPicPr>
            <a:picLocks noGrp="1" noChangeAspect="1"/>
          </p:cNvPicPr>
          <p:nvPr>
            <p:ph sz="quarter" idx="13"/>
          </p:nvPr>
        </p:nvPicPr>
        <p:blipFill>
          <a:blip r:embed="rId3" cstate="print">
            <a:extLst>
              <a:ext uri="{28A0092B-C50C-407E-A947-70E740481C1C}">
                <a14:useLocalDpi xmlns:a14="http://schemas.microsoft.com/office/drawing/2010/main" val="0"/>
              </a:ext>
            </a:extLst>
          </a:blip>
          <a:stretch>
            <a:fillRect/>
          </a:stretch>
        </p:blipFill>
        <p:spPr>
          <a:xfrm>
            <a:off x="667456" y="1655763"/>
            <a:ext cx="7809088" cy="4392612"/>
          </a:xfrm>
        </p:spPr>
      </p:pic>
    </p:spTree>
    <p:extLst>
      <p:ext uri="{BB962C8B-B14F-4D97-AF65-F5344CB8AC3E}">
        <p14:creationId xmlns:p14="http://schemas.microsoft.com/office/powerpoint/2010/main" val="6341668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5443F-1FA2-4DA2-AB5F-FE445F7ACD37}"/>
              </a:ext>
            </a:extLst>
          </p:cNvPr>
          <p:cNvSpPr>
            <a:spLocks noGrp="1"/>
          </p:cNvSpPr>
          <p:nvPr>
            <p:ph type="title"/>
          </p:nvPr>
        </p:nvSpPr>
        <p:spPr/>
        <p:txBody>
          <a:bodyPr/>
          <a:lstStyle/>
          <a:p>
            <a:r>
              <a:rPr lang="en-US" dirty="0"/>
              <a:t>BRAM TWICE AS LARGE?</a:t>
            </a:r>
          </a:p>
        </p:txBody>
      </p:sp>
      <p:sp>
        <p:nvSpPr>
          <p:cNvPr id="3" name="Text Placeholder 2">
            <a:extLst>
              <a:ext uri="{FF2B5EF4-FFF2-40B4-BE49-F238E27FC236}">
                <a16:creationId xmlns:a16="http://schemas.microsoft.com/office/drawing/2014/main" id="{3DDCD050-D914-452E-B357-847D1CBE3360}"/>
              </a:ext>
            </a:extLst>
          </p:cNvPr>
          <p:cNvSpPr>
            <a:spLocks noGrp="1"/>
          </p:cNvSpPr>
          <p:nvPr>
            <p:ph type="body" idx="1"/>
          </p:nvPr>
        </p:nvSpPr>
        <p:spPr/>
        <p:txBody>
          <a:bodyPr/>
          <a:lstStyle/>
          <a:p>
            <a:endParaRPr lang="en-US"/>
          </a:p>
        </p:txBody>
      </p:sp>
      <p:sp>
        <p:nvSpPr>
          <p:cNvPr id="4" name="Footer Placeholder 3">
            <a:extLst>
              <a:ext uri="{FF2B5EF4-FFF2-40B4-BE49-F238E27FC236}">
                <a16:creationId xmlns:a16="http://schemas.microsoft.com/office/drawing/2014/main" id="{B1D576B2-B88D-4FFB-80F6-5773116E5677}"/>
              </a:ext>
            </a:extLst>
          </p:cNvPr>
          <p:cNvSpPr>
            <a:spLocks noGrp="1"/>
          </p:cNvSpPr>
          <p:nvPr>
            <p:ph type="ftr" sz="quarter" idx="16"/>
          </p:nvPr>
        </p:nvSpPr>
        <p:spPr/>
        <p:txBody>
          <a:bodyPr/>
          <a:lstStyle/>
          <a:p>
            <a:r>
              <a:rPr lang="en-US"/>
              <a:t>Faculty of Engineering Sciences, ESAT, COSIC</a:t>
            </a:r>
            <a:endParaRPr lang="nl-NL" dirty="0"/>
          </a:p>
        </p:txBody>
      </p:sp>
      <p:sp>
        <p:nvSpPr>
          <p:cNvPr id="5" name="Slide Number Placeholder 4">
            <a:extLst>
              <a:ext uri="{FF2B5EF4-FFF2-40B4-BE49-F238E27FC236}">
                <a16:creationId xmlns:a16="http://schemas.microsoft.com/office/drawing/2014/main" id="{36980499-F0AA-43A2-9474-A81C3BF13C93}"/>
              </a:ext>
            </a:extLst>
          </p:cNvPr>
          <p:cNvSpPr>
            <a:spLocks noGrp="1"/>
          </p:cNvSpPr>
          <p:nvPr>
            <p:ph type="sldNum" sz="quarter" idx="17"/>
          </p:nvPr>
        </p:nvSpPr>
        <p:spPr/>
        <p:txBody>
          <a:bodyPr/>
          <a:lstStyle/>
          <a:p>
            <a:fld id="{0A297500-7527-634B-90F4-69D0994C32B4}" type="slidenum">
              <a:rPr lang="nl-NL" smtClean="0"/>
              <a:pPr/>
              <a:t>4</a:t>
            </a:fld>
            <a:endParaRPr lang="nl-NL" dirty="0"/>
          </a:p>
        </p:txBody>
      </p:sp>
      <p:sp>
        <p:nvSpPr>
          <p:cNvPr id="6" name="Picture Placeholder 5">
            <a:extLst>
              <a:ext uri="{FF2B5EF4-FFF2-40B4-BE49-F238E27FC236}">
                <a16:creationId xmlns:a16="http://schemas.microsoft.com/office/drawing/2014/main" id="{6CE9638E-C07B-477B-92C2-7F6F73DFBA26}"/>
              </a:ext>
            </a:extLst>
          </p:cNvPr>
          <p:cNvSpPr>
            <a:spLocks noGrp="1"/>
          </p:cNvSpPr>
          <p:nvPr>
            <p:ph type="pic" sz="quarter" idx="10"/>
          </p:nvPr>
        </p:nvSpPr>
        <p:spPr/>
      </p:sp>
      <p:sp>
        <p:nvSpPr>
          <p:cNvPr id="7" name="Picture Placeholder 6">
            <a:extLst>
              <a:ext uri="{FF2B5EF4-FFF2-40B4-BE49-F238E27FC236}">
                <a16:creationId xmlns:a16="http://schemas.microsoft.com/office/drawing/2014/main" id="{6D0C1BFE-86A4-4C46-B620-15F4B74CDC5A}"/>
              </a:ext>
            </a:extLst>
          </p:cNvPr>
          <p:cNvSpPr>
            <a:spLocks noGrp="1"/>
          </p:cNvSpPr>
          <p:nvPr>
            <p:ph type="pic" sz="quarter" idx="18"/>
          </p:nvPr>
        </p:nvSpPr>
        <p:spPr/>
      </p:sp>
    </p:spTree>
    <p:extLst>
      <p:ext uri="{BB962C8B-B14F-4D97-AF65-F5344CB8AC3E}">
        <p14:creationId xmlns:p14="http://schemas.microsoft.com/office/powerpoint/2010/main" val="38667381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FCB9212-BC9F-47DC-B5DD-6A76FB461D3C}"/>
              </a:ext>
            </a:extLst>
          </p:cNvPr>
          <p:cNvSpPr>
            <a:spLocks noGrp="1"/>
          </p:cNvSpPr>
          <p:nvPr>
            <p:ph type="ftr" sz="quarter" idx="11"/>
          </p:nvPr>
        </p:nvSpPr>
        <p:spPr/>
        <p:txBody>
          <a:bodyPr/>
          <a:lstStyle/>
          <a:p>
            <a:r>
              <a:rPr lang="en-US"/>
              <a:t>Faculty of Engineering Sciences, ESAT, COSIC</a:t>
            </a:r>
            <a:endParaRPr lang="nl-NL" dirty="0"/>
          </a:p>
        </p:txBody>
      </p:sp>
      <p:sp>
        <p:nvSpPr>
          <p:cNvPr id="3" name="Slide Number Placeholder 2">
            <a:extLst>
              <a:ext uri="{FF2B5EF4-FFF2-40B4-BE49-F238E27FC236}">
                <a16:creationId xmlns:a16="http://schemas.microsoft.com/office/drawing/2014/main" id="{FEBCD09E-01B1-4938-8F5B-4A68D71955B6}"/>
              </a:ext>
            </a:extLst>
          </p:cNvPr>
          <p:cNvSpPr>
            <a:spLocks noGrp="1"/>
          </p:cNvSpPr>
          <p:nvPr>
            <p:ph type="sldNum" sz="quarter" idx="12"/>
          </p:nvPr>
        </p:nvSpPr>
        <p:spPr/>
        <p:txBody>
          <a:bodyPr/>
          <a:lstStyle/>
          <a:p>
            <a:fld id="{0A297500-7527-634B-90F4-69D0994C32B4}" type="slidenum">
              <a:rPr lang="nl-NL" smtClean="0"/>
              <a:pPr/>
              <a:t>5</a:t>
            </a:fld>
            <a:endParaRPr lang="nl-NL" dirty="0"/>
          </a:p>
        </p:txBody>
      </p:sp>
      <p:pic>
        <p:nvPicPr>
          <p:cNvPr id="7" name="Content Placeholder 6">
            <a:extLst>
              <a:ext uri="{FF2B5EF4-FFF2-40B4-BE49-F238E27FC236}">
                <a16:creationId xmlns:a16="http://schemas.microsoft.com/office/drawing/2014/main" id="{E46678D0-8600-4FFB-8A80-9CD97A5DE268}"/>
              </a:ext>
            </a:extLst>
          </p:cNvPr>
          <p:cNvPicPr>
            <a:picLocks noGrp="1" noChangeAspect="1"/>
          </p:cNvPicPr>
          <p:nvPr>
            <p:ph sz="quarter" idx="13"/>
          </p:nvPr>
        </p:nvPicPr>
        <p:blipFill>
          <a:blip r:embed="rId3"/>
          <a:stretch>
            <a:fillRect/>
          </a:stretch>
        </p:blipFill>
        <p:spPr>
          <a:xfrm>
            <a:off x="576263" y="1495218"/>
            <a:ext cx="7991475" cy="779656"/>
          </a:xfrm>
        </p:spPr>
      </p:pic>
      <p:sp>
        <p:nvSpPr>
          <p:cNvPr id="5" name="Title 4">
            <a:extLst>
              <a:ext uri="{FF2B5EF4-FFF2-40B4-BE49-F238E27FC236}">
                <a16:creationId xmlns:a16="http://schemas.microsoft.com/office/drawing/2014/main" id="{E8754994-A99D-4F40-8A9A-EA45E025EBCD}"/>
              </a:ext>
            </a:extLst>
          </p:cNvPr>
          <p:cNvSpPr>
            <a:spLocks noGrp="1"/>
          </p:cNvSpPr>
          <p:nvPr>
            <p:ph type="title"/>
          </p:nvPr>
        </p:nvSpPr>
        <p:spPr/>
        <p:txBody>
          <a:bodyPr/>
          <a:lstStyle/>
          <a:p>
            <a:r>
              <a:rPr lang="en-US" dirty="0"/>
              <a:t>BRAM: 1 PE, RINGT_DEPTH=3</a:t>
            </a:r>
          </a:p>
        </p:txBody>
      </p:sp>
      <p:pic>
        <p:nvPicPr>
          <p:cNvPr id="9" name="Picture 8">
            <a:extLst>
              <a:ext uri="{FF2B5EF4-FFF2-40B4-BE49-F238E27FC236}">
                <a16:creationId xmlns:a16="http://schemas.microsoft.com/office/drawing/2014/main" id="{0B5F8CBA-A4DE-43C3-88DC-BEC22B6976D1}"/>
              </a:ext>
            </a:extLst>
          </p:cNvPr>
          <p:cNvPicPr>
            <a:picLocks noChangeAspect="1"/>
          </p:cNvPicPr>
          <p:nvPr/>
        </p:nvPicPr>
        <p:blipFill>
          <a:blip r:embed="rId4"/>
          <a:stretch>
            <a:fillRect/>
          </a:stretch>
        </p:blipFill>
        <p:spPr>
          <a:xfrm>
            <a:off x="808455" y="2402092"/>
            <a:ext cx="7527090" cy="3435182"/>
          </a:xfrm>
          <a:prstGeom prst="rect">
            <a:avLst/>
          </a:prstGeom>
        </p:spPr>
      </p:pic>
    </p:spTree>
    <p:extLst>
      <p:ext uri="{BB962C8B-B14F-4D97-AF65-F5344CB8AC3E}">
        <p14:creationId xmlns:p14="http://schemas.microsoft.com/office/powerpoint/2010/main" val="20032542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70C8E5A-FE39-42A3-ACFD-79E67CF533DE}"/>
              </a:ext>
            </a:extLst>
          </p:cNvPr>
          <p:cNvSpPr>
            <a:spLocks noGrp="1"/>
          </p:cNvSpPr>
          <p:nvPr>
            <p:ph type="ftr" sz="quarter" idx="11"/>
          </p:nvPr>
        </p:nvSpPr>
        <p:spPr/>
        <p:txBody>
          <a:bodyPr/>
          <a:lstStyle/>
          <a:p>
            <a:r>
              <a:rPr lang="en-US"/>
              <a:t>Faculty of Engineering Sciences, ESAT, COSIC</a:t>
            </a:r>
            <a:endParaRPr lang="nl-NL" dirty="0"/>
          </a:p>
        </p:txBody>
      </p:sp>
      <p:sp>
        <p:nvSpPr>
          <p:cNvPr id="3" name="Slide Number Placeholder 2">
            <a:extLst>
              <a:ext uri="{FF2B5EF4-FFF2-40B4-BE49-F238E27FC236}">
                <a16:creationId xmlns:a16="http://schemas.microsoft.com/office/drawing/2014/main" id="{E8A5838B-1745-42A9-9609-9706CDB53EA1}"/>
              </a:ext>
            </a:extLst>
          </p:cNvPr>
          <p:cNvSpPr>
            <a:spLocks noGrp="1"/>
          </p:cNvSpPr>
          <p:nvPr>
            <p:ph type="sldNum" sz="quarter" idx="12"/>
          </p:nvPr>
        </p:nvSpPr>
        <p:spPr/>
        <p:txBody>
          <a:bodyPr/>
          <a:lstStyle/>
          <a:p>
            <a:fld id="{0A297500-7527-634B-90F4-69D0994C32B4}" type="slidenum">
              <a:rPr lang="nl-NL" smtClean="0"/>
              <a:pPr/>
              <a:t>6</a:t>
            </a:fld>
            <a:endParaRPr lang="nl-NL" dirty="0"/>
          </a:p>
        </p:txBody>
      </p:sp>
      <p:sp>
        <p:nvSpPr>
          <p:cNvPr id="5" name="Title 4">
            <a:extLst>
              <a:ext uri="{FF2B5EF4-FFF2-40B4-BE49-F238E27FC236}">
                <a16:creationId xmlns:a16="http://schemas.microsoft.com/office/drawing/2014/main" id="{58C0C829-C8E8-43FF-B966-F9EC3679B906}"/>
              </a:ext>
            </a:extLst>
          </p:cNvPr>
          <p:cNvSpPr>
            <a:spLocks noGrp="1"/>
          </p:cNvSpPr>
          <p:nvPr>
            <p:ph type="title"/>
          </p:nvPr>
        </p:nvSpPr>
        <p:spPr/>
        <p:txBody>
          <a:bodyPr/>
          <a:lstStyle/>
          <a:p>
            <a:r>
              <a:rPr lang="en-US" dirty="0"/>
              <a:t>BRAM: 2 PE’s: RING_DEPTH = 3</a:t>
            </a:r>
          </a:p>
        </p:txBody>
      </p:sp>
      <p:pic>
        <p:nvPicPr>
          <p:cNvPr id="7" name="Picture 6">
            <a:extLst>
              <a:ext uri="{FF2B5EF4-FFF2-40B4-BE49-F238E27FC236}">
                <a16:creationId xmlns:a16="http://schemas.microsoft.com/office/drawing/2014/main" id="{56D21FE9-5C12-464C-9F96-68D297639112}"/>
              </a:ext>
            </a:extLst>
          </p:cNvPr>
          <p:cNvPicPr>
            <a:picLocks noChangeAspect="1"/>
          </p:cNvPicPr>
          <p:nvPr/>
        </p:nvPicPr>
        <p:blipFill>
          <a:blip r:embed="rId2"/>
          <a:stretch>
            <a:fillRect/>
          </a:stretch>
        </p:blipFill>
        <p:spPr>
          <a:xfrm>
            <a:off x="1118261" y="1368000"/>
            <a:ext cx="6622242" cy="4085074"/>
          </a:xfrm>
          <a:prstGeom prst="rect">
            <a:avLst/>
          </a:prstGeom>
        </p:spPr>
      </p:pic>
    </p:spTree>
    <p:extLst>
      <p:ext uri="{BB962C8B-B14F-4D97-AF65-F5344CB8AC3E}">
        <p14:creationId xmlns:p14="http://schemas.microsoft.com/office/powerpoint/2010/main" val="11351093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A4C394E-E58F-41C1-8D60-7BC176BEDDBC}"/>
              </a:ext>
            </a:extLst>
          </p:cNvPr>
          <p:cNvSpPr>
            <a:spLocks noGrp="1"/>
          </p:cNvSpPr>
          <p:nvPr>
            <p:ph type="ftr" sz="quarter" idx="11"/>
          </p:nvPr>
        </p:nvSpPr>
        <p:spPr/>
        <p:txBody>
          <a:bodyPr/>
          <a:lstStyle/>
          <a:p>
            <a:r>
              <a:rPr lang="en-US"/>
              <a:t>Faculty of Engineering Sciences, ESAT, COSIC</a:t>
            </a:r>
            <a:endParaRPr lang="nl-NL" dirty="0"/>
          </a:p>
        </p:txBody>
      </p:sp>
      <p:sp>
        <p:nvSpPr>
          <p:cNvPr id="3" name="Slide Number Placeholder 2">
            <a:extLst>
              <a:ext uri="{FF2B5EF4-FFF2-40B4-BE49-F238E27FC236}">
                <a16:creationId xmlns:a16="http://schemas.microsoft.com/office/drawing/2014/main" id="{FD1D965E-70BF-48FB-A83A-B3BE80F287DB}"/>
              </a:ext>
            </a:extLst>
          </p:cNvPr>
          <p:cNvSpPr>
            <a:spLocks noGrp="1"/>
          </p:cNvSpPr>
          <p:nvPr>
            <p:ph type="sldNum" sz="quarter" idx="12"/>
          </p:nvPr>
        </p:nvSpPr>
        <p:spPr/>
        <p:txBody>
          <a:bodyPr/>
          <a:lstStyle/>
          <a:p>
            <a:fld id="{0A297500-7527-634B-90F4-69D0994C32B4}" type="slidenum">
              <a:rPr lang="nl-NL" smtClean="0"/>
              <a:pPr/>
              <a:t>7</a:t>
            </a:fld>
            <a:endParaRPr lang="nl-NL" dirty="0"/>
          </a:p>
        </p:txBody>
      </p:sp>
      <p:pic>
        <p:nvPicPr>
          <p:cNvPr id="7" name="Content Placeholder 6">
            <a:extLst>
              <a:ext uri="{FF2B5EF4-FFF2-40B4-BE49-F238E27FC236}">
                <a16:creationId xmlns:a16="http://schemas.microsoft.com/office/drawing/2014/main" id="{111C4C0C-C280-4634-AE85-4EEC31AAF157}"/>
              </a:ext>
            </a:extLst>
          </p:cNvPr>
          <p:cNvPicPr>
            <a:picLocks noGrp="1" noChangeAspect="1"/>
          </p:cNvPicPr>
          <p:nvPr>
            <p:ph sz="quarter" idx="13"/>
          </p:nvPr>
        </p:nvPicPr>
        <p:blipFill>
          <a:blip r:embed="rId2"/>
          <a:stretch>
            <a:fillRect/>
          </a:stretch>
        </p:blipFill>
        <p:spPr>
          <a:xfrm>
            <a:off x="1366838" y="1694656"/>
            <a:ext cx="6410325" cy="4314825"/>
          </a:xfrm>
        </p:spPr>
      </p:pic>
      <p:sp>
        <p:nvSpPr>
          <p:cNvPr id="5" name="Title 4">
            <a:extLst>
              <a:ext uri="{FF2B5EF4-FFF2-40B4-BE49-F238E27FC236}">
                <a16:creationId xmlns:a16="http://schemas.microsoft.com/office/drawing/2014/main" id="{014E34BF-B0E9-4BB4-9ACB-142528482EB5}"/>
              </a:ext>
            </a:extLst>
          </p:cNvPr>
          <p:cNvSpPr>
            <a:spLocks noGrp="1"/>
          </p:cNvSpPr>
          <p:nvPr>
            <p:ph type="title"/>
          </p:nvPr>
        </p:nvSpPr>
        <p:spPr/>
        <p:txBody>
          <a:bodyPr/>
          <a:lstStyle/>
          <a:p>
            <a:r>
              <a:rPr lang="en-US" dirty="0"/>
              <a:t>BRAM itself?</a:t>
            </a:r>
          </a:p>
        </p:txBody>
      </p:sp>
    </p:spTree>
    <p:extLst>
      <p:ext uri="{BB962C8B-B14F-4D97-AF65-F5344CB8AC3E}">
        <p14:creationId xmlns:p14="http://schemas.microsoft.com/office/powerpoint/2010/main" val="1612560651"/>
      </p:ext>
    </p:extLst>
  </p:cSld>
  <p:clrMapOvr>
    <a:masterClrMapping/>
  </p:clrMapOvr>
</p:sld>
</file>

<file path=ppt/theme/theme1.xml><?xml version="1.0" encoding="utf-8"?>
<a:theme xmlns:a="http://schemas.openxmlformats.org/drawingml/2006/main" name="KU Leuven">
  <a:themeElements>
    <a:clrScheme name="Custom 14">
      <a:dk1>
        <a:srgbClr val="2F4D5D"/>
      </a:dk1>
      <a:lt1>
        <a:srgbClr val="FFFFFF"/>
      </a:lt1>
      <a:dk2>
        <a:srgbClr val="1D8DB0"/>
      </a:dk2>
      <a:lt2>
        <a:srgbClr val="DCE7F0"/>
      </a:lt2>
      <a:accent1>
        <a:srgbClr val="1D8DB0"/>
      </a:accent1>
      <a:accent2>
        <a:srgbClr val="2F4D5D"/>
      </a:accent2>
      <a:accent3>
        <a:srgbClr val="52BDEC"/>
      </a:accent3>
      <a:accent4>
        <a:srgbClr val="466E87"/>
      </a:accent4>
      <a:accent5>
        <a:srgbClr val="E7B037"/>
      </a:accent5>
      <a:accent6>
        <a:srgbClr val="D4D842"/>
      </a:accent6>
      <a:hlink>
        <a:srgbClr val="466E87"/>
      </a:hlink>
      <a:folHlink>
        <a:srgbClr val="1D8DB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KU Leuven sedes">
  <a:themeElements>
    <a:clrScheme name="Custom 14">
      <a:dk1>
        <a:srgbClr val="2F4D5D"/>
      </a:dk1>
      <a:lt1>
        <a:srgbClr val="FFFFFF"/>
      </a:lt1>
      <a:dk2>
        <a:srgbClr val="1D8DB0"/>
      </a:dk2>
      <a:lt2>
        <a:srgbClr val="DCE7F0"/>
      </a:lt2>
      <a:accent1>
        <a:srgbClr val="1D8DB0"/>
      </a:accent1>
      <a:accent2>
        <a:srgbClr val="2F4D5D"/>
      </a:accent2>
      <a:accent3>
        <a:srgbClr val="52BDEC"/>
      </a:accent3>
      <a:accent4>
        <a:srgbClr val="466E87"/>
      </a:accent4>
      <a:accent5>
        <a:srgbClr val="E7B037"/>
      </a:accent5>
      <a:accent6>
        <a:srgbClr val="D4D842"/>
      </a:accent6>
      <a:hlink>
        <a:srgbClr val="466E87"/>
      </a:hlink>
      <a:folHlink>
        <a:srgbClr val="1D8DB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360</Words>
  <Application>Microsoft Office PowerPoint</Application>
  <PresentationFormat>On-screen Show (4:3)</PresentationFormat>
  <Paragraphs>39</Paragraphs>
  <Slides>7</Slides>
  <Notes>2</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7</vt:i4>
      </vt:variant>
    </vt:vector>
  </HeadingPairs>
  <TitlesOfParts>
    <vt:vector size="11" baseType="lpstr">
      <vt:lpstr>Arial</vt:lpstr>
      <vt:lpstr>Calibri</vt:lpstr>
      <vt:lpstr>KU Leuven</vt:lpstr>
      <vt:lpstr>KU Leuven sedes</vt:lpstr>
      <vt:lpstr>Compact Ring-LWE Cryptoprocessor</vt:lpstr>
      <vt:lpstr>My Design</vt:lpstr>
      <vt:lpstr>The old model: but attacker has quantum computer</vt:lpstr>
      <vt:lpstr>BRAM TWICE AS LARGE?</vt:lpstr>
      <vt:lpstr>BRAM: 1 PE, RINGT_DEPTH=3</vt:lpstr>
      <vt:lpstr>BRAM: 2 PE’s: RING_DEPTH = 3</vt:lpstr>
      <vt:lpstr>BRAM itself?</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2017-09-13T11:56:44Z</dcterms:created>
  <dcterms:modified xsi:type="dcterms:W3CDTF">2021-04-09T17:58:24Z</dcterms:modified>
</cp:coreProperties>
</file>