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64" r:id="rId5"/>
    <p:sldId id="262" r:id="rId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g Li" initials="TL" lastIdx="1" clrIdx="0">
    <p:extLst>
      <p:ext uri="{19B8F6BF-5375-455C-9EA6-DF929625EA0E}">
        <p15:presenceInfo xmlns:p15="http://schemas.microsoft.com/office/powerpoint/2012/main" userId="Tong 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116E8A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56" autoAdjust="0"/>
  </p:normalViewPr>
  <p:slideViewPr>
    <p:cSldViewPr snapToObjects="1" showGuides="1">
      <p:cViewPr varScale="1">
        <p:scale>
          <a:sx n="81" d="100"/>
          <a:sy n="81" d="100"/>
        </p:scale>
        <p:origin x="1526" y="62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26/02/2020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26/02/2020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26/02/2020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26/02/2020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26/02/2020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26/02/2020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26/02/2020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26/02/2020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26/02/2020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26/02/2020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26/02/2020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26/02/2020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26/02/2020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26/02/2020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26/02/2020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26/02/2020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26/02/2020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26/02/2020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7784" y="3212976"/>
            <a:ext cx="6336704" cy="1453516"/>
          </a:xfrm>
        </p:spPr>
        <p:txBody>
          <a:bodyPr/>
          <a:lstStyle/>
          <a:p>
            <a:r>
              <a:rPr lang="nl-BE" sz="4400" dirty="0">
                <a:latin typeface="Calibri" panose="020F0502020204030204" pitchFamily="34" charset="0"/>
                <a:cs typeface="Calibri" panose="020F0502020204030204" pitchFamily="34" charset="0"/>
              </a:rPr>
              <a:t>P&amp;D Electronics and chip design</a:t>
            </a:r>
            <a:b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l-BE" sz="2800" dirty="0">
                <a:latin typeface="Calibri" panose="020F0502020204030204" pitchFamily="34" charset="0"/>
                <a:cs typeface="Calibri" panose="020F0502020204030204" pitchFamily="34" charset="0"/>
              </a:rPr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334000" cy="900000"/>
          </a:xfrm>
        </p:spPr>
        <p:txBody>
          <a:bodyPr/>
          <a:lstStyle/>
          <a:p>
            <a:r>
              <a:rPr lang="nl-BE" dirty="0" err="1">
                <a:latin typeface="Calibri" panose="020F0502020204030204" pitchFamily="34" charset="0"/>
                <a:cs typeface="Calibri" panose="020F0502020204030204" pitchFamily="34" charset="0"/>
              </a:rPr>
              <a:t>Gannt</a:t>
            </a:r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51315C-B890-4F67-826D-EF23C552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44" y="1916832"/>
            <a:ext cx="9144000" cy="19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ANALOG FRONT-END </a:t>
            </a:r>
          </a:p>
        </p:txBody>
      </p:sp>
      <p:pic>
        <p:nvPicPr>
          <p:cNvPr id="4" name="Afbeelding 3" descr="Afbeelding met tekst, kaart&#10;&#10;Automatisch gegenereerde beschrijving">
            <a:extLst>
              <a:ext uri="{FF2B5EF4-FFF2-40B4-BE49-F238E27FC236}">
                <a16:creationId xmlns:a16="http://schemas.microsoft.com/office/drawing/2014/main" id="{EB12060B-283C-45EC-A745-23A8EE2DD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r="9726"/>
          <a:stretch/>
        </p:blipFill>
        <p:spPr>
          <a:xfrm>
            <a:off x="323528" y="1196752"/>
            <a:ext cx="8172400" cy="47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3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00" y="182673"/>
            <a:ext cx="8334000" cy="900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DIGITAL DECODING </a:t>
            </a:r>
          </a:p>
        </p:txBody>
      </p:sp>
      <p:pic>
        <p:nvPicPr>
          <p:cNvPr id="5" name="图片 4" descr="Clock Synthesis">
            <a:extLst>
              <a:ext uri="{FF2B5EF4-FFF2-40B4-BE49-F238E27FC236}">
                <a16:creationId xmlns:a16="http://schemas.microsoft.com/office/drawing/2014/main" id="{07B1FCFC-B5D9-44AF-9BF3-879AE173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861048"/>
            <a:ext cx="3248093" cy="1872208"/>
          </a:xfrm>
          <a:prstGeom prst="rect">
            <a:avLst/>
          </a:prstGeom>
        </p:spPr>
      </p:pic>
      <p:pic>
        <p:nvPicPr>
          <p:cNvPr id="1026" name="Picture 2" descr="Phase locked loop NCO">
            <a:extLst>
              <a:ext uri="{FF2B5EF4-FFF2-40B4-BE49-F238E27FC236}">
                <a16:creationId xmlns:a16="http://schemas.microsoft.com/office/drawing/2014/main" id="{DE380B8A-B430-47FA-A0AC-ED09285DA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99675"/>
            <a:ext cx="4464496" cy="203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MSK Description">
            <a:extLst>
              <a:ext uri="{FF2B5EF4-FFF2-40B4-BE49-F238E27FC236}">
                <a16:creationId xmlns:a16="http://schemas.microsoft.com/office/drawing/2014/main" id="{B355D304-0E1F-466F-B0AF-5F409FA7E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12998"/>
            <a:ext cx="5508104" cy="22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96411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517</TotalTime>
  <Words>17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Corporate-KU Leuven-Liggend-Achtergrond Wit</vt:lpstr>
      <vt:lpstr>Corporate-KU Leuven-Liggend-Achtergrond Wit en Watermerk</vt:lpstr>
      <vt:lpstr>P&amp;D Electronics and chip design  GROUP 4</vt:lpstr>
      <vt:lpstr>Gannt Chart</vt:lpstr>
      <vt:lpstr>ANALOG FRONT-END </vt:lpstr>
      <vt:lpstr>DIGITAL DECODING 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Jonas Bertels</cp:lastModifiedBy>
  <cp:revision>71</cp:revision>
  <dcterms:created xsi:type="dcterms:W3CDTF">2012-07-10T07:57:57Z</dcterms:created>
  <dcterms:modified xsi:type="dcterms:W3CDTF">2020-02-26T09:41:34Z</dcterms:modified>
</cp:coreProperties>
</file>