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2" r:id="rId4"/>
    <p:sldId id="27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72265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创建线程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38A0EE28-14C4-4C00-82A1-99D0F8839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476" y="2634451"/>
            <a:ext cx="8219048" cy="1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6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72265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同步操作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EC0512A-07E2-4EB3-AFC3-979423C7F812}"/>
              </a:ext>
            </a:extLst>
          </p:cNvPr>
          <p:cNvSpPr txBox="1"/>
          <p:nvPr/>
        </p:nvSpPr>
        <p:spPr>
          <a:xfrm>
            <a:off x="1610687" y="2367279"/>
            <a:ext cx="94040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 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初始化</a:t>
            </a:r>
            <a:endParaRPr lang="en-US" altLang="zh-CN" sz="18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#include &lt;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semaphore.h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sem_init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sem_t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*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sem,int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pshared,unsigned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int value);</a:t>
            </a:r>
          </a:p>
          <a:p>
            <a:pPr indent="127000" algn="just"/>
            <a:endParaRPr lang="en-US" altLang="zh-CN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zh-CN" altLang="en-US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等待</a:t>
            </a:r>
            <a:r>
              <a:rPr lang="en-US" altLang="zh-CN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en-US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释放：</a:t>
            </a:r>
            <a:endParaRPr lang="en-US" altLang="zh-CN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#include &lt;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pthread.h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sem_wait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sem_t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*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sem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sem_post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sem_t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*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sem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8333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72265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互斥访问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EC0512A-07E2-4EB3-AFC3-979423C7F812}"/>
              </a:ext>
            </a:extLst>
          </p:cNvPr>
          <p:cNvSpPr txBox="1"/>
          <p:nvPr/>
        </p:nvSpPr>
        <p:spPr>
          <a:xfrm>
            <a:off x="1644243" y="2551837"/>
            <a:ext cx="94040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static </a:t>
            </a:r>
            <a:r>
              <a:rPr lang="en-US" altLang="zh-CN" dirty="0" err="1"/>
              <a:t>pthread_mutex_t</a:t>
            </a:r>
            <a:r>
              <a:rPr lang="en-US" altLang="zh-CN" dirty="0"/>
              <a:t> </a:t>
            </a:r>
            <a:r>
              <a:rPr lang="en-US" altLang="zh-CN" dirty="0" err="1"/>
              <a:t>g_tMutex</a:t>
            </a:r>
            <a:r>
              <a:rPr lang="en-US" altLang="zh-CN" dirty="0"/>
              <a:t>  = PTHREAD_MUTEX_INITIALIZER;</a:t>
            </a:r>
          </a:p>
          <a:p>
            <a:endParaRPr lang="en-US" altLang="zh-CN" dirty="0"/>
          </a:p>
          <a:p>
            <a:r>
              <a:rPr lang="en-US" altLang="zh-CN" dirty="0" err="1"/>
              <a:t>pthread_mutex_lock</a:t>
            </a:r>
            <a:r>
              <a:rPr lang="en-US" altLang="zh-CN" dirty="0"/>
              <a:t>(&amp;</a:t>
            </a:r>
            <a:r>
              <a:rPr lang="en-US" altLang="zh-CN" dirty="0" err="1"/>
              <a:t>g_tMutex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r>
              <a:rPr lang="en-US" altLang="zh-CN" dirty="0" err="1"/>
              <a:t>pthread_mutex_unlock</a:t>
            </a:r>
            <a:r>
              <a:rPr lang="en-US" altLang="zh-CN" dirty="0"/>
              <a:t>(&amp;</a:t>
            </a:r>
            <a:r>
              <a:rPr lang="en-US" altLang="zh-CN" dirty="0" err="1"/>
              <a:t>g_tMutex</a:t>
            </a:r>
            <a:r>
              <a:rPr lang="en-US" altLang="zh-CN" dirty="0"/>
              <a:t>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82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72265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同步操作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EC0512A-07E2-4EB3-AFC3-979423C7F812}"/>
              </a:ext>
            </a:extLst>
          </p:cNvPr>
          <p:cNvSpPr txBox="1"/>
          <p:nvPr/>
        </p:nvSpPr>
        <p:spPr>
          <a:xfrm>
            <a:off x="1711355" y="2719026"/>
            <a:ext cx="94040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static </a:t>
            </a:r>
            <a:r>
              <a:rPr lang="en-US" altLang="zh-CN" dirty="0" err="1"/>
              <a:t>pthread_cond_t</a:t>
            </a:r>
            <a:r>
              <a:rPr lang="en-US" altLang="zh-CN" dirty="0"/>
              <a:t>  </a:t>
            </a:r>
            <a:r>
              <a:rPr lang="en-US" altLang="zh-CN" dirty="0" err="1"/>
              <a:t>g_tConVar</a:t>
            </a:r>
            <a:r>
              <a:rPr lang="en-US" altLang="zh-CN" dirty="0"/>
              <a:t> = PTHREAD_COND_INITIALIZER;</a:t>
            </a:r>
          </a:p>
          <a:p>
            <a:r>
              <a:rPr lang="en-US" altLang="zh-CN" dirty="0"/>
              <a:t>static </a:t>
            </a:r>
            <a:r>
              <a:rPr lang="en-US" altLang="zh-CN" dirty="0" err="1"/>
              <a:t>pthread_mutex_t</a:t>
            </a:r>
            <a:r>
              <a:rPr lang="en-US" altLang="zh-CN" dirty="0"/>
              <a:t> </a:t>
            </a:r>
            <a:r>
              <a:rPr lang="en-US" altLang="zh-CN" dirty="0" err="1"/>
              <a:t>g_tMutex</a:t>
            </a:r>
            <a:r>
              <a:rPr lang="en-US" altLang="zh-CN" dirty="0"/>
              <a:t>  = PTHREAD_MUTEX_INITIALIZER;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// </a:t>
            </a:r>
            <a:r>
              <a:rPr lang="zh-CN" altLang="en-US" dirty="0"/>
              <a:t>线程</a:t>
            </a:r>
            <a:r>
              <a:rPr lang="en-US" altLang="zh-CN" dirty="0"/>
              <a:t>A: </a:t>
            </a:r>
            <a:r>
              <a:rPr lang="zh-CN" altLang="en-US" dirty="0"/>
              <a:t>等待条件成立</a:t>
            </a:r>
            <a:endParaRPr lang="en-US" altLang="zh-CN" dirty="0"/>
          </a:p>
          <a:p>
            <a:r>
              <a:rPr lang="en-US" altLang="zh-CN" dirty="0" err="1"/>
              <a:t>pthread_mutex_lock</a:t>
            </a:r>
            <a:r>
              <a:rPr lang="en-US" altLang="zh-CN" dirty="0"/>
              <a:t>(&amp;</a:t>
            </a:r>
            <a:r>
              <a:rPr lang="en-US" altLang="zh-CN" dirty="0" err="1"/>
              <a:t>g_tMutex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pthread_cond_wait</a:t>
            </a:r>
            <a:r>
              <a:rPr lang="en-US" altLang="zh-CN" dirty="0"/>
              <a:t>(&amp;</a:t>
            </a:r>
            <a:r>
              <a:rPr lang="en-US" altLang="zh-CN" dirty="0" err="1"/>
              <a:t>g_tConVar</a:t>
            </a:r>
            <a:r>
              <a:rPr lang="en-US" altLang="zh-CN" dirty="0"/>
              <a:t>, &amp;</a:t>
            </a:r>
            <a:r>
              <a:rPr lang="en-US" altLang="zh-CN" dirty="0" err="1"/>
              <a:t>g_tMutex</a:t>
            </a:r>
            <a:r>
              <a:rPr lang="en-US" altLang="zh-CN" dirty="0"/>
              <a:t>);	</a:t>
            </a:r>
          </a:p>
          <a:p>
            <a:r>
              <a:rPr lang="en-US" altLang="zh-CN" dirty="0"/>
              <a:t> /* </a:t>
            </a:r>
            <a:r>
              <a:rPr lang="zh-CN" altLang="en-US" dirty="0"/>
              <a:t>操作临界资源</a:t>
            </a:r>
            <a:r>
              <a:rPr lang="en-US" altLang="zh-CN" dirty="0"/>
              <a:t> */</a:t>
            </a:r>
          </a:p>
          <a:p>
            <a:r>
              <a:rPr lang="en-US" altLang="zh-CN" dirty="0" err="1"/>
              <a:t>pthread_mutex_unlock</a:t>
            </a:r>
            <a:r>
              <a:rPr lang="en-US" altLang="zh-CN" dirty="0"/>
              <a:t>(&amp;</a:t>
            </a:r>
            <a:r>
              <a:rPr lang="en-US" altLang="zh-CN" dirty="0" err="1"/>
              <a:t>g_tMutex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 线程</a:t>
            </a:r>
            <a:r>
              <a:rPr lang="en-US" altLang="zh-CN" dirty="0"/>
              <a:t>B: </a:t>
            </a:r>
            <a:r>
              <a:rPr lang="zh-CN" altLang="en-US" dirty="0"/>
              <a:t>唤醒等待</a:t>
            </a:r>
            <a:r>
              <a:rPr lang="en-US" altLang="zh-CN" dirty="0" err="1"/>
              <a:t>g_tConVar</a:t>
            </a:r>
            <a:r>
              <a:rPr lang="zh-CN" altLang="en-US" dirty="0"/>
              <a:t>的线程</a:t>
            </a:r>
            <a:endParaRPr lang="en-US" altLang="zh-CN" dirty="0"/>
          </a:p>
          <a:p>
            <a:r>
              <a:rPr lang="en-US" altLang="zh-CN" dirty="0" err="1"/>
              <a:t>pthread_cond_signal</a:t>
            </a:r>
            <a:r>
              <a:rPr lang="en-US" altLang="zh-CN" dirty="0"/>
              <a:t>(&amp;</a:t>
            </a:r>
            <a:r>
              <a:rPr lang="en-US" altLang="zh-CN" dirty="0" err="1"/>
              <a:t>g_tConVar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6740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203</Words>
  <Application>Microsoft Office PowerPoint</Application>
  <PresentationFormat>宽屏</PresentationFormat>
  <Paragraphs>29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方正正纤黑简体</vt:lpstr>
      <vt:lpstr>黑体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84</cp:revision>
  <dcterms:created xsi:type="dcterms:W3CDTF">2020-09-12T05:08:37Z</dcterms:created>
  <dcterms:modified xsi:type="dcterms:W3CDTF">2020-09-23T10:28:39Z</dcterms:modified>
</cp:coreProperties>
</file>