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600429D-D3BB-4733-89E2-9F094FF6D8F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24.05.18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82C7E2D-D454-4CD3-839B-1BE5512EBF4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578600" y="1143000"/>
            <a:ext cx="6705360" cy="3385440"/>
            <a:chOff x="1578600" y="1143000"/>
            <a:chExt cx="6705360" cy="3385440"/>
          </a:xfrm>
        </p:grpSpPr>
        <p:sp>
          <p:nvSpPr>
            <p:cNvPr id="42" name="CustomShape 2"/>
            <p:cNvSpPr/>
            <p:nvPr/>
          </p:nvSpPr>
          <p:spPr>
            <a:xfrm>
              <a:off x="1578600" y="1143000"/>
              <a:ext cx="6705360" cy="3385080"/>
            </a:xfrm>
            <a:prstGeom prst="triangle">
              <a:avLst>
                <a:gd name="adj" fmla="val 50000"/>
              </a:avLst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Line 3"/>
            <p:cNvSpPr/>
            <p:nvPr/>
          </p:nvSpPr>
          <p:spPr>
            <a:xfrm>
              <a:off x="4128120" y="1959120"/>
              <a:ext cx="1608480" cy="540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Line 4"/>
            <p:cNvSpPr/>
            <p:nvPr/>
          </p:nvSpPr>
          <p:spPr>
            <a:xfrm>
              <a:off x="3254760" y="2835720"/>
              <a:ext cx="2481840" cy="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Line 5"/>
            <p:cNvSpPr/>
            <p:nvPr/>
          </p:nvSpPr>
          <p:spPr>
            <a:xfrm>
              <a:off x="5736600" y="2842920"/>
              <a:ext cx="892800" cy="168552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Line 6"/>
            <p:cNvSpPr/>
            <p:nvPr/>
          </p:nvSpPr>
          <p:spPr>
            <a:xfrm>
              <a:off x="2917080" y="3178440"/>
              <a:ext cx="2994480" cy="1476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Line 7"/>
            <p:cNvSpPr/>
            <p:nvPr/>
          </p:nvSpPr>
          <p:spPr>
            <a:xfrm flipV="1">
              <a:off x="2525400" y="3580560"/>
              <a:ext cx="2514240" cy="72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Line 8"/>
            <p:cNvSpPr/>
            <p:nvPr/>
          </p:nvSpPr>
          <p:spPr>
            <a:xfrm flipV="1">
              <a:off x="2022480" y="4095360"/>
              <a:ext cx="1438920" cy="1080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Line 9"/>
            <p:cNvSpPr/>
            <p:nvPr/>
          </p:nvSpPr>
          <p:spPr>
            <a:xfrm flipH="1">
              <a:off x="3254760" y="3581280"/>
              <a:ext cx="413640" cy="94716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>
              <a:off x="4644360" y="1468440"/>
              <a:ext cx="63360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Bund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1" name="CustomShape 11"/>
            <p:cNvSpPr/>
            <p:nvPr/>
          </p:nvSpPr>
          <p:spPr>
            <a:xfrm>
              <a:off x="4356360" y="2062080"/>
              <a:ext cx="136692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Bundesländer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2" name="CustomShape 12"/>
            <p:cNvSpPr/>
            <p:nvPr/>
          </p:nvSpPr>
          <p:spPr>
            <a:xfrm>
              <a:off x="4216680" y="2481120"/>
              <a:ext cx="131040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400" spc="-1" strike="noStrike">
                  <a:solidFill>
                    <a:srgbClr val="000000"/>
                  </a:solidFill>
                  <a:latin typeface="Arial"/>
                </a:rPr>
                <a:t>Flächenländer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5961600" y="2815920"/>
              <a:ext cx="767880" cy="51660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de-DE" sz="1400" spc="-1" strike="noStrike">
                  <a:solidFill>
                    <a:srgbClr val="000000"/>
                  </a:solidFill>
                  <a:latin typeface="Arial"/>
                </a:rPr>
                <a:t>Stadt-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400" spc="-1" strike="noStrike">
                  <a:solidFill>
                    <a:srgbClr val="000000"/>
                  </a:solidFill>
                  <a:latin typeface="Arial"/>
                </a:rPr>
                <a:t>staaten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4" name="CustomShape 14"/>
            <p:cNvSpPr/>
            <p:nvPr/>
          </p:nvSpPr>
          <p:spPr>
            <a:xfrm>
              <a:off x="3544200" y="2843640"/>
              <a:ext cx="189396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(Regierungsbezirke)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5" name="CustomShape 15"/>
            <p:cNvSpPr/>
            <p:nvPr/>
          </p:nvSpPr>
          <p:spPr>
            <a:xfrm>
              <a:off x="3316320" y="3223440"/>
              <a:ext cx="132876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(Land-)Kreise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6" name="CustomShape 16"/>
            <p:cNvSpPr/>
            <p:nvPr/>
          </p:nvSpPr>
          <p:spPr>
            <a:xfrm>
              <a:off x="5139000" y="3573000"/>
              <a:ext cx="1055880" cy="51660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Kreisfreie 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Städte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7" name="CustomShape 17"/>
            <p:cNvSpPr/>
            <p:nvPr/>
          </p:nvSpPr>
          <p:spPr>
            <a:xfrm>
              <a:off x="2445120" y="3559320"/>
              <a:ext cx="1161000" cy="51660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(Gemeinde-</a:t>
              </a:r>
              <a:endParaRPr b="0" lang="de-DE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verbände)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1985760" y="4162320"/>
              <a:ext cx="126936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(Gemeinden)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3732840" y="3902400"/>
              <a:ext cx="1150200" cy="303480"/>
            </a:xfrm>
            <a:prstGeom prst="rect">
              <a:avLst/>
            </a:prstGeom>
            <a:noFill/>
            <a:ln w="19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Arial"/>
                </a:rPr>
                <a:t>Gemeinden</a:t>
              </a:r>
              <a:endParaRPr b="0" lang="de-DE" sz="1400" spc="-1" strike="noStrike">
                <a:latin typeface="Arial"/>
              </a:endParaRPr>
            </a:p>
          </p:txBody>
        </p:sp>
        <p:sp>
          <p:nvSpPr>
            <p:cNvPr id="60" name="Line 20"/>
            <p:cNvSpPr/>
            <p:nvPr/>
          </p:nvSpPr>
          <p:spPr>
            <a:xfrm>
              <a:off x="5032440" y="3200400"/>
              <a:ext cx="14400" cy="1328040"/>
            </a:xfrm>
            <a:prstGeom prst="line">
              <a:avLst/>
            </a:prstGeom>
            <a:ln w="1908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LibreOffice/6.0.3.2$Linux_X86_64 LibreOffice_project/00m0$Build-2</Application>
  <Words>22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2018-05-23T18:59:17Z</dcterms:created>
  <dc:creator>Bill</dc:creator>
  <dc:description/>
  <dc:language>de-DE</dc:language>
  <cp:lastModifiedBy/>
  <dcterms:modified xsi:type="dcterms:W3CDTF">2018-05-24T12:58:01Z</dcterms:modified>
  <cp:revision>5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