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</p:sldMasterIdLst>
  <p:notesMasterIdLst>
    <p:notesMasterId r:id="rId13"/>
  </p:notesMasterIdLst>
  <p:sldIdLst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B3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5226" autoAdjust="0"/>
  </p:normalViewPr>
  <p:slideViewPr>
    <p:cSldViewPr snapToGrid="0">
      <p:cViewPr varScale="1">
        <p:scale>
          <a:sx n="98" d="100"/>
          <a:sy n="98" d="100"/>
        </p:scale>
        <p:origin x="37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svg"/><Relationship Id="rId1" Type="http://schemas.openxmlformats.org/officeDocument/2006/relationships/image" Target="../media/image23.png"/><Relationship Id="rId6" Type="http://schemas.openxmlformats.org/officeDocument/2006/relationships/image" Target="../media/image20.svg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7.svg"/><Relationship Id="rId1" Type="http://schemas.openxmlformats.org/officeDocument/2006/relationships/image" Target="../media/image34.png"/><Relationship Id="rId6" Type="http://schemas.openxmlformats.org/officeDocument/2006/relationships/image" Target="../media/image31.svg"/><Relationship Id="rId5" Type="http://schemas.openxmlformats.org/officeDocument/2006/relationships/image" Target="../media/image3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978D8-A326-47B9-8A4D-0B52A3CB0C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1F52B-A474-4356-BEEA-EF62F0859F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</a:rPr>
            <a:t>Docker</a:t>
          </a:r>
          <a:r>
            <a:rPr lang="zh-CN" dirty="0">
              <a:solidFill>
                <a:schemeClr val="bg1"/>
              </a:solidFill>
            </a:rPr>
            <a:t>部署</a:t>
          </a:r>
          <a:endParaRPr lang="en-US" dirty="0">
            <a:solidFill>
              <a:schemeClr val="bg1"/>
            </a:solidFill>
          </a:endParaRPr>
        </a:p>
      </dgm:t>
    </dgm:pt>
    <dgm:pt modelId="{8752EDB9-E843-4393-97A8-011878FE9741}" type="parTrans" cxnId="{8FFC1216-D745-40B4-B0DE-37580EA851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5D8997-44D6-4B94-94A0-C75133EE8E53}" type="sibTrans" cxnId="{8FFC1216-D745-40B4-B0DE-37580EA851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497CB16-296B-416E-9B93-8FC94209340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Namespace(</a:t>
          </a:r>
          <a:r>
            <a:rPr lang="zh-CN" dirty="0">
              <a:solidFill>
                <a:schemeClr val="bg1"/>
              </a:solidFill>
            </a:rPr>
            <a:t>资源隔离</a:t>
          </a:r>
          <a:r>
            <a:rPr lang="en-US" dirty="0">
              <a:solidFill>
                <a:schemeClr val="bg1"/>
              </a:solidFill>
            </a:rPr>
            <a:t>), Cgroup(</a:t>
          </a:r>
          <a:r>
            <a:rPr lang="zh-CN" dirty="0">
              <a:solidFill>
                <a:schemeClr val="bg1"/>
              </a:solidFill>
            </a:rPr>
            <a:t>资源限制</a:t>
          </a:r>
          <a:r>
            <a:rPr lang="en-US" dirty="0">
              <a:solidFill>
                <a:schemeClr val="bg1"/>
              </a:solidFill>
            </a:rPr>
            <a:t>) , rootfs(</a:t>
          </a:r>
          <a:r>
            <a:rPr lang="zh-CN" dirty="0">
              <a:solidFill>
                <a:schemeClr val="bg1"/>
              </a:solidFill>
            </a:rPr>
            <a:t>挂载系统根目录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8208E95-ECCB-4C0D-9786-EEEC8D02CD68}" type="parTrans" cxnId="{D956D9ED-AB12-44A3-A93F-F90F5DDBDA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9EAC8A-8833-4715-B8FB-5F55F7E4EE91}" type="sibTrans" cxnId="{D956D9ED-AB12-44A3-A93F-F90F5DDBDA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580708-91C8-4765-BF73-A1CB8E171CE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zh-CN" dirty="0">
              <a:solidFill>
                <a:schemeClr val="bg1"/>
              </a:solidFill>
            </a:rPr>
            <a:t>运行时支持对</a:t>
          </a:r>
          <a:r>
            <a:rPr lang="en-US" dirty="0">
              <a:solidFill>
                <a:schemeClr val="bg1"/>
              </a:solidFill>
            </a:rPr>
            <a:t>CPU,</a:t>
          </a:r>
          <a:r>
            <a:rPr lang="zh-CN" dirty="0">
              <a:solidFill>
                <a:schemeClr val="bg1"/>
              </a:solidFill>
            </a:rPr>
            <a:t>内存</a:t>
          </a:r>
          <a:r>
            <a:rPr lang="en-US" dirty="0">
              <a:solidFill>
                <a:schemeClr val="bg1"/>
              </a:solidFill>
            </a:rPr>
            <a:t>,</a:t>
          </a:r>
          <a:r>
            <a:rPr lang="zh-CN" dirty="0">
              <a:solidFill>
                <a:schemeClr val="bg1"/>
              </a:solidFill>
            </a:rPr>
            <a:t>存储</a:t>
          </a:r>
          <a:r>
            <a:rPr lang="en-US" dirty="0">
              <a:solidFill>
                <a:schemeClr val="bg1"/>
              </a:solidFill>
            </a:rPr>
            <a:t>,</a:t>
          </a:r>
          <a:r>
            <a:rPr lang="zh-CN" dirty="0">
              <a:solidFill>
                <a:schemeClr val="bg1"/>
              </a:solidFill>
            </a:rPr>
            <a:t>网络</a:t>
          </a:r>
          <a:r>
            <a:rPr lang="zh-CN" altLang="en-US" dirty="0">
              <a:solidFill>
                <a:schemeClr val="bg1"/>
              </a:solidFill>
            </a:rPr>
            <a:t>等方面的</a:t>
          </a:r>
          <a:r>
            <a:rPr lang="zh-CN" dirty="0">
              <a:solidFill>
                <a:schemeClr val="bg1"/>
              </a:solidFill>
            </a:rPr>
            <a:t>限制</a:t>
          </a:r>
          <a:endParaRPr lang="en-US" dirty="0">
            <a:solidFill>
              <a:schemeClr val="bg1"/>
            </a:solidFill>
          </a:endParaRPr>
        </a:p>
      </dgm:t>
    </dgm:pt>
    <dgm:pt modelId="{1E0CCEE7-58A2-43FD-8CF8-BE50F1E69496}" type="parTrans" cxnId="{CFC0D17F-2F92-4966-B3DA-01975A0073C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6E9BB-D121-4790-849C-EB602C74B3FD}" type="sibTrans" cxnId="{CFC0D17F-2F92-4966-B3DA-01975A0073C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CA8395-7399-4FC7-B504-5D65208326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</a:rPr>
            <a:t>K8s</a:t>
          </a:r>
          <a:r>
            <a:rPr lang="zh-CN" dirty="0">
              <a:solidFill>
                <a:schemeClr val="bg1"/>
              </a:solidFill>
            </a:rPr>
            <a:t>里的编排对象与</a:t>
          </a:r>
          <a:r>
            <a:rPr lang="zh-CN" altLang="en-US" dirty="0">
              <a:solidFill>
                <a:schemeClr val="bg1"/>
              </a:solidFill>
            </a:rPr>
            <a:t>应用</a:t>
          </a:r>
          <a:r>
            <a:rPr lang="zh-CN" dirty="0">
              <a:solidFill>
                <a:schemeClr val="bg1"/>
              </a:solidFill>
            </a:rPr>
            <a:t>关系</a:t>
          </a:r>
          <a:endParaRPr lang="en-US" dirty="0">
            <a:solidFill>
              <a:schemeClr val="bg1"/>
            </a:solidFill>
          </a:endParaRPr>
        </a:p>
      </dgm:t>
    </dgm:pt>
    <dgm:pt modelId="{85D01A89-509E-43FB-B13D-A2DA5F2B7A23}" type="parTrans" cxnId="{B9D89591-A05E-4632-BA8D-6424E3BDE5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754E16-3B7A-41EE-9474-0B144DBF970F}" type="sibTrans" cxnId="{B9D89591-A05E-4632-BA8D-6424E3BDE5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B4BC03-D7EC-4988-AA0B-26718DC51D1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 err="1">
              <a:solidFill>
                <a:schemeClr val="bg1"/>
              </a:solidFill>
            </a:rPr>
            <a:t>Pod,Deployment,StatefulSet,</a:t>
          </a:r>
          <a:r>
            <a:rPr lang="en-US" altLang="zh-CN" dirty="0" err="1">
              <a:solidFill>
                <a:schemeClr val="bg1"/>
              </a:solidFill>
            </a:rPr>
            <a:t>Job,Cron</a:t>
          </a:r>
          <a:r>
            <a:rPr lang="en-US" altLang="zh-CN" dirty="0">
              <a:solidFill>
                <a:schemeClr val="bg1"/>
              </a:solidFill>
            </a:rPr>
            <a:t> </a:t>
          </a:r>
          <a:r>
            <a:rPr lang="en-US" altLang="zh-CN" dirty="0" err="1">
              <a:solidFill>
                <a:schemeClr val="bg1"/>
              </a:solidFill>
            </a:rPr>
            <a:t>Job,</a:t>
          </a:r>
          <a:r>
            <a:rPr lang="en-US" dirty="0" err="1">
              <a:solidFill>
                <a:schemeClr val="bg1"/>
              </a:solidFill>
            </a:rPr>
            <a:t>ConfigMap,Secret,CronJob,Service</a:t>
          </a:r>
          <a:r>
            <a:rPr lang="en-US" dirty="0">
              <a:solidFill>
                <a:schemeClr val="bg1"/>
              </a:solidFill>
            </a:rPr>
            <a:t> ……</a:t>
          </a:r>
        </a:p>
      </dgm:t>
    </dgm:pt>
    <dgm:pt modelId="{98B8D65E-8A6A-4C77-8855-747FAF7BA795}" type="parTrans" cxnId="{380C8C56-72EF-4422-8590-5615641C1C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C18A55-9FC4-4212-AA85-DF7B74973E06}" type="sibTrans" cxnId="{380C8C56-72EF-4422-8590-5615641C1C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9579542-E7D8-4702-8E15-96E9312A4D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>
              <a:solidFill>
                <a:schemeClr val="bg1"/>
              </a:solidFill>
            </a:rPr>
            <a:t>健康检查</a:t>
          </a:r>
          <a:endParaRPr lang="en-US" dirty="0">
            <a:solidFill>
              <a:schemeClr val="bg1"/>
            </a:solidFill>
          </a:endParaRPr>
        </a:p>
      </dgm:t>
    </dgm:pt>
    <dgm:pt modelId="{23AA08F6-E378-4F99-89EB-1DD42B55FB35}" type="parTrans" cxnId="{3D9838A0-A55C-4224-A884-F382591E7C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5FFDA0-5C80-4E2F-B8E1-6EF451ABCF0F}" type="sibTrans" cxnId="{3D9838A0-A55C-4224-A884-F382591E7C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DF0214-16DD-4CA0-A9F2-9B1A382FD33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liveness</a:t>
          </a:r>
          <a:r>
            <a:rPr lang="zh-CN" dirty="0">
              <a:solidFill>
                <a:schemeClr val="bg1"/>
              </a:solidFill>
            </a:rPr>
            <a:t>探针：决定重启容器</a:t>
          </a:r>
          <a:r>
            <a:rPr lang="zh-CN" altLang="en-US" dirty="0">
              <a:solidFill>
                <a:schemeClr val="bg1"/>
              </a:solidFill>
            </a:rPr>
            <a:t>指标</a:t>
          </a:r>
          <a:endParaRPr lang="en-US" altLang="zh-CN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Readiness</a:t>
          </a:r>
          <a:r>
            <a:rPr lang="zh-CN" dirty="0">
              <a:solidFill>
                <a:schemeClr val="bg1"/>
              </a:solidFill>
            </a:rPr>
            <a:t>探针：决定分发流量</a:t>
          </a:r>
          <a:r>
            <a:rPr lang="zh-CN" altLang="en-US" dirty="0">
              <a:solidFill>
                <a:schemeClr val="bg1"/>
              </a:solidFill>
            </a:rPr>
            <a:t>指标</a:t>
          </a:r>
          <a:endParaRPr lang="en-US" dirty="0">
            <a:solidFill>
              <a:schemeClr val="bg1"/>
            </a:solidFill>
          </a:endParaRPr>
        </a:p>
      </dgm:t>
    </dgm:pt>
    <dgm:pt modelId="{5C59BC4A-A179-43D3-A7D7-D592DF2B7EEF}" type="parTrans" cxnId="{D53819BC-B096-44C3-81A8-123C2E27561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4F3CAE-2286-45C2-85D4-9440EE4871B5}" type="sibTrans" cxnId="{D53819BC-B096-44C3-81A8-123C2E27561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9A1F8D-96FC-4604-9DF7-49F654385A21}" type="pres">
      <dgm:prSet presAssocID="{EC0978D8-A326-47B9-8A4D-0B52A3CB0CAC}" presName="root" presStyleCnt="0">
        <dgm:presLayoutVars>
          <dgm:dir/>
          <dgm:resizeHandles val="exact"/>
        </dgm:presLayoutVars>
      </dgm:prSet>
      <dgm:spPr/>
    </dgm:pt>
    <dgm:pt modelId="{8AE229D6-2242-44A0-8D2D-4F6394FB4EA7}" type="pres">
      <dgm:prSet presAssocID="{5051F52B-A474-4356-BEEA-EF62F0859FD7}" presName="compNode" presStyleCnt="0"/>
      <dgm:spPr/>
    </dgm:pt>
    <dgm:pt modelId="{D4D70E90-6D4C-4A3F-AF75-010D657F8AC5}" type="pres">
      <dgm:prSet presAssocID="{5051F52B-A474-4356-BEEA-EF62F0859FD7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>
          <a:noFill/>
        </a:ln>
      </dgm:spPr>
    </dgm:pt>
    <dgm:pt modelId="{1021B5EB-48A7-4D56-8C3A-2F75F806BFA8}" type="pres">
      <dgm:prSet presAssocID="{5051F52B-A474-4356-BEEA-EF62F0859FD7}" presName="iconSpace" presStyleCnt="0"/>
      <dgm:spPr/>
    </dgm:pt>
    <dgm:pt modelId="{262A29D5-C737-4C27-81A4-2F58E796220B}" type="pres">
      <dgm:prSet presAssocID="{5051F52B-A474-4356-BEEA-EF62F0859FD7}" presName="parTx" presStyleLbl="revTx" presStyleIdx="0" presStyleCnt="6">
        <dgm:presLayoutVars>
          <dgm:chMax val="0"/>
          <dgm:chPref val="0"/>
        </dgm:presLayoutVars>
      </dgm:prSet>
      <dgm:spPr/>
    </dgm:pt>
    <dgm:pt modelId="{CA137090-3975-4025-BD30-1DCDE465269A}" type="pres">
      <dgm:prSet presAssocID="{5051F52B-A474-4356-BEEA-EF62F0859FD7}" presName="txSpace" presStyleCnt="0"/>
      <dgm:spPr/>
    </dgm:pt>
    <dgm:pt modelId="{F82D08D3-26CF-47F2-9B62-5F90C33170D0}" type="pres">
      <dgm:prSet presAssocID="{5051F52B-A474-4356-BEEA-EF62F0859FD7}" presName="desTx" presStyleLbl="revTx" presStyleIdx="1" presStyleCnt="6">
        <dgm:presLayoutVars/>
      </dgm:prSet>
      <dgm:spPr/>
    </dgm:pt>
    <dgm:pt modelId="{4C99762C-DE10-4954-AE01-FB2E5FDB10AE}" type="pres">
      <dgm:prSet presAssocID="{065D8997-44D6-4B94-94A0-C75133EE8E53}" presName="sibTrans" presStyleCnt="0"/>
      <dgm:spPr/>
    </dgm:pt>
    <dgm:pt modelId="{50A0D6B2-6EC7-4B02-9D2B-A1A4F67C355F}" type="pres">
      <dgm:prSet presAssocID="{69579542-E7D8-4702-8E15-96E9312A4D31}" presName="compNode" presStyleCnt="0"/>
      <dgm:spPr/>
    </dgm:pt>
    <dgm:pt modelId="{1770E923-41E5-4341-B773-42BF5DB3A14F}" type="pres">
      <dgm:prSet presAssocID="{69579542-E7D8-4702-8E15-96E9312A4D3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研究"/>
        </a:ext>
      </dgm:extLst>
    </dgm:pt>
    <dgm:pt modelId="{98C87546-FA0B-438A-99C8-21FFC823DC6A}" type="pres">
      <dgm:prSet presAssocID="{69579542-E7D8-4702-8E15-96E9312A4D31}" presName="iconSpace" presStyleCnt="0"/>
      <dgm:spPr/>
    </dgm:pt>
    <dgm:pt modelId="{CC9111E8-5A3D-4EF9-962F-210AD1DD7DBE}" type="pres">
      <dgm:prSet presAssocID="{69579542-E7D8-4702-8E15-96E9312A4D31}" presName="parTx" presStyleLbl="revTx" presStyleIdx="2" presStyleCnt="6">
        <dgm:presLayoutVars>
          <dgm:chMax val="0"/>
          <dgm:chPref val="0"/>
        </dgm:presLayoutVars>
      </dgm:prSet>
      <dgm:spPr/>
    </dgm:pt>
    <dgm:pt modelId="{ECDE95F8-3DA5-4859-A363-BAE4ACE0D13B}" type="pres">
      <dgm:prSet presAssocID="{69579542-E7D8-4702-8E15-96E9312A4D31}" presName="txSpace" presStyleCnt="0"/>
      <dgm:spPr/>
    </dgm:pt>
    <dgm:pt modelId="{D45EE874-A804-4185-9302-70ED3C110A42}" type="pres">
      <dgm:prSet presAssocID="{69579542-E7D8-4702-8E15-96E9312A4D31}" presName="desTx" presStyleLbl="revTx" presStyleIdx="3" presStyleCnt="6">
        <dgm:presLayoutVars/>
      </dgm:prSet>
      <dgm:spPr/>
    </dgm:pt>
    <dgm:pt modelId="{4EC700F4-3889-43FC-B580-5E96E2604E4E}" type="pres">
      <dgm:prSet presAssocID="{5D5FFDA0-5C80-4E2F-B8E1-6EF451ABCF0F}" presName="sibTrans" presStyleCnt="0"/>
      <dgm:spPr/>
    </dgm:pt>
    <dgm:pt modelId="{3F9E69E0-4249-4F0C-8AED-6E9093F36A7E}" type="pres">
      <dgm:prSet presAssocID="{56CA8395-7399-4FC7-B504-5D65208326E5}" presName="compNode" presStyleCnt="0"/>
      <dgm:spPr/>
    </dgm:pt>
    <dgm:pt modelId="{D0B97BCA-336F-4398-8ED2-79D9C516512B}" type="pres">
      <dgm:prSet presAssocID="{56CA8395-7399-4FC7-B504-5D65208326E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握手"/>
        </a:ext>
      </dgm:extLst>
    </dgm:pt>
    <dgm:pt modelId="{0C428928-4F3A-45BE-BE34-3721C8DB6F47}" type="pres">
      <dgm:prSet presAssocID="{56CA8395-7399-4FC7-B504-5D65208326E5}" presName="iconSpace" presStyleCnt="0"/>
      <dgm:spPr/>
    </dgm:pt>
    <dgm:pt modelId="{AAE95202-D4F7-4A67-8383-27A1A82DDB8D}" type="pres">
      <dgm:prSet presAssocID="{56CA8395-7399-4FC7-B504-5D65208326E5}" presName="parTx" presStyleLbl="revTx" presStyleIdx="4" presStyleCnt="6">
        <dgm:presLayoutVars>
          <dgm:chMax val="0"/>
          <dgm:chPref val="0"/>
        </dgm:presLayoutVars>
      </dgm:prSet>
      <dgm:spPr/>
    </dgm:pt>
    <dgm:pt modelId="{DD890DD0-3D30-46DD-90C1-2F31E732D3AC}" type="pres">
      <dgm:prSet presAssocID="{56CA8395-7399-4FC7-B504-5D65208326E5}" presName="txSpace" presStyleCnt="0"/>
      <dgm:spPr/>
    </dgm:pt>
    <dgm:pt modelId="{ADDFBC3E-C7DA-444D-B9FB-41EB93FFFBFB}" type="pres">
      <dgm:prSet presAssocID="{56CA8395-7399-4FC7-B504-5D65208326E5}" presName="desTx" presStyleLbl="revTx" presStyleIdx="5" presStyleCnt="6">
        <dgm:presLayoutVars/>
      </dgm:prSet>
      <dgm:spPr/>
    </dgm:pt>
  </dgm:ptLst>
  <dgm:cxnLst>
    <dgm:cxn modelId="{8FFC1216-D745-40B4-B0DE-37580EA851C6}" srcId="{EC0978D8-A326-47B9-8A4D-0B52A3CB0CAC}" destId="{5051F52B-A474-4356-BEEA-EF62F0859FD7}" srcOrd="0" destOrd="0" parTransId="{8752EDB9-E843-4393-97A8-011878FE9741}" sibTransId="{065D8997-44D6-4B94-94A0-C75133EE8E53}"/>
    <dgm:cxn modelId="{A5C0434D-E612-4AF4-9F13-8E5FD32EAAF1}" type="presOf" srcId="{5051F52B-A474-4356-BEEA-EF62F0859FD7}" destId="{262A29D5-C737-4C27-81A4-2F58E796220B}" srcOrd="0" destOrd="0" presId="urn:microsoft.com/office/officeart/2018/5/layout/CenteredIconLabelDescriptionList"/>
    <dgm:cxn modelId="{380C8C56-72EF-4422-8590-5615641C1CC8}" srcId="{56CA8395-7399-4FC7-B504-5D65208326E5}" destId="{6FB4BC03-D7EC-4988-AA0B-26718DC51D18}" srcOrd="0" destOrd="0" parTransId="{98B8D65E-8A6A-4C77-8855-747FAF7BA795}" sibTransId="{4DC18A55-9FC4-4212-AA85-DF7B74973E06}"/>
    <dgm:cxn modelId="{CFC0D17F-2F92-4966-B3DA-01975A0073CA}" srcId="{5051F52B-A474-4356-BEEA-EF62F0859FD7}" destId="{75580708-91C8-4765-BF73-A1CB8E171CE8}" srcOrd="1" destOrd="0" parTransId="{1E0CCEE7-58A2-43FD-8CF8-BE50F1E69496}" sibTransId="{B106E9BB-D121-4790-849C-EB602C74B3FD}"/>
    <dgm:cxn modelId="{D6441687-442E-460A-B13E-0363903F2DA8}" type="presOf" srcId="{EC0978D8-A326-47B9-8A4D-0B52A3CB0CAC}" destId="{8D9A1F8D-96FC-4604-9DF7-49F654385A21}" srcOrd="0" destOrd="0" presId="urn:microsoft.com/office/officeart/2018/5/layout/CenteredIconLabelDescriptionList"/>
    <dgm:cxn modelId="{B9D89591-A05E-4632-BA8D-6424E3BDE5E2}" srcId="{EC0978D8-A326-47B9-8A4D-0B52A3CB0CAC}" destId="{56CA8395-7399-4FC7-B504-5D65208326E5}" srcOrd="2" destOrd="0" parTransId="{85D01A89-509E-43FB-B13D-A2DA5F2B7A23}" sibTransId="{F6754E16-3B7A-41EE-9474-0B144DBF970F}"/>
    <dgm:cxn modelId="{0DA9F99D-757B-49A3-ABCB-CDD427D5CCC6}" type="presOf" srcId="{69579542-E7D8-4702-8E15-96E9312A4D31}" destId="{CC9111E8-5A3D-4EF9-962F-210AD1DD7DBE}" srcOrd="0" destOrd="0" presId="urn:microsoft.com/office/officeart/2018/5/layout/CenteredIconLabelDescriptionList"/>
    <dgm:cxn modelId="{3D9838A0-A55C-4224-A884-F382591E7CD1}" srcId="{EC0978D8-A326-47B9-8A4D-0B52A3CB0CAC}" destId="{69579542-E7D8-4702-8E15-96E9312A4D31}" srcOrd="1" destOrd="0" parTransId="{23AA08F6-E378-4F99-89EB-1DD42B55FB35}" sibTransId="{5D5FFDA0-5C80-4E2F-B8E1-6EF451ABCF0F}"/>
    <dgm:cxn modelId="{931279B2-7918-4EC0-A9D0-1CDFB3AA93D5}" type="presOf" srcId="{75580708-91C8-4765-BF73-A1CB8E171CE8}" destId="{F82D08D3-26CF-47F2-9B62-5F90C33170D0}" srcOrd="0" destOrd="1" presId="urn:microsoft.com/office/officeart/2018/5/layout/CenteredIconLabelDescriptionList"/>
    <dgm:cxn modelId="{D53819BC-B096-44C3-81A8-123C2E275614}" srcId="{69579542-E7D8-4702-8E15-96E9312A4D31}" destId="{FDDF0214-16DD-4CA0-A9F2-9B1A382FD330}" srcOrd="0" destOrd="0" parTransId="{5C59BC4A-A179-43D3-A7D7-D592DF2B7EEF}" sibTransId="{1B4F3CAE-2286-45C2-85D4-9440EE4871B5}"/>
    <dgm:cxn modelId="{BAF18ABC-91F9-4A65-B40D-F86716AE5855}" type="presOf" srcId="{6FB4BC03-D7EC-4988-AA0B-26718DC51D18}" destId="{ADDFBC3E-C7DA-444D-B9FB-41EB93FFFBFB}" srcOrd="0" destOrd="0" presId="urn:microsoft.com/office/officeart/2018/5/layout/CenteredIconLabelDescriptionList"/>
    <dgm:cxn modelId="{9ACEBBCC-A51E-4E04-BDBB-A2BBC65D7F3E}" type="presOf" srcId="{5497CB16-296B-416E-9B93-8FC942093408}" destId="{F82D08D3-26CF-47F2-9B62-5F90C33170D0}" srcOrd="0" destOrd="0" presId="urn:microsoft.com/office/officeart/2018/5/layout/CenteredIconLabelDescriptionList"/>
    <dgm:cxn modelId="{A56A1BE2-5536-4D07-95C0-2A90C40A97FE}" type="presOf" srcId="{FDDF0214-16DD-4CA0-A9F2-9B1A382FD330}" destId="{D45EE874-A804-4185-9302-70ED3C110A42}" srcOrd="0" destOrd="0" presId="urn:microsoft.com/office/officeart/2018/5/layout/CenteredIconLabelDescriptionList"/>
    <dgm:cxn modelId="{D956D9ED-AB12-44A3-A93F-F90F5DDBDAB4}" srcId="{5051F52B-A474-4356-BEEA-EF62F0859FD7}" destId="{5497CB16-296B-416E-9B93-8FC942093408}" srcOrd="0" destOrd="0" parTransId="{58208E95-ECCB-4C0D-9786-EEEC8D02CD68}" sibTransId="{A69EAC8A-8833-4715-B8FB-5F55F7E4EE91}"/>
    <dgm:cxn modelId="{30461CF4-1C98-4E7A-ABB2-9C2B11BD2477}" type="presOf" srcId="{56CA8395-7399-4FC7-B504-5D65208326E5}" destId="{AAE95202-D4F7-4A67-8383-27A1A82DDB8D}" srcOrd="0" destOrd="0" presId="urn:microsoft.com/office/officeart/2018/5/layout/CenteredIconLabelDescriptionList"/>
    <dgm:cxn modelId="{B47EF220-49FE-4216-A0FC-05171B8AEA8C}" type="presParOf" srcId="{8D9A1F8D-96FC-4604-9DF7-49F654385A21}" destId="{8AE229D6-2242-44A0-8D2D-4F6394FB4EA7}" srcOrd="0" destOrd="0" presId="urn:microsoft.com/office/officeart/2018/5/layout/CenteredIconLabelDescriptionList"/>
    <dgm:cxn modelId="{D0C6CC59-BDD3-47C2-A83E-D7CBDF66F78F}" type="presParOf" srcId="{8AE229D6-2242-44A0-8D2D-4F6394FB4EA7}" destId="{D4D70E90-6D4C-4A3F-AF75-010D657F8AC5}" srcOrd="0" destOrd="0" presId="urn:microsoft.com/office/officeart/2018/5/layout/CenteredIconLabelDescriptionList"/>
    <dgm:cxn modelId="{DFEA5A44-9F73-49B5-9EDB-66BC687583BC}" type="presParOf" srcId="{8AE229D6-2242-44A0-8D2D-4F6394FB4EA7}" destId="{1021B5EB-48A7-4D56-8C3A-2F75F806BFA8}" srcOrd="1" destOrd="0" presId="urn:microsoft.com/office/officeart/2018/5/layout/CenteredIconLabelDescriptionList"/>
    <dgm:cxn modelId="{2165FE47-FCB9-4863-8615-4470F856C93C}" type="presParOf" srcId="{8AE229D6-2242-44A0-8D2D-4F6394FB4EA7}" destId="{262A29D5-C737-4C27-81A4-2F58E796220B}" srcOrd="2" destOrd="0" presId="urn:microsoft.com/office/officeart/2018/5/layout/CenteredIconLabelDescriptionList"/>
    <dgm:cxn modelId="{0E8EC615-3DEF-4F92-8B03-39E0B3BE7E92}" type="presParOf" srcId="{8AE229D6-2242-44A0-8D2D-4F6394FB4EA7}" destId="{CA137090-3975-4025-BD30-1DCDE465269A}" srcOrd="3" destOrd="0" presId="urn:microsoft.com/office/officeart/2018/5/layout/CenteredIconLabelDescriptionList"/>
    <dgm:cxn modelId="{7D32F8B0-2C44-4CEB-BA88-4F7769A23B7B}" type="presParOf" srcId="{8AE229D6-2242-44A0-8D2D-4F6394FB4EA7}" destId="{F82D08D3-26CF-47F2-9B62-5F90C33170D0}" srcOrd="4" destOrd="0" presId="urn:microsoft.com/office/officeart/2018/5/layout/CenteredIconLabelDescriptionList"/>
    <dgm:cxn modelId="{F75210C5-0EF7-4BBD-8CDD-8CCACE004EA2}" type="presParOf" srcId="{8D9A1F8D-96FC-4604-9DF7-49F654385A21}" destId="{4C99762C-DE10-4954-AE01-FB2E5FDB10AE}" srcOrd="1" destOrd="0" presId="urn:microsoft.com/office/officeart/2018/5/layout/CenteredIconLabelDescriptionList"/>
    <dgm:cxn modelId="{CD01F462-8A00-470D-8E64-7BE700AA2EDF}" type="presParOf" srcId="{8D9A1F8D-96FC-4604-9DF7-49F654385A21}" destId="{50A0D6B2-6EC7-4B02-9D2B-A1A4F67C355F}" srcOrd="2" destOrd="0" presId="urn:microsoft.com/office/officeart/2018/5/layout/CenteredIconLabelDescriptionList"/>
    <dgm:cxn modelId="{F735AC4D-CB6D-418B-BABD-967672DF908D}" type="presParOf" srcId="{50A0D6B2-6EC7-4B02-9D2B-A1A4F67C355F}" destId="{1770E923-41E5-4341-B773-42BF5DB3A14F}" srcOrd="0" destOrd="0" presId="urn:microsoft.com/office/officeart/2018/5/layout/CenteredIconLabelDescriptionList"/>
    <dgm:cxn modelId="{E51B239E-1406-4D38-804E-01E2F8224978}" type="presParOf" srcId="{50A0D6B2-6EC7-4B02-9D2B-A1A4F67C355F}" destId="{98C87546-FA0B-438A-99C8-21FFC823DC6A}" srcOrd="1" destOrd="0" presId="urn:microsoft.com/office/officeart/2018/5/layout/CenteredIconLabelDescriptionList"/>
    <dgm:cxn modelId="{9C84836D-78D1-4A8C-B21B-066B95A6744F}" type="presParOf" srcId="{50A0D6B2-6EC7-4B02-9D2B-A1A4F67C355F}" destId="{CC9111E8-5A3D-4EF9-962F-210AD1DD7DBE}" srcOrd="2" destOrd="0" presId="urn:microsoft.com/office/officeart/2018/5/layout/CenteredIconLabelDescriptionList"/>
    <dgm:cxn modelId="{87F853ED-C5D3-48F2-913B-EDB617B6B274}" type="presParOf" srcId="{50A0D6B2-6EC7-4B02-9D2B-A1A4F67C355F}" destId="{ECDE95F8-3DA5-4859-A363-BAE4ACE0D13B}" srcOrd="3" destOrd="0" presId="urn:microsoft.com/office/officeart/2018/5/layout/CenteredIconLabelDescriptionList"/>
    <dgm:cxn modelId="{4AC72C56-6BCF-4AF8-B180-045B4D220588}" type="presParOf" srcId="{50A0D6B2-6EC7-4B02-9D2B-A1A4F67C355F}" destId="{D45EE874-A804-4185-9302-70ED3C110A42}" srcOrd="4" destOrd="0" presId="urn:microsoft.com/office/officeart/2018/5/layout/CenteredIconLabelDescriptionList"/>
    <dgm:cxn modelId="{B9582496-E881-41F7-8B30-3EBED3981564}" type="presParOf" srcId="{8D9A1F8D-96FC-4604-9DF7-49F654385A21}" destId="{4EC700F4-3889-43FC-B580-5E96E2604E4E}" srcOrd="3" destOrd="0" presId="urn:microsoft.com/office/officeart/2018/5/layout/CenteredIconLabelDescriptionList"/>
    <dgm:cxn modelId="{AD7CBEC0-E3A9-4397-B822-721857ADDC1B}" type="presParOf" srcId="{8D9A1F8D-96FC-4604-9DF7-49F654385A21}" destId="{3F9E69E0-4249-4F0C-8AED-6E9093F36A7E}" srcOrd="4" destOrd="0" presId="urn:microsoft.com/office/officeart/2018/5/layout/CenteredIconLabelDescriptionList"/>
    <dgm:cxn modelId="{E2DD19EA-9017-45F0-B253-B1E7F8910921}" type="presParOf" srcId="{3F9E69E0-4249-4F0C-8AED-6E9093F36A7E}" destId="{D0B97BCA-336F-4398-8ED2-79D9C516512B}" srcOrd="0" destOrd="0" presId="urn:microsoft.com/office/officeart/2018/5/layout/CenteredIconLabelDescriptionList"/>
    <dgm:cxn modelId="{DF19B1D3-3B88-40A4-AAD3-F1C1135D13B4}" type="presParOf" srcId="{3F9E69E0-4249-4F0C-8AED-6E9093F36A7E}" destId="{0C428928-4F3A-45BE-BE34-3721C8DB6F47}" srcOrd="1" destOrd="0" presId="urn:microsoft.com/office/officeart/2018/5/layout/CenteredIconLabelDescriptionList"/>
    <dgm:cxn modelId="{1B1D6265-AAF6-414E-A2F8-DD784D4746E6}" type="presParOf" srcId="{3F9E69E0-4249-4F0C-8AED-6E9093F36A7E}" destId="{AAE95202-D4F7-4A67-8383-27A1A82DDB8D}" srcOrd="2" destOrd="0" presId="urn:microsoft.com/office/officeart/2018/5/layout/CenteredIconLabelDescriptionList"/>
    <dgm:cxn modelId="{A25B5473-585D-4660-BCB3-9CE1C0C2829A}" type="presParOf" srcId="{3F9E69E0-4249-4F0C-8AED-6E9093F36A7E}" destId="{DD890DD0-3D30-46DD-90C1-2F31E732D3AC}" srcOrd="3" destOrd="0" presId="urn:microsoft.com/office/officeart/2018/5/layout/CenteredIconLabelDescriptionList"/>
    <dgm:cxn modelId="{93E2EC10-04C9-40BC-A0DF-064256484EC5}" type="presParOf" srcId="{3F9E69E0-4249-4F0C-8AED-6E9093F36A7E}" destId="{ADDFBC3E-C7DA-444D-B9FB-41EB93FFFB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69E82-FC51-4FA8-9D2A-3FB91C250F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4E4354-7DD9-4428-970E-A27AA0C46F8D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体积</a:t>
          </a:r>
          <a:r>
            <a:rPr lang="zh-CN" altLang="en-US" b="1" dirty="0">
              <a:solidFill>
                <a:schemeClr val="bg1"/>
              </a:solidFill>
            </a:rPr>
            <a:t>小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最新的</a:t>
          </a:r>
          <a:r>
            <a:rPr lang="en-US" dirty="0">
              <a:solidFill>
                <a:schemeClr val="bg1"/>
              </a:solidFill>
            </a:rPr>
            <a:t>image200M</a:t>
          </a:r>
          <a:r>
            <a:rPr lang="zh-CN" dirty="0">
              <a:solidFill>
                <a:schemeClr val="bg1"/>
              </a:solidFill>
            </a:rPr>
            <a:t>左右（将往更小的方向前进）</a:t>
          </a:r>
          <a:endParaRPr lang="en-US" dirty="0">
            <a:solidFill>
              <a:schemeClr val="bg1"/>
            </a:solidFill>
          </a:endParaRPr>
        </a:p>
      </dgm:t>
    </dgm:pt>
    <dgm:pt modelId="{627CB2BF-0502-45B2-AE01-406C8EFB9E4F}" type="parTrans" cxnId="{30973CCC-06CB-4956-A312-62FE86629A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D9C5B2-961D-465C-9B3B-E016E64CDFF7}" type="sibTrans" cxnId="{30973CCC-06CB-4956-A312-62FE86629A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2248220-4FD2-4210-B9BA-755A94476874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启动快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分层编译</a:t>
          </a:r>
          <a:r>
            <a:rPr lang="en-US" dirty="0">
              <a:solidFill>
                <a:schemeClr val="bg1"/>
              </a:solidFill>
            </a:rPr>
            <a:t>&lt;</a:t>
          </a:r>
          <a:r>
            <a:rPr lang="en-US" dirty="0" err="1">
              <a:solidFill>
                <a:schemeClr val="bg1"/>
              </a:solidFill>
            </a:rPr>
            <a:t>TieredCompilation</a:t>
          </a:r>
          <a:r>
            <a:rPr lang="en-US" dirty="0">
              <a:solidFill>
                <a:schemeClr val="bg1"/>
              </a:solidFill>
            </a:rPr>
            <a:t>&gt;true&lt;/</a:t>
          </a:r>
          <a:r>
            <a:rPr lang="en-US" dirty="0" err="1">
              <a:solidFill>
                <a:schemeClr val="bg1"/>
              </a:solidFill>
            </a:rPr>
            <a:t>TieredCompilation</a:t>
          </a:r>
          <a:r>
            <a:rPr lang="en-US" dirty="0">
              <a:solidFill>
                <a:schemeClr val="bg1"/>
              </a:solidFill>
            </a:rPr>
            <a:t>&gt;</a:t>
          </a:r>
        </a:p>
        <a:p>
          <a:r>
            <a:rPr lang="en-US" altLang="zh-CN" b="0" i="0" dirty="0">
              <a:solidFill>
                <a:schemeClr val="bg1"/>
              </a:solidFill>
            </a:rPr>
            <a:t>&lt;</a:t>
          </a:r>
          <a:r>
            <a:rPr lang="en-US" b="0" i="0" dirty="0" err="1">
              <a:solidFill>
                <a:schemeClr val="bg1"/>
              </a:solidFill>
            </a:rPr>
            <a:t>PublishReadyToRun</a:t>
          </a:r>
          <a:r>
            <a:rPr lang="en-US" b="0" i="0" dirty="0">
              <a:solidFill>
                <a:schemeClr val="bg1"/>
              </a:solidFill>
            </a:rPr>
            <a:t>&gt;true&lt;/</a:t>
          </a:r>
          <a:r>
            <a:rPr lang="en-US" b="0" i="0" dirty="0" err="1">
              <a:solidFill>
                <a:schemeClr val="bg1"/>
              </a:solidFill>
            </a:rPr>
            <a:t>PublishReadyToRun</a:t>
          </a:r>
          <a:r>
            <a:rPr lang="en-US" b="0" i="0" dirty="0">
              <a:solidFill>
                <a:schemeClr val="bg1"/>
              </a:solidFill>
            </a:rPr>
            <a:t>&gt;</a:t>
          </a:r>
          <a:endParaRPr lang="en-US" dirty="0">
            <a:solidFill>
              <a:schemeClr val="bg1"/>
            </a:solidFill>
          </a:endParaRPr>
        </a:p>
      </dgm:t>
    </dgm:pt>
    <dgm:pt modelId="{6A73C603-F08A-426B-B45F-5140C433D04C}" type="parTrans" cxnId="{CEBF38CB-50DC-4EA8-81EA-4C0A0AA8D5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86C1D4B-898E-49B5-BD84-0D447AFE44D7}" type="sibTrans" cxnId="{CEBF38CB-50DC-4EA8-81EA-4C0A0AA8D5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7092828-1BA7-4E96-B204-98A4C3AF9A71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低内存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zh-CN" dirty="0">
              <a:solidFill>
                <a:schemeClr val="bg1"/>
              </a:solidFill>
            </a:rPr>
            <a:t>减小</a:t>
          </a:r>
          <a:r>
            <a:rPr lang="en-US" dirty="0">
              <a:solidFill>
                <a:schemeClr val="bg1"/>
              </a:solidFill>
            </a:rPr>
            <a:t>GC</a:t>
          </a:r>
          <a:r>
            <a:rPr lang="zh-CN" dirty="0">
              <a:solidFill>
                <a:schemeClr val="bg1"/>
              </a:solidFill>
            </a:rPr>
            <a:t>堆，使</a:t>
          </a:r>
          <a:r>
            <a:rPr lang="en-US" dirty="0" err="1">
              <a:solidFill>
                <a:schemeClr val="bg1"/>
              </a:solidFill>
            </a:rPr>
            <a:t>.net</a:t>
          </a:r>
          <a:r>
            <a:rPr lang="en-US" dirty="0">
              <a:solidFill>
                <a:schemeClr val="bg1"/>
              </a:solidFill>
            </a:rPr>
            <a:t> core</a:t>
          </a:r>
          <a:r>
            <a:rPr lang="zh-CN" altLang="en-US" dirty="0">
              <a:solidFill>
                <a:schemeClr val="bg1"/>
              </a:solidFill>
            </a:rPr>
            <a:t>占</a:t>
          </a:r>
          <a:r>
            <a:rPr lang="zh-CN" dirty="0">
              <a:solidFill>
                <a:schemeClr val="bg1"/>
              </a:solidFill>
            </a:rPr>
            <a:t>用更少的内存</a:t>
          </a:r>
          <a:endParaRPr lang="en-US" dirty="0">
            <a:solidFill>
              <a:schemeClr val="bg1"/>
            </a:solidFill>
          </a:endParaRPr>
        </a:p>
      </dgm:t>
    </dgm:pt>
    <dgm:pt modelId="{FE45DD0B-4EC3-4052-B729-3D1462B9BBAD}" type="parTrans" cxnId="{55B0987C-59AC-4D6C-BB53-1B0CEC2EB1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75F3ACF-7F32-48D1-9E2C-DB2B9551080F}" type="sibTrans" cxnId="{55B0987C-59AC-4D6C-BB53-1B0CEC2EB1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0DE265-BF87-4280-ABDA-5704B335FB72}">
      <dgm:prSet/>
      <dgm:spPr/>
      <dgm:t>
        <a:bodyPr/>
        <a:lstStyle/>
        <a:p>
          <a:r>
            <a:rPr lang="zh-CN" b="1" dirty="0">
              <a:solidFill>
                <a:schemeClr val="bg1"/>
              </a:solidFill>
            </a:rPr>
            <a:t>健康检查</a:t>
          </a:r>
          <a:endParaRPr lang="en-US" altLang="zh-CN" b="1" dirty="0">
            <a:solidFill>
              <a:schemeClr val="bg1"/>
            </a:solidFill>
          </a:endParaRPr>
        </a:p>
        <a:p>
          <a:r>
            <a:rPr lang="en-US" dirty="0">
              <a:solidFill>
                <a:schemeClr val="bg1"/>
              </a:solidFill>
            </a:rPr>
            <a:t>asp.net core</a:t>
          </a:r>
          <a:r>
            <a:rPr lang="zh-CN" dirty="0">
              <a:solidFill>
                <a:schemeClr val="bg1"/>
              </a:solidFill>
            </a:rPr>
            <a:t>内置健康检查</a:t>
          </a:r>
          <a:endParaRPr lang="en-US" dirty="0">
            <a:solidFill>
              <a:schemeClr val="bg1"/>
            </a:solidFill>
          </a:endParaRPr>
        </a:p>
      </dgm:t>
    </dgm:pt>
    <dgm:pt modelId="{2E7F4407-A0F5-4D9C-B4B3-F1851AACF938}" type="parTrans" cxnId="{5BB63919-72EA-42FF-B14D-D705B050EF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8CEF85-B702-4CA5-AB95-1C1BA9024438}" type="sibTrans" cxnId="{5BB63919-72EA-42FF-B14D-D705B050EF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3E6323E-9B62-46BE-B1F4-A56163BBB05F}" type="pres">
      <dgm:prSet presAssocID="{D4E69E82-FC51-4FA8-9D2A-3FB91C250FE8}" presName="root" presStyleCnt="0">
        <dgm:presLayoutVars>
          <dgm:dir/>
          <dgm:resizeHandles val="exact"/>
        </dgm:presLayoutVars>
      </dgm:prSet>
      <dgm:spPr/>
    </dgm:pt>
    <dgm:pt modelId="{2D015644-CC83-4DEC-85E3-A4B230430DDE}" type="pres">
      <dgm:prSet presAssocID="{D4E69E82-FC51-4FA8-9D2A-3FB91C250FE8}" presName="container" presStyleCnt="0">
        <dgm:presLayoutVars>
          <dgm:dir/>
          <dgm:resizeHandles val="exact"/>
        </dgm:presLayoutVars>
      </dgm:prSet>
      <dgm:spPr/>
    </dgm:pt>
    <dgm:pt modelId="{4D337CB9-9883-4053-A246-50AC556A87DA}" type="pres">
      <dgm:prSet presAssocID="{E24E4354-7DD9-4428-970E-A27AA0C46F8D}" presName="compNode" presStyleCnt="0"/>
      <dgm:spPr/>
    </dgm:pt>
    <dgm:pt modelId="{BA3513BD-BA56-420C-9031-AC53F2BA9E72}" type="pres">
      <dgm:prSet presAssocID="{E24E4354-7DD9-4428-970E-A27AA0C46F8D}" presName="iconBgRect" presStyleLbl="bgShp" presStyleIdx="0" presStyleCnt="4"/>
      <dgm:spPr/>
    </dgm:pt>
    <dgm:pt modelId="{B7B78B7E-FF02-4B93-B1AD-57FB29418BE5}" type="pres">
      <dgm:prSet presAssocID="{E24E4354-7DD9-4428-970E-A27AA0C46F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框"/>
        </a:ext>
      </dgm:extLst>
    </dgm:pt>
    <dgm:pt modelId="{74842DB5-C854-43C6-A2F4-A34535FA845B}" type="pres">
      <dgm:prSet presAssocID="{E24E4354-7DD9-4428-970E-A27AA0C46F8D}" presName="spaceRect" presStyleCnt="0"/>
      <dgm:spPr/>
    </dgm:pt>
    <dgm:pt modelId="{069F9031-9040-4B26-9872-B65B109602C4}" type="pres">
      <dgm:prSet presAssocID="{E24E4354-7DD9-4428-970E-A27AA0C46F8D}" presName="textRect" presStyleLbl="revTx" presStyleIdx="0" presStyleCnt="4">
        <dgm:presLayoutVars>
          <dgm:chMax val="1"/>
          <dgm:chPref val="1"/>
        </dgm:presLayoutVars>
      </dgm:prSet>
      <dgm:spPr/>
    </dgm:pt>
    <dgm:pt modelId="{7AE73F45-2095-459F-B770-DBDDA7AFCC37}" type="pres">
      <dgm:prSet presAssocID="{9ED9C5B2-961D-465C-9B3B-E016E64CDFF7}" presName="sibTrans" presStyleLbl="sibTrans2D1" presStyleIdx="0" presStyleCnt="0"/>
      <dgm:spPr/>
    </dgm:pt>
    <dgm:pt modelId="{81A6EE20-AC78-4A3D-9C8B-EC687C973F1A}" type="pres">
      <dgm:prSet presAssocID="{D2248220-4FD2-4210-B9BA-755A94476874}" presName="compNode" presStyleCnt="0"/>
      <dgm:spPr/>
    </dgm:pt>
    <dgm:pt modelId="{825AEB84-844E-4EE5-8541-3254280C03E8}" type="pres">
      <dgm:prSet presAssocID="{D2248220-4FD2-4210-B9BA-755A94476874}" presName="iconBgRect" presStyleLbl="bgShp" presStyleIdx="1" presStyleCnt="4"/>
      <dgm:spPr/>
    </dgm:pt>
    <dgm:pt modelId="{3C47576F-D047-400C-B671-0F2B484E6270}" type="pres">
      <dgm:prSet presAssocID="{D2248220-4FD2-4210-B9BA-755A944768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火箭"/>
        </a:ext>
      </dgm:extLst>
    </dgm:pt>
    <dgm:pt modelId="{FA70FBF7-4C22-435B-9D06-E2B459C3A43F}" type="pres">
      <dgm:prSet presAssocID="{D2248220-4FD2-4210-B9BA-755A94476874}" presName="spaceRect" presStyleCnt="0"/>
      <dgm:spPr/>
    </dgm:pt>
    <dgm:pt modelId="{972EDF21-6A78-4866-B4DF-7FB8BC9CFB23}" type="pres">
      <dgm:prSet presAssocID="{D2248220-4FD2-4210-B9BA-755A94476874}" presName="textRect" presStyleLbl="revTx" presStyleIdx="1" presStyleCnt="4">
        <dgm:presLayoutVars>
          <dgm:chMax val="1"/>
          <dgm:chPref val="1"/>
        </dgm:presLayoutVars>
      </dgm:prSet>
      <dgm:spPr/>
    </dgm:pt>
    <dgm:pt modelId="{B0BE3744-FA49-4403-A864-649F1328CEF1}" type="pres">
      <dgm:prSet presAssocID="{E86C1D4B-898E-49B5-BD84-0D447AFE44D7}" presName="sibTrans" presStyleLbl="sibTrans2D1" presStyleIdx="0" presStyleCnt="0"/>
      <dgm:spPr/>
    </dgm:pt>
    <dgm:pt modelId="{DCBC0031-6DED-4AF5-AA37-E6E14A584C9B}" type="pres">
      <dgm:prSet presAssocID="{C7092828-1BA7-4E96-B204-98A4C3AF9A71}" presName="compNode" presStyleCnt="0"/>
      <dgm:spPr/>
    </dgm:pt>
    <dgm:pt modelId="{DC9B99FF-8F7F-4A8F-83DA-DF8242D578D5}" type="pres">
      <dgm:prSet presAssocID="{C7092828-1BA7-4E96-B204-98A4C3AF9A71}" presName="iconBgRect" presStyleLbl="bgShp" presStyleIdx="2" presStyleCnt="4"/>
      <dgm:spPr/>
    </dgm:pt>
    <dgm:pt modelId="{76F4043E-EB81-4AA2-B787-AA4B8732CA0C}" type="pres">
      <dgm:prSet presAssocID="{C7092828-1BA7-4E96-B204-98A4C3AF9A71}" presName="iconRect" presStyleLbl="node1" presStyleIdx="2" presStyleCnt="4" custFlipHor="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测量仪器"/>
        </a:ext>
      </dgm:extLst>
    </dgm:pt>
    <dgm:pt modelId="{63608414-5D54-4165-A21A-438BECF7E652}" type="pres">
      <dgm:prSet presAssocID="{C7092828-1BA7-4E96-B204-98A4C3AF9A71}" presName="spaceRect" presStyleCnt="0"/>
      <dgm:spPr/>
    </dgm:pt>
    <dgm:pt modelId="{6C5CB7B9-A02A-4D09-8880-60ECCEADA0D6}" type="pres">
      <dgm:prSet presAssocID="{C7092828-1BA7-4E96-B204-98A4C3AF9A71}" presName="textRect" presStyleLbl="revTx" presStyleIdx="2" presStyleCnt="4">
        <dgm:presLayoutVars>
          <dgm:chMax val="1"/>
          <dgm:chPref val="1"/>
        </dgm:presLayoutVars>
      </dgm:prSet>
      <dgm:spPr/>
    </dgm:pt>
    <dgm:pt modelId="{571EC0C9-B02D-4F77-ABAB-383F5CC1390F}" type="pres">
      <dgm:prSet presAssocID="{275F3ACF-7F32-48D1-9E2C-DB2B9551080F}" presName="sibTrans" presStyleLbl="sibTrans2D1" presStyleIdx="0" presStyleCnt="0"/>
      <dgm:spPr/>
    </dgm:pt>
    <dgm:pt modelId="{447BED8C-C195-4BA1-9A24-DF86C97010B7}" type="pres">
      <dgm:prSet presAssocID="{C10DE265-BF87-4280-ABDA-5704B335FB72}" presName="compNode" presStyleCnt="0"/>
      <dgm:spPr/>
    </dgm:pt>
    <dgm:pt modelId="{2C9413D6-E5BE-4FB7-A25F-0CEDAD40899D}" type="pres">
      <dgm:prSet presAssocID="{C10DE265-BF87-4280-ABDA-5704B335FB72}" presName="iconBgRect" presStyleLbl="bgShp" presStyleIdx="3" presStyleCnt="4"/>
      <dgm:spPr/>
    </dgm:pt>
    <dgm:pt modelId="{423E1BCC-B49D-47E4-8FB9-250DCEF1A3A0}" type="pres">
      <dgm:prSet presAssocID="{C10DE265-BF87-4280-ABDA-5704B335FB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研究"/>
        </a:ext>
      </dgm:extLst>
    </dgm:pt>
    <dgm:pt modelId="{4821C4F4-A0FD-4243-A710-9A18F1045AFB}" type="pres">
      <dgm:prSet presAssocID="{C10DE265-BF87-4280-ABDA-5704B335FB72}" presName="spaceRect" presStyleCnt="0"/>
      <dgm:spPr/>
    </dgm:pt>
    <dgm:pt modelId="{7EE13A07-2AF3-4B16-8B1F-C490DF9D0B47}" type="pres">
      <dgm:prSet presAssocID="{C10DE265-BF87-4280-ABDA-5704B335FB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B63919-72EA-42FF-B14D-D705B050EFB1}" srcId="{D4E69E82-FC51-4FA8-9D2A-3FB91C250FE8}" destId="{C10DE265-BF87-4280-ABDA-5704B335FB72}" srcOrd="3" destOrd="0" parTransId="{2E7F4407-A0F5-4D9C-B4B3-F1851AACF938}" sibTransId="{0B8CEF85-B702-4CA5-AB95-1C1BA9024438}"/>
    <dgm:cxn modelId="{A7319623-B9D6-4615-A593-76998FD39AB8}" type="presOf" srcId="{9ED9C5B2-961D-465C-9B3B-E016E64CDFF7}" destId="{7AE73F45-2095-459F-B770-DBDDA7AFCC37}" srcOrd="0" destOrd="0" presId="urn:microsoft.com/office/officeart/2018/2/layout/IconCircleList"/>
    <dgm:cxn modelId="{99BD2663-E471-4925-9016-B6305AFFA26A}" type="presOf" srcId="{C10DE265-BF87-4280-ABDA-5704B335FB72}" destId="{7EE13A07-2AF3-4B16-8B1F-C490DF9D0B47}" srcOrd="0" destOrd="0" presId="urn:microsoft.com/office/officeart/2018/2/layout/IconCircleList"/>
    <dgm:cxn modelId="{55B0987C-59AC-4D6C-BB53-1B0CEC2EB190}" srcId="{D4E69E82-FC51-4FA8-9D2A-3FB91C250FE8}" destId="{C7092828-1BA7-4E96-B204-98A4C3AF9A71}" srcOrd="2" destOrd="0" parTransId="{FE45DD0B-4EC3-4052-B729-3D1462B9BBAD}" sibTransId="{275F3ACF-7F32-48D1-9E2C-DB2B9551080F}"/>
    <dgm:cxn modelId="{CF47467D-71F4-4032-9A49-F2FCB9AA2456}" type="presOf" srcId="{275F3ACF-7F32-48D1-9E2C-DB2B9551080F}" destId="{571EC0C9-B02D-4F77-ABAB-383F5CC1390F}" srcOrd="0" destOrd="0" presId="urn:microsoft.com/office/officeart/2018/2/layout/IconCircleList"/>
    <dgm:cxn modelId="{003AF994-597C-4912-A504-C2BF3BFD0DA0}" type="presOf" srcId="{E24E4354-7DD9-4428-970E-A27AA0C46F8D}" destId="{069F9031-9040-4B26-9872-B65B109602C4}" srcOrd="0" destOrd="0" presId="urn:microsoft.com/office/officeart/2018/2/layout/IconCircleList"/>
    <dgm:cxn modelId="{787ED5A1-FB9B-472D-9945-B2E8B02193EC}" type="presOf" srcId="{E86C1D4B-898E-49B5-BD84-0D447AFE44D7}" destId="{B0BE3744-FA49-4403-A864-649F1328CEF1}" srcOrd="0" destOrd="0" presId="urn:microsoft.com/office/officeart/2018/2/layout/IconCircleList"/>
    <dgm:cxn modelId="{9FA3DEAE-8179-4261-9733-B3D9F9F3721D}" type="presOf" srcId="{C7092828-1BA7-4E96-B204-98A4C3AF9A71}" destId="{6C5CB7B9-A02A-4D09-8880-60ECCEADA0D6}" srcOrd="0" destOrd="0" presId="urn:microsoft.com/office/officeart/2018/2/layout/IconCircleList"/>
    <dgm:cxn modelId="{6EC83EC0-8E91-4FAE-918F-B68DF66D9B9C}" type="presOf" srcId="{D2248220-4FD2-4210-B9BA-755A94476874}" destId="{972EDF21-6A78-4866-B4DF-7FB8BC9CFB23}" srcOrd="0" destOrd="0" presId="urn:microsoft.com/office/officeart/2018/2/layout/IconCircleList"/>
    <dgm:cxn modelId="{A8623CC9-5C43-4FCB-A410-03FF839A50D6}" type="presOf" srcId="{D4E69E82-FC51-4FA8-9D2A-3FB91C250FE8}" destId="{63E6323E-9B62-46BE-B1F4-A56163BBB05F}" srcOrd="0" destOrd="0" presId="urn:microsoft.com/office/officeart/2018/2/layout/IconCircleList"/>
    <dgm:cxn modelId="{CEBF38CB-50DC-4EA8-81EA-4C0A0AA8D517}" srcId="{D4E69E82-FC51-4FA8-9D2A-3FB91C250FE8}" destId="{D2248220-4FD2-4210-B9BA-755A94476874}" srcOrd="1" destOrd="0" parTransId="{6A73C603-F08A-426B-B45F-5140C433D04C}" sibTransId="{E86C1D4B-898E-49B5-BD84-0D447AFE44D7}"/>
    <dgm:cxn modelId="{30973CCC-06CB-4956-A312-62FE86629AC6}" srcId="{D4E69E82-FC51-4FA8-9D2A-3FB91C250FE8}" destId="{E24E4354-7DD9-4428-970E-A27AA0C46F8D}" srcOrd="0" destOrd="0" parTransId="{627CB2BF-0502-45B2-AE01-406C8EFB9E4F}" sibTransId="{9ED9C5B2-961D-465C-9B3B-E016E64CDFF7}"/>
    <dgm:cxn modelId="{0B5D78D2-8B58-4FE4-9163-B2EFE6F9167C}" type="presParOf" srcId="{63E6323E-9B62-46BE-B1F4-A56163BBB05F}" destId="{2D015644-CC83-4DEC-85E3-A4B230430DDE}" srcOrd="0" destOrd="0" presId="urn:microsoft.com/office/officeart/2018/2/layout/IconCircleList"/>
    <dgm:cxn modelId="{57BC8CDB-7011-453B-8174-41E951D35543}" type="presParOf" srcId="{2D015644-CC83-4DEC-85E3-A4B230430DDE}" destId="{4D337CB9-9883-4053-A246-50AC556A87DA}" srcOrd="0" destOrd="0" presId="urn:microsoft.com/office/officeart/2018/2/layout/IconCircleList"/>
    <dgm:cxn modelId="{7567C9AF-648A-4DA1-9285-C95A9FE50EF4}" type="presParOf" srcId="{4D337CB9-9883-4053-A246-50AC556A87DA}" destId="{BA3513BD-BA56-420C-9031-AC53F2BA9E72}" srcOrd="0" destOrd="0" presId="urn:microsoft.com/office/officeart/2018/2/layout/IconCircleList"/>
    <dgm:cxn modelId="{24AD9A35-ACB6-4181-8D2E-4D2C42A81E7A}" type="presParOf" srcId="{4D337CB9-9883-4053-A246-50AC556A87DA}" destId="{B7B78B7E-FF02-4B93-B1AD-57FB29418BE5}" srcOrd="1" destOrd="0" presId="urn:microsoft.com/office/officeart/2018/2/layout/IconCircleList"/>
    <dgm:cxn modelId="{BEFE78B8-FE99-4636-856D-14821604E6F0}" type="presParOf" srcId="{4D337CB9-9883-4053-A246-50AC556A87DA}" destId="{74842DB5-C854-43C6-A2F4-A34535FA845B}" srcOrd="2" destOrd="0" presId="urn:microsoft.com/office/officeart/2018/2/layout/IconCircleList"/>
    <dgm:cxn modelId="{21109D5C-17BF-4F0E-8F7E-4F63E6C6C7F2}" type="presParOf" srcId="{4D337CB9-9883-4053-A246-50AC556A87DA}" destId="{069F9031-9040-4B26-9872-B65B109602C4}" srcOrd="3" destOrd="0" presId="urn:microsoft.com/office/officeart/2018/2/layout/IconCircleList"/>
    <dgm:cxn modelId="{C7629EC9-0107-43A4-8DDB-5D11ED5A20FB}" type="presParOf" srcId="{2D015644-CC83-4DEC-85E3-A4B230430DDE}" destId="{7AE73F45-2095-459F-B770-DBDDA7AFCC37}" srcOrd="1" destOrd="0" presId="urn:microsoft.com/office/officeart/2018/2/layout/IconCircleList"/>
    <dgm:cxn modelId="{127AF394-D610-4189-BB8E-F0D446091AAF}" type="presParOf" srcId="{2D015644-CC83-4DEC-85E3-A4B230430DDE}" destId="{81A6EE20-AC78-4A3D-9C8B-EC687C973F1A}" srcOrd="2" destOrd="0" presId="urn:microsoft.com/office/officeart/2018/2/layout/IconCircleList"/>
    <dgm:cxn modelId="{EBEAA932-9024-418A-8F6E-E4B444B3AB1A}" type="presParOf" srcId="{81A6EE20-AC78-4A3D-9C8B-EC687C973F1A}" destId="{825AEB84-844E-4EE5-8541-3254280C03E8}" srcOrd="0" destOrd="0" presId="urn:microsoft.com/office/officeart/2018/2/layout/IconCircleList"/>
    <dgm:cxn modelId="{6A7B61E3-3DB9-4120-9924-1FA4A4474B24}" type="presParOf" srcId="{81A6EE20-AC78-4A3D-9C8B-EC687C973F1A}" destId="{3C47576F-D047-400C-B671-0F2B484E6270}" srcOrd="1" destOrd="0" presId="urn:microsoft.com/office/officeart/2018/2/layout/IconCircleList"/>
    <dgm:cxn modelId="{CDA49216-ED91-40B8-8BCE-3A83EE709B33}" type="presParOf" srcId="{81A6EE20-AC78-4A3D-9C8B-EC687C973F1A}" destId="{FA70FBF7-4C22-435B-9D06-E2B459C3A43F}" srcOrd="2" destOrd="0" presId="urn:microsoft.com/office/officeart/2018/2/layout/IconCircleList"/>
    <dgm:cxn modelId="{AD61C9A6-1C3C-4642-8E34-AF3CFB67CD83}" type="presParOf" srcId="{81A6EE20-AC78-4A3D-9C8B-EC687C973F1A}" destId="{972EDF21-6A78-4866-B4DF-7FB8BC9CFB23}" srcOrd="3" destOrd="0" presId="urn:microsoft.com/office/officeart/2018/2/layout/IconCircleList"/>
    <dgm:cxn modelId="{E35E7016-B465-4601-82E0-DA555E96A737}" type="presParOf" srcId="{2D015644-CC83-4DEC-85E3-A4B230430DDE}" destId="{B0BE3744-FA49-4403-A864-649F1328CEF1}" srcOrd="3" destOrd="0" presId="urn:microsoft.com/office/officeart/2018/2/layout/IconCircleList"/>
    <dgm:cxn modelId="{2E7967B1-265C-4984-8FDB-D898EDF685F9}" type="presParOf" srcId="{2D015644-CC83-4DEC-85E3-A4B230430DDE}" destId="{DCBC0031-6DED-4AF5-AA37-E6E14A584C9B}" srcOrd="4" destOrd="0" presId="urn:microsoft.com/office/officeart/2018/2/layout/IconCircleList"/>
    <dgm:cxn modelId="{7CF020DB-61E5-4BB4-ADA0-131FC43B3A0C}" type="presParOf" srcId="{DCBC0031-6DED-4AF5-AA37-E6E14A584C9B}" destId="{DC9B99FF-8F7F-4A8F-83DA-DF8242D578D5}" srcOrd="0" destOrd="0" presId="urn:microsoft.com/office/officeart/2018/2/layout/IconCircleList"/>
    <dgm:cxn modelId="{56F34B0A-0EF0-4D65-9CD1-3986429D5CB3}" type="presParOf" srcId="{DCBC0031-6DED-4AF5-AA37-E6E14A584C9B}" destId="{76F4043E-EB81-4AA2-B787-AA4B8732CA0C}" srcOrd="1" destOrd="0" presId="urn:microsoft.com/office/officeart/2018/2/layout/IconCircleList"/>
    <dgm:cxn modelId="{0162ACC0-EDA7-4EF9-8A69-FC85ED1E4F29}" type="presParOf" srcId="{DCBC0031-6DED-4AF5-AA37-E6E14A584C9B}" destId="{63608414-5D54-4165-A21A-438BECF7E652}" srcOrd="2" destOrd="0" presId="urn:microsoft.com/office/officeart/2018/2/layout/IconCircleList"/>
    <dgm:cxn modelId="{975783BF-5C10-416A-B018-D50F93B71DA5}" type="presParOf" srcId="{DCBC0031-6DED-4AF5-AA37-E6E14A584C9B}" destId="{6C5CB7B9-A02A-4D09-8880-60ECCEADA0D6}" srcOrd="3" destOrd="0" presId="urn:microsoft.com/office/officeart/2018/2/layout/IconCircleList"/>
    <dgm:cxn modelId="{E72AF5DD-CDFA-4BC9-8D21-B13DEFA11A06}" type="presParOf" srcId="{2D015644-CC83-4DEC-85E3-A4B230430DDE}" destId="{571EC0C9-B02D-4F77-ABAB-383F5CC1390F}" srcOrd="5" destOrd="0" presId="urn:microsoft.com/office/officeart/2018/2/layout/IconCircleList"/>
    <dgm:cxn modelId="{AF29CABA-E8EF-49B5-97BD-B84C2786EF1B}" type="presParOf" srcId="{2D015644-CC83-4DEC-85E3-A4B230430DDE}" destId="{447BED8C-C195-4BA1-9A24-DF86C97010B7}" srcOrd="6" destOrd="0" presId="urn:microsoft.com/office/officeart/2018/2/layout/IconCircleList"/>
    <dgm:cxn modelId="{16A77783-42D7-423D-A671-17738AD38F2C}" type="presParOf" srcId="{447BED8C-C195-4BA1-9A24-DF86C97010B7}" destId="{2C9413D6-E5BE-4FB7-A25F-0CEDAD40899D}" srcOrd="0" destOrd="0" presId="urn:microsoft.com/office/officeart/2018/2/layout/IconCircleList"/>
    <dgm:cxn modelId="{BC412703-1625-488F-A551-8D5A785442F6}" type="presParOf" srcId="{447BED8C-C195-4BA1-9A24-DF86C97010B7}" destId="{423E1BCC-B49D-47E4-8FB9-250DCEF1A3A0}" srcOrd="1" destOrd="0" presId="urn:microsoft.com/office/officeart/2018/2/layout/IconCircleList"/>
    <dgm:cxn modelId="{73149781-0538-4376-89B4-31C29FD8C467}" type="presParOf" srcId="{447BED8C-C195-4BA1-9A24-DF86C97010B7}" destId="{4821C4F4-A0FD-4243-A710-9A18F1045AFB}" srcOrd="2" destOrd="0" presId="urn:microsoft.com/office/officeart/2018/2/layout/IconCircleList"/>
    <dgm:cxn modelId="{1118ACE4-D982-4B40-B5CE-C561EB112653}" type="presParOf" srcId="{447BED8C-C195-4BA1-9A24-DF86C97010B7}" destId="{7EE13A07-2AF3-4B16-8B1F-C490DF9D0B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49A1D-F808-455C-A1E5-DC7204EA28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B2BC10-7398-4138-8A36-1143C3F71008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数据保护配置文件</a:t>
          </a:r>
          <a:endParaRPr lang="en-US" sz="1600" dirty="0">
            <a:solidFill>
              <a:schemeClr val="bg1"/>
            </a:solidFill>
          </a:endParaRPr>
        </a:p>
      </dgm:t>
    </dgm:pt>
    <dgm:pt modelId="{54074EFE-330B-4DEA-908C-CABF00E11317}" type="parTrans" cxnId="{31626E5B-1965-460B-ABE4-F473E1EC76DE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BF2E288-3E12-4AE3-A242-40C2C461E9A5}" type="sibTrans" cxnId="{31626E5B-1965-460B-ABE4-F473E1EC76DE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B7F635A-31F5-4B43-BE3D-DEAFEEA67857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分布式缓存</a:t>
          </a:r>
          <a:endParaRPr lang="en-US" sz="1600" dirty="0">
            <a:solidFill>
              <a:schemeClr val="bg1"/>
            </a:solidFill>
          </a:endParaRPr>
        </a:p>
      </dgm:t>
    </dgm:pt>
    <dgm:pt modelId="{E1B89150-5663-4769-955C-734EF2B948F1}" type="parTrans" cxnId="{AE65696D-48C3-4925-A228-B00B8BF4847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323095-D571-4C94-B3D3-09660FA55FCC}" type="sibTrans" cxnId="{AE65696D-48C3-4925-A228-B00B8BF4847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D3B55EA-9153-46E1-8776-DB913F6D3E97}">
      <dgm:prSet custT="1"/>
      <dgm:spPr/>
      <dgm:t>
        <a:bodyPr/>
        <a:lstStyle/>
        <a:p>
          <a:r>
            <a:rPr lang="zh-CN" sz="1600" dirty="0">
              <a:solidFill>
                <a:schemeClr val="bg1"/>
              </a:solidFill>
            </a:rPr>
            <a:t>共享</a:t>
          </a:r>
          <a:r>
            <a:rPr lang="en-US" sz="1600" dirty="0">
              <a:solidFill>
                <a:schemeClr val="bg1"/>
              </a:solidFill>
            </a:rPr>
            <a:t>session</a:t>
          </a:r>
        </a:p>
      </dgm:t>
    </dgm:pt>
    <dgm:pt modelId="{00B6F9BF-CE8D-44EF-A1DE-D9155F0F0EB9}" type="parTrans" cxnId="{8924F4CC-2DC8-45E5-AD6C-383D2E698F7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C38688C-A534-48B7-9062-23F4B7684590}" type="sibTrans" cxnId="{8924F4CC-2DC8-45E5-AD6C-383D2E698F7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319F9B63-7D60-49BE-AE83-0E4359098276}">
      <dgm:prSet custT="1"/>
      <dgm:spPr/>
      <dgm:t>
        <a:bodyPr/>
        <a:lstStyle/>
        <a:p>
          <a:r>
            <a:rPr lang="zh-CN" altLang="zh-CN" sz="1600" dirty="0">
              <a:solidFill>
                <a:schemeClr val="bg1"/>
              </a:solidFill>
            </a:rPr>
            <a:t>挂载</a:t>
          </a:r>
          <a:r>
            <a:rPr lang="zh-CN" sz="1600" dirty="0">
              <a:solidFill>
                <a:schemeClr val="bg1"/>
              </a:solidFill>
            </a:rPr>
            <a:t>共享文件（上传下载）</a:t>
          </a:r>
          <a:endParaRPr lang="en-US" sz="1600" dirty="0">
            <a:solidFill>
              <a:schemeClr val="bg1"/>
            </a:solidFill>
          </a:endParaRPr>
        </a:p>
      </dgm:t>
    </dgm:pt>
    <dgm:pt modelId="{2E80230B-2534-48A8-8FEB-AD511B196985}" type="parTrans" cxnId="{62FE7E32-FEAE-4DCF-BA4B-B8A11B6F1F44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07BEFF1-0FC5-4683-A5DD-21948C08C9A4}" type="sibTrans" cxnId="{62FE7E32-FEAE-4DCF-BA4B-B8A11B6F1F44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F748E64-A0BF-4E07-B456-1DF1728B2982}" type="pres">
      <dgm:prSet presAssocID="{C4C49A1D-F808-455C-A1E5-DC7204EA28DC}" presName="root" presStyleCnt="0">
        <dgm:presLayoutVars>
          <dgm:dir/>
          <dgm:resizeHandles val="exact"/>
        </dgm:presLayoutVars>
      </dgm:prSet>
      <dgm:spPr/>
    </dgm:pt>
    <dgm:pt modelId="{0B19E395-A080-4643-9B19-1E0919F09CF4}" type="pres">
      <dgm:prSet presAssocID="{C4C49A1D-F808-455C-A1E5-DC7204EA28DC}" presName="container" presStyleCnt="0">
        <dgm:presLayoutVars>
          <dgm:dir/>
          <dgm:resizeHandles val="exact"/>
        </dgm:presLayoutVars>
      </dgm:prSet>
      <dgm:spPr/>
    </dgm:pt>
    <dgm:pt modelId="{504DC47E-ED1F-4B07-844A-7DD6DB04E328}" type="pres">
      <dgm:prSet presAssocID="{6AB2BC10-7398-4138-8A36-1143C3F71008}" presName="compNode" presStyleCnt="0"/>
      <dgm:spPr/>
    </dgm:pt>
    <dgm:pt modelId="{74CF7014-1377-46AE-AE50-76C45EADF79C}" type="pres">
      <dgm:prSet presAssocID="{6AB2BC10-7398-4138-8A36-1143C3F71008}" presName="iconBgRect" presStyleLbl="bgShp" presStyleIdx="0" presStyleCnt="4"/>
      <dgm:spPr/>
    </dgm:pt>
    <dgm:pt modelId="{D42C65F9-47B2-46C7-8485-114C4E156A9F}" type="pres">
      <dgm:prSet presAssocID="{6AB2BC10-7398-4138-8A36-1143C3F710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锁"/>
        </a:ext>
      </dgm:extLst>
    </dgm:pt>
    <dgm:pt modelId="{6AC61D79-1035-427E-ACA1-80859F55DE5B}" type="pres">
      <dgm:prSet presAssocID="{6AB2BC10-7398-4138-8A36-1143C3F71008}" presName="spaceRect" presStyleCnt="0"/>
      <dgm:spPr/>
    </dgm:pt>
    <dgm:pt modelId="{08505EFE-1529-4EFB-8671-4B9BD49C8FEB}" type="pres">
      <dgm:prSet presAssocID="{6AB2BC10-7398-4138-8A36-1143C3F71008}" presName="textRect" presStyleLbl="revTx" presStyleIdx="0" presStyleCnt="4">
        <dgm:presLayoutVars>
          <dgm:chMax val="1"/>
          <dgm:chPref val="1"/>
        </dgm:presLayoutVars>
      </dgm:prSet>
      <dgm:spPr/>
    </dgm:pt>
    <dgm:pt modelId="{7A0822E3-9931-4413-83E5-7E4F13F5445C}" type="pres">
      <dgm:prSet presAssocID="{9BF2E288-3E12-4AE3-A242-40C2C461E9A5}" presName="sibTrans" presStyleLbl="sibTrans2D1" presStyleIdx="0" presStyleCnt="0"/>
      <dgm:spPr/>
    </dgm:pt>
    <dgm:pt modelId="{7E671481-35F7-412C-A141-0DFEE5A5BE2D}" type="pres">
      <dgm:prSet presAssocID="{9B7F635A-31F5-4B43-BE3D-DEAFEEA67857}" presName="compNode" presStyleCnt="0"/>
      <dgm:spPr/>
    </dgm:pt>
    <dgm:pt modelId="{59449C2D-80B8-49AB-8704-5F1491370533}" type="pres">
      <dgm:prSet presAssocID="{9B7F635A-31F5-4B43-BE3D-DEAFEEA67857}" presName="iconBgRect" presStyleLbl="bgShp" presStyleIdx="1" presStyleCnt="4"/>
      <dgm:spPr/>
    </dgm:pt>
    <dgm:pt modelId="{E0DB7CF9-8ED4-4628-9612-2B7FE3D8FA74}" type="pres">
      <dgm:prSet presAssocID="{9B7F635A-31F5-4B43-BE3D-DEAFEEA678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云计算"/>
        </a:ext>
      </dgm:extLst>
    </dgm:pt>
    <dgm:pt modelId="{2BF715F1-BC30-4E66-97AC-5625AB8D1F38}" type="pres">
      <dgm:prSet presAssocID="{9B7F635A-31F5-4B43-BE3D-DEAFEEA67857}" presName="spaceRect" presStyleCnt="0"/>
      <dgm:spPr/>
    </dgm:pt>
    <dgm:pt modelId="{D115D4EA-E13A-4969-BA4D-2AE1528B3A25}" type="pres">
      <dgm:prSet presAssocID="{9B7F635A-31F5-4B43-BE3D-DEAFEEA67857}" presName="textRect" presStyleLbl="revTx" presStyleIdx="1" presStyleCnt="4">
        <dgm:presLayoutVars>
          <dgm:chMax val="1"/>
          <dgm:chPref val="1"/>
        </dgm:presLayoutVars>
      </dgm:prSet>
      <dgm:spPr/>
    </dgm:pt>
    <dgm:pt modelId="{F9B5F9C2-D12B-4BB3-85BA-BC21A39BF958}" type="pres">
      <dgm:prSet presAssocID="{F2323095-D571-4C94-B3D3-09660FA55FCC}" presName="sibTrans" presStyleLbl="sibTrans2D1" presStyleIdx="0" presStyleCnt="0"/>
      <dgm:spPr/>
    </dgm:pt>
    <dgm:pt modelId="{1F05E855-843A-4BEB-9A3D-0B71B8386701}" type="pres">
      <dgm:prSet presAssocID="{AD3B55EA-9153-46E1-8776-DB913F6D3E97}" presName="compNode" presStyleCnt="0"/>
      <dgm:spPr/>
    </dgm:pt>
    <dgm:pt modelId="{57786834-56A9-4275-B416-FBF8626E5984}" type="pres">
      <dgm:prSet presAssocID="{AD3B55EA-9153-46E1-8776-DB913F6D3E97}" presName="iconBgRect" presStyleLbl="bgShp" presStyleIdx="2" presStyleCnt="4"/>
      <dgm:spPr/>
    </dgm:pt>
    <dgm:pt modelId="{969C3297-EB95-4F41-938A-A16A7DC4D25C}" type="pres">
      <dgm:prSet presAssocID="{AD3B55EA-9153-46E1-8776-DB913F6D3E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17A183D-98BD-463C-8F0D-58CF80A6A675}" type="pres">
      <dgm:prSet presAssocID="{AD3B55EA-9153-46E1-8776-DB913F6D3E97}" presName="spaceRect" presStyleCnt="0"/>
      <dgm:spPr/>
    </dgm:pt>
    <dgm:pt modelId="{93FB8EE3-01C5-4515-A45E-ABEC7B2EF2CE}" type="pres">
      <dgm:prSet presAssocID="{AD3B55EA-9153-46E1-8776-DB913F6D3E97}" presName="textRect" presStyleLbl="revTx" presStyleIdx="2" presStyleCnt="4">
        <dgm:presLayoutVars>
          <dgm:chMax val="1"/>
          <dgm:chPref val="1"/>
        </dgm:presLayoutVars>
      </dgm:prSet>
      <dgm:spPr/>
    </dgm:pt>
    <dgm:pt modelId="{F5C25343-47B9-4E09-A3F6-8E91A75309AC}" type="pres">
      <dgm:prSet presAssocID="{8C38688C-A534-48B7-9062-23F4B7684590}" presName="sibTrans" presStyleLbl="sibTrans2D1" presStyleIdx="0" presStyleCnt="0"/>
      <dgm:spPr/>
    </dgm:pt>
    <dgm:pt modelId="{7735BD84-4A16-4CE2-A8CE-9B81C1808B05}" type="pres">
      <dgm:prSet presAssocID="{319F9B63-7D60-49BE-AE83-0E4359098276}" presName="compNode" presStyleCnt="0"/>
      <dgm:spPr/>
    </dgm:pt>
    <dgm:pt modelId="{2CB209C8-189A-4D5B-A24F-28471CB6DFED}" type="pres">
      <dgm:prSet presAssocID="{319F9B63-7D60-49BE-AE83-0E4359098276}" presName="iconBgRect" presStyleLbl="bgShp" presStyleIdx="3" presStyleCnt="4"/>
      <dgm:spPr/>
    </dgm:pt>
    <dgm:pt modelId="{C269D535-418F-443E-AC1A-2943AB57639F}" type="pres">
      <dgm:prSet presAssocID="{319F9B63-7D60-49BE-AE83-0E43590982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B4ABD27-7392-4243-9EA6-F1C55A6DE0C2}" type="pres">
      <dgm:prSet presAssocID="{319F9B63-7D60-49BE-AE83-0E4359098276}" presName="spaceRect" presStyleCnt="0"/>
      <dgm:spPr/>
    </dgm:pt>
    <dgm:pt modelId="{C7440595-0ECB-45C1-B99C-E32ABA803A0C}" type="pres">
      <dgm:prSet presAssocID="{319F9B63-7D60-49BE-AE83-0E43590982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B0E202-C3C4-42B4-8BFB-1395FF821067}" type="presOf" srcId="{9BF2E288-3E12-4AE3-A242-40C2C461E9A5}" destId="{7A0822E3-9931-4413-83E5-7E4F13F5445C}" srcOrd="0" destOrd="0" presId="urn:microsoft.com/office/officeart/2018/2/layout/IconCircleList"/>
    <dgm:cxn modelId="{62FE7E32-FEAE-4DCF-BA4B-B8A11B6F1F44}" srcId="{C4C49A1D-F808-455C-A1E5-DC7204EA28DC}" destId="{319F9B63-7D60-49BE-AE83-0E4359098276}" srcOrd="3" destOrd="0" parTransId="{2E80230B-2534-48A8-8FEB-AD511B196985}" sibTransId="{D07BEFF1-0FC5-4683-A5DD-21948C08C9A4}"/>
    <dgm:cxn modelId="{31626E5B-1965-460B-ABE4-F473E1EC76DE}" srcId="{C4C49A1D-F808-455C-A1E5-DC7204EA28DC}" destId="{6AB2BC10-7398-4138-8A36-1143C3F71008}" srcOrd="0" destOrd="0" parTransId="{54074EFE-330B-4DEA-908C-CABF00E11317}" sibTransId="{9BF2E288-3E12-4AE3-A242-40C2C461E9A5}"/>
    <dgm:cxn modelId="{AE65696D-48C3-4925-A228-B00B8BF48479}" srcId="{C4C49A1D-F808-455C-A1E5-DC7204EA28DC}" destId="{9B7F635A-31F5-4B43-BE3D-DEAFEEA67857}" srcOrd="1" destOrd="0" parTransId="{E1B89150-5663-4769-955C-734EF2B948F1}" sibTransId="{F2323095-D571-4C94-B3D3-09660FA55FCC}"/>
    <dgm:cxn modelId="{41892459-6F67-4E0D-BFCD-555C1D29E2B7}" type="presOf" srcId="{C4C49A1D-F808-455C-A1E5-DC7204EA28DC}" destId="{AF748E64-A0BF-4E07-B456-1DF1728B2982}" srcOrd="0" destOrd="0" presId="urn:microsoft.com/office/officeart/2018/2/layout/IconCircleList"/>
    <dgm:cxn modelId="{092B807E-7CA4-4342-A8CC-250038ED5CDE}" type="presOf" srcId="{AD3B55EA-9153-46E1-8776-DB913F6D3E97}" destId="{93FB8EE3-01C5-4515-A45E-ABEC7B2EF2CE}" srcOrd="0" destOrd="0" presId="urn:microsoft.com/office/officeart/2018/2/layout/IconCircleList"/>
    <dgm:cxn modelId="{777D1E85-F0BC-4B29-B8F8-1523A203BBF1}" type="presOf" srcId="{8C38688C-A534-48B7-9062-23F4B7684590}" destId="{F5C25343-47B9-4E09-A3F6-8E91A75309AC}" srcOrd="0" destOrd="0" presId="urn:microsoft.com/office/officeart/2018/2/layout/IconCircleList"/>
    <dgm:cxn modelId="{9D543DA1-1084-4D6C-85D2-765276B90670}" type="presOf" srcId="{319F9B63-7D60-49BE-AE83-0E4359098276}" destId="{C7440595-0ECB-45C1-B99C-E32ABA803A0C}" srcOrd="0" destOrd="0" presId="urn:microsoft.com/office/officeart/2018/2/layout/IconCircleList"/>
    <dgm:cxn modelId="{E1A3FAB1-20E2-4249-9758-EEA4A20C8D4C}" type="presOf" srcId="{6AB2BC10-7398-4138-8A36-1143C3F71008}" destId="{08505EFE-1529-4EFB-8671-4B9BD49C8FEB}" srcOrd="0" destOrd="0" presId="urn:microsoft.com/office/officeart/2018/2/layout/IconCircleList"/>
    <dgm:cxn modelId="{8924F4CC-2DC8-45E5-AD6C-383D2E698F7F}" srcId="{C4C49A1D-F808-455C-A1E5-DC7204EA28DC}" destId="{AD3B55EA-9153-46E1-8776-DB913F6D3E97}" srcOrd="2" destOrd="0" parTransId="{00B6F9BF-CE8D-44EF-A1DE-D9155F0F0EB9}" sibTransId="{8C38688C-A534-48B7-9062-23F4B7684590}"/>
    <dgm:cxn modelId="{5F37FDD1-82F8-4D1B-A49E-643FBE31ACFE}" type="presOf" srcId="{F2323095-D571-4C94-B3D3-09660FA55FCC}" destId="{F9B5F9C2-D12B-4BB3-85BA-BC21A39BF958}" srcOrd="0" destOrd="0" presId="urn:microsoft.com/office/officeart/2018/2/layout/IconCircleList"/>
    <dgm:cxn modelId="{6E164DE5-57AE-45EC-9ABE-E19BACACDF39}" type="presOf" srcId="{9B7F635A-31F5-4B43-BE3D-DEAFEEA67857}" destId="{D115D4EA-E13A-4969-BA4D-2AE1528B3A25}" srcOrd="0" destOrd="0" presId="urn:microsoft.com/office/officeart/2018/2/layout/IconCircleList"/>
    <dgm:cxn modelId="{3D82B902-DA8E-416D-AB0C-9FB61D9956A8}" type="presParOf" srcId="{AF748E64-A0BF-4E07-B456-1DF1728B2982}" destId="{0B19E395-A080-4643-9B19-1E0919F09CF4}" srcOrd="0" destOrd="0" presId="urn:microsoft.com/office/officeart/2018/2/layout/IconCircleList"/>
    <dgm:cxn modelId="{8576C814-476B-466B-ACF8-FD903BBD761A}" type="presParOf" srcId="{0B19E395-A080-4643-9B19-1E0919F09CF4}" destId="{504DC47E-ED1F-4B07-844A-7DD6DB04E328}" srcOrd="0" destOrd="0" presId="urn:microsoft.com/office/officeart/2018/2/layout/IconCircleList"/>
    <dgm:cxn modelId="{F743F657-802F-4ABA-A9A0-60F1DE16C9A4}" type="presParOf" srcId="{504DC47E-ED1F-4B07-844A-7DD6DB04E328}" destId="{74CF7014-1377-46AE-AE50-76C45EADF79C}" srcOrd="0" destOrd="0" presId="urn:microsoft.com/office/officeart/2018/2/layout/IconCircleList"/>
    <dgm:cxn modelId="{E9A63950-678A-4440-835E-3E19BA3638DD}" type="presParOf" srcId="{504DC47E-ED1F-4B07-844A-7DD6DB04E328}" destId="{D42C65F9-47B2-46C7-8485-114C4E156A9F}" srcOrd="1" destOrd="0" presId="urn:microsoft.com/office/officeart/2018/2/layout/IconCircleList"/>
    <dgm:cxn modelId="{1A40B0F5-FC6E-420D-B752-F72403D1C254}" type="presParOf" srcId="{504DC47E-ED1F-4B07-844A-7DD6DB04E328}" destId="{6AC61D79-1035-427E-ACA1-80859F55DE5B}" srcOrd="2" destOrd="0" presId="urn:microsoft.com/office/officeart/2018/2/layout/IconCircleList"/>
    <dgm:cxn modelId="{E1690572-20DA-40DF-9D6A-0DBA562EC84D}" type="presParOf" srcId="{504DC47E-ED1F-4B07-844A-7DD6DB04E328}" destId="{08505EFE-1529-4EFB-8671-4B9BD49C8FEB}" srcOrd="3" destOrd="0" presId="urn:microsoft.com/office/officeart/2018/2/layout/IconCircleList"/>
    <dgm:cxn modelId="{D108101C-A4FE-44B2-979A-B81ED9B5514F}" type="presParOf" srcId="{0B19E395-A080-4643-9B19-1E0919F09CF4}" destId="{7A0822E3-9931-4413-83E5-7E4F13F5445C}" srcOrd="1" destOrd="0" presId="urn:microsoft.com/office/officeart/2018/2/layout/IconCircleList"/>
    <dgm:cxn modelId="{01456BBB-11B6-4305-B548-795EAD17BC62}" type="presParOf" srcId="{0B19E395-A080-4643-9B19-1E0919F09CF4}" destId="{7E671481-35F7-412C-A141-0DFEE5A5BE2D}" srcOrd="2" destOrd="0" presId="urn:microsoft.com/office/officeart/2018/2/layout/IconCircleList"/>
    <dgm:cxn modelId="{D118DBC2-D85C-4103-A295-782F22B301B8}" type="presParOf" srcId="{7E671481-35F7-412C-A141-0DFEE5A5BE2D}" destId="{59449C2D-80B8-49AB-8704-5F1491370533}" srcOrd="0" destOrd="0" presId="urn:microsoft.com/office/officeart/2018/2/layout/IconCircleList"/>
    <dgm:cxn modelId="{C876628C-20EE-4EB8-910E-EB81852D91A2}" type="presParOf" srcId="{7E671481-35F7-412C-A141-0DFEE5A5BE2D}" destId="{E0DB7CF9-8ED4-4628-9612-2B7FE3D8FA74}" srcOrd="1" destOrd="0" presId="urn:microsoft.com/office/officeart/2018/2/layout/IconCircleList"/>
    <dgm:cxn modelId="{86826154-6381-4600-95F8-059EB930E4C7}" type="presParOf" srcId="{7E671481-35F7-412C-A141-0DFEE5A5BE2D}" destId="{2BF715F1-BC30-4E66-97AC-5625AB8D1F38}" srcOrd="2" destOrd="0" presId="urn:microsoft.com/office/officeart/2018/2/layout/IconCircleList"/>
    <dgm:cxn modelId="{A1F6E779-1AC2-4CC3-9F84-01EE28455800}" type="presParOf" srcId="{7E671481-35F7-412C-A141-0DFEE5A5BE2D}" destId="{D115D4EA-E13A-4969-BA4D-2AE1528B3A25}" srcOrd="3" destOrd="0" presId="urn:microsoft.com/office/officeart/2018/2/layout/IconCircleList"/>
    <dgm:cxn modelId="{6F6DA304-5015-4679-9FA5-E3B0D4B37A10}" type="presParOf" srcId="{0B19E395-A080-4643-9B19-1E0919F09CF4}" destId="{F9B5F9C2-D12B-4BB3-85BA-BC21A39BF958}" srcOrd="3" destOrd="0" presId="urn:microsoft.com/office/officeart/2018/2/layout/IconCircleList"/>
    <dgm:cxn modelId="{809B0CF0-4A4E-41C7-B09D-60C86EDC6570}" type="presParOf" srcId="{0B19E395-A080-4643-9B19-1E0919F09CF4}" destId="{1F05E855-843A-4BEB-9A3D-0B71B8386701}" srcOrd="4" destOrd="0" presId="urn:microsoft.com/office/officeart/2018/2/layout/IconCircleList"/>
    <dgm:cxn modelId="{C4F61865-D9B4-4B5D-A200-CC7B1D33A110}" type="presParOf" srcId="{1F05E855-843A-4BEB-9A3D-0B71B8386701}" destId="{57786834-56A9-4275-B416-FBF8626E5984}" srcOrd="0" destOrd="0" presId="urn:microsoft.com/office/officeart/2018/2/layout/IconCircleList"/>
    <dgm:cxn modelId="{B1198120-4594-4618-B9ED-8FDFAA785168}" type="presParOf" srcId="{1F05E855-843A-4BEB-9A3D-0B71B8386701}" destId="{969C3297-EB95-4F41-938A-A16A7DC4D25C}" srcOrd="1" destOrd="0" presId="urn:microsoft.com/office/officeart/2018/2/layout/IconCircleList"/>
    <dgm:cxn modelId="{0EE1A85B-DFD4-4EB1-A569-C8B1BD0AA07C}" type="presParOf" srcId="{1F05E855-843A-4BEB-9A3D-0B71B8386701}" destId="{817A183D-98BD-463C-8F0D-58CF80A6A675}" srcOrd="2" destOrd="0" presId="urn:microsoft.com/office/officeart/2018/2/layout/IconCircleList"/>
    <dgm:cxn modelId="{34B44C36-7140-4314-AF9A-BA8763D03A4F}" type="presParOf" srcId="{1F05E855-843A-4BEB-9A3D-0B71B8386701}" destId="{93FB8EE3-01C5-4515-A45E-ABEC7B2EF2CE}" srcOrd="3" destOrd="0" presId="urn:microsoft.com/office/officeart/2018/2/layout/IconCircleList"/>
    <dgm:cxn modelId="{0B11CD80-528F-40EB-8AF7-E6301568C52C}" type="presParOf" srcId="{0B19E395-A080-4643-9B19-1E0919F09CF4}" destId="{F5C25343-47B9-4E09-A3F6-8E91A75309AC}" srcOrd="5" destOrd="0" presId="urn:microsoft.com/office/officeart/2018/2/layout/IconCircleList"/>
    <dgm:cxn modelId="{3C0B5B78-9F3A-4AC8-9BBB-8660957DB53E}" type="presParOf" srcId="{0B19E395-A080-4643-9B19-1E0919F09CF4}" destId="{7735BD84-4A16-4CE2-A8CE-9B81C1808B05}" srcOrd="6" destOrd="0" presId="urn:microsoft.com/office/officeart/2018/2/layout/IconCircleList"/>
    <dgm:cxn modelId="{D43DAD35-0812-4EE3-9489-4762B79E0660}" type="presParOf" srcId="{7735BD84-4A16-4CE2-A8CE-9B81C1808B05}" destId="{2CB209C8-189A-4D5B-A24F-28471CB6DFED}" srcOrd="0" destOrd="0" presId="urn:microsoft.com/office/officeart/2018/2/layout/IconCircleList"/>
    <dgm:cxn modelId="{B9C7BB6D-E500-42E4-BA31-4BE4075A9D82}" type="presParOf" srcId="{7735BD84-4A16-4CE2-A8CE-9B81C1808B05}" destId="{C269D535-418F-443E-AC1A-2943AB57639F}" srcOrd="1" destOrd="0" presId="urn:microsoft.com/office/officeart/2018/2/layout/IconCircleList"/>
    <dgm:cxn modelId="{D1559D2D-2C8E-4A98-84FF-90454BA2A9AF}" type="presParOf" srcId="{7735BD84-4A16-4CE2-A8CE-9B81C1808B05}" destId="{7B4ABD27-7392-4243-9EA6-F1C55A6DE0C2}" srcOrd="2" destOrd="0" presId="urn:microsoft.com/office/officeart/2018/2/layout/IconCircleList"/>
    <dgm:cxn modelId="{8211BF51-C568-4C5E-A932-6E8A54D501F7}" type="presParOf" srcId="{7735BD84-4A16-4CE2-A8CE-9B81C1808B05}" destId="{C7440595-0ECB-45C1-B99C-E32ABA803A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70E90-6D4C-4A3F-AF75-010D657F8AC5}">
      <dsp:nvSpPr>
        <dsp:cNvPr id="0" name=""/>
        <dsp:cNvSpPr/>
      </dsp:nvSpPr>
      <dsp:spPr>
        <a:xfrm>
          <a:off x="1092225" y="914937"/>
          <a:ext cx="1173867" cy="117386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A29D5-C737-4C27-81A4-2F58E796220B}">
      <dsp:nvSpPr>
        <dsp:cNvPr id="0" name=""/>
        <dsp:cNvSpPr/>
      </dsp:nvSpPr>
      <dsp:spPr>
        <a:xfrm>
          <a:off x="2205" y="2221625"/>
          <a:ext cx="3353906" cy="50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solidFill>
                <a:schemeClr val="bg1"/>
              </a:solidFill>
            </a:rPr>
            <a:t>Docker</a:t>
          </a:r>
          <a:r>
            <a:rPr lang="zh-CN" sz="2100" kern="1200" dirty="0">
              <a:solidFill>
                <a:schemeClr val="bg1"/>
              </a:solidFill>
            </a:rPr>
            <a:t>部署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205" y="2221625"/>
        <a:ext cx="3353906" cy="503085"/>
      </dsp:txXfrm>
    </dsp:sp>
    <dsp:sp modelId="{F82D08D3-26CF-47F2-9B62-5F90C33170D0}">
      <dsp:nvSpPr>
        <dsp:cNvPr id="0" name=""/>
        <dsp:cNvSpPr/>
      </dsp:nvSpPr>
      <dsp:spPr>
        <a:xfrm>
          <a:off x="2205" y="2786488"/>
          <a:ext cx="3353906" cy="1217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Namespace(</a:t>
          </a:r>
          <a:r>
            <a:rPr lang="zh-CN" sz="1600" kern="1200" dirty="0">
              <a:solidFill>
                <a:schemeClr val="bg1"/>
              </a:solidFill>
            </a:rPr>
            <a:t>资源隔离</a:t>
          </a:r>
          <a:r>
            <a:rPr lang="en-US" sz="1600" kern="1200" dirty="0">
              <a:solidFill>
                <a:schemeClr val="bg1"/>
              </a:solidFill>
            </a:rPr>
            <a:t>), Cgroup(</a:t>
          </a:r>
          <a:r>
            <a:rPr lang="zh-CN" sz="1600" kern="1200" dirty="0">
              <a:solidFill>
                <a:schemeClr val="bg1"/>
              </a:solidFill>
            </a:rPr>
            <a:t>资源限制</a:t>
          </a:r>
          <a:r>
            <a:rPr lang="en-US" sz="1600" kern="1200" dirty="0">
              <a:solidFill>
                <a:schemeClr val="bg1"/>
              </a:solidFill>
            </a:rPr>
            <a:t>) , rootfs(</a:t>
          </a:r>
          <a:r>
            <a:rPr lang="zh-CN" sz="1600" kern="1200" dirty="0">
              <a:solidFill>
                <a:schemeClr val="bg1"/>
              </a:solidFill>
            </a:rPr>
            <a:t>挂载系统根目录</a:t>
          </a:r>
          <a:r>
            <a:rPr lang="en-US" sz="1600" kern="1200" dirty="0">
              <a:solidFill>
                <a:schemeClr val="bg1"/>
              </a:solidFill>
            </a:rPr>
            <a:t>)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运行时支持对</a:t>
          </a:r>
          <a:r>
            <a:rPr lang="en-US" sz="1600" kern="1200" dirty="0">
              <a:solidFill>
                <a:schemeClr val="bg1"/>
              </a:solidFill>
            </a:rPr>
            <a:t>CPU,</a:t>
          </a:r>
          <a:r>
            <a:rPr lang="zh-CN" sz="1600" kern="1200" dirty="0">
              <a:solidFill>
                <a:schemeClr val="bg1"/>
              </a:solidFill>
            </a:rPr>
            <a:t>内存</a:t>
          </a:r>
          <a:r>
            <a:rPr lang="en-US" sz="1600" kern="1200" dirty="0">
              <a:solidFill>
                <a:schemeClr val="bg1"/>
              </a:solidFill>
            </a:rPr>
            <a:t>,</a:t>
          </a:r>
          <a:r>
            <a:rPr lang="zh-CN" sz="1600" kern="1200" dirty="0">
              <a:solidFill>
                <a:schemeClr val="bg1"/>
              </a:solidFill>
            </a:rPr>
            <a:t>存储</a:t>
          </a:r>
          <a:r>
            <a:rPr lang="en-US" sz="1600" kern="1200" dirty="0">
              <a:solidFill>
                <a:schemeClr val="bg1"/>
              </a:solidFill>
            </a:rPr>
            <a:t>,</a:t>
          </a:r>
          <a:r>
            <a:rPr lang="zh-CN" sz="1600" kern="1200" dirty="0">
              <a:solidFill>
                <a:schemeClr val="bg1"/>
              </a:solidFill>
            </a:rPr>
            <a:t>网络</a:t>
          </a:r>
          <a:r>
            <a:rPr lang="zh-CN" altLang="en-US" sz="1600" kern="1200" dirty="0">
              <a:solidFill>
                <a:schemeClr val="bg1"/>
              </a:solidFill>
            </a:rPr>
            <a:t>等方面的</a:t>
          </a:r>
          <a:r>
            <a:rPr lang="zh-CN" sz="1600" kern="1200" dirty="0">
              <a:solidFill>
                <a:schemeClr val="bg1"/>
              </a:solidFill>
            </a:rPr>
            <a:t>限制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205" y="2786488"/>
        <a:ext cx="3353906" cy="1217308"/>
      </dsp:txXfrm>
    </dsp:sp>
    <dsp:sp modelId="{1770E923-41E5-4341-B773-42BF5DB3A14F}">
      <dsp:nvSpPr>
        <dsp:cNvPr id="0" name=""/>
        <dsp:cNvSpPr/>
      </dsp:nvSpPr>
      <dsp:spPr>
        <a:xfrm>
          <a:off x="5033064" y="914937"/>
          <a:ext cx="1173867" cy="117386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1E8-5A3D-4EF9-962F-210AD1DD7DBE}">
      <dsp:nvSpPr>
        <dsp:cNvPr id="0" name=""/>
        <dsp:cNvSpPr/>
      </dsp:nvSpPr>
      <dsp:spPr>
        <a:xfrm>
          <a:off x="3943045" y="2221625"/>
          <a:ext cx="3353906" cy="50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100" kern="1200" dirty="0">
              <a:solidFill>
                <a:schemeClr val="bg1"/>
              </a:solidFill>
            </a:rPr>
            <a:t>健康检查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943045" y="2221625"/>
        <a:ext cx="3353906" cy="503085"/>
      </dsp:txXfrm>
    </dsp:sp>
    <dsp:sp modelId="{D45EE874-A804-4185-9302-70ED3C110A42}">
      <dsp:nvSpPr>
        <dsp:cNvPr id="0" name=""/>
        <dsp:cNvSpPr/>
      </dsp:nvSpPr>
      <dsp:spPr>
        <a:xfrm>
          <a:off x="3943045" y="2786488"/>
          <a:ext cx="3353906" cy="1217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liveness</a:t>
          </a:r>
          <a:r>
            <a:rPr lang="zh-CN" sz="1600" kern="1200" dirty="0">
              <a:solidFill>
                <a:schemeClr val="bg1"/>
              </a:solidFill>
            </a:rPr>
            <a:t>探针：决定重启容器</a:t>
          </a:r>
          <a:r>
            <a:rPr lang="zh-CN" altLang="en-US" sz="1600" kern="1200" dirty="0">
              <a:solidFill>
                <a:schemeClr val="bg1"/>
              </a:solidFill>
            </a:rPr>
            <a:t>指标</a:t>
          </a:r>
          <a:endParaRPr lang="en-US" altLang="zh-CN" sz="1600" kern="1200" dirty="0">
            <a:solidFill>
              <a:schemeClr val="bg1"/>
            </a:solidFill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Readiness</a:t>
          </a:r>
          <a:r>
            <a:rPr lang="zh-CN" sz="1600" kern="1200" dirty="0">
              <a:solidFill>
                <a:schemeClr val="bg1"/>
              </a:solidFill>
            </a:rPr>
            <a:t>探针：决定分发流量</a:t>
          </a:r>
          <a:r>
            <a:rPr lang="zh-CN" altLang="en-US" sz="1600" kern="1200" dirty="0">
              <a:solidFill>
                <a:schemeClr val="bg1"/>
              </a:solidFill>
            </a:rPr>
            <a:t>指标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943045" y="2786488"/>
        <a:ext cx="3353906" cy="1217308"/>
      </dsp:txXfrm>
    </dsp:sp>
    <dsp:sp modelId="{D0B97BCA-336F-4398-8ED2-79D9C516512B}">
      <dsp:nvSpPr>
        <dsp:cNvPr id="0" name=""/>
        <dsp:cNvSpPr/>
      </dsp:nvSpPr>
      <dsp:spPr>
        <a:xfrm>
          <a:off x="8973904" y="914937"/>
          <a:ext cx="1173867" cy="117386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95202-D4F7-4A67-8383-27A1A82DDB8D}">
      <dsp:nvSpPr>
        <dsp:cNvPr id="0" name=""/>
        <dsp:cNvSpPr/>
      </dsp:nvSpPr>
      <dsp:spPr>
        <a:xfrm>
          <a:off x="7883885" y="2221625"/>
          <a:ext cx="3353906" cy="503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solidFill>
                <a:schemeClr val="bg1"/>
              </a:solidFill>
            </a:rPr>
            <a:t>K8s</a:t>
          </a:r>
          <a:r>
            <a:rPr lang="zh-CN" sz="2100" kern="1200" dirty="0">
              <a:solidFill>
                <a:schemeClr val="bg1"/>
              </a:solidFill>
            </a:rPr>
            <a:t>里的编排对象与</a:t>
          </a:r>
          <a:r>
            <a:rPr lang="zh-CN" altLang="en-US" sz="2100" kern="1200" dirty="0">
              <a:solidFill>
                <a:schemeClr val="bg1"/>
              </a:solidFill>
            </a:rPr>
            <a:t>应用</a:t>
          </a:r>
          <a:r>
            <a:rPr lang="zh-CN" sz="2100" kern="1200" dirty="0">
              <a:solidFill>
                <a:schemeClr val="bg1"/>
              </a:solidFill>
            </a:rPr>
            <a:t>关系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883885" y="2221625"/>
        <a:ext cx="3353906" cy="503085"/>
      </dsp:txXfrm>
    </dsp:sp>
    <dsp:sp modelId="{ADDFBC3E-C7DA-444D-B9FB-41EB93FFFBFB}">
      <dsp:nvSpPr>
        <dsp:cNvPr id="0" name=""/>
        <dsp:cNvSpPr/>
      </dsp:nvSpPr>
      <dsp:spPr>
        <a:xfrm>
          <a:off x="7883885" y="2786488"/>
          <a:ext cx="3353906" cy="1217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Pod,Deployment,StatefulSet,</a:t>
          </a:r>
          <a:r>
            <a:rPr lang="en-US" altLang="zh-CN" sz="1600" kern="1200" dirty="0" err="1">
              <a:solidFill>
                <a:schemeClr val="bg1"/>
              </a:solidFill>
            </a:rPr>
            <a:t>Job,Cron</a:t>
          </a:r>
          <a:r>
            <a:rPr lang="en-US" altLang="zh-CN" sz="1600" kern="1200" dirty="0">
              <a:solidFill>
                <a:schemeClr val="bg1"/>
              </a:solidFill>
            </a:rPr>
            <a:t> </a:t>
          </a:r>
          <a:r>
            <a:rPr lang="en-US" altLang="zh-CN" sz="1600" kern="1200" dirty="0" err="1">
              <a:solidFill>
                <a:schemeClr val="bg1"/>
              </a:solidFill>
            </a:rPr>
            <a:t>Job,</a:t>
          </a:r>
          <a:r>
            <a:rPr lang="en-US" sz="1600" kern="1200" dirty="0" err="1">
              <a:solidFill>
                <a:schemeClr val="bg1"/>
              </a:solidFill>
            </a:rPr>
            <a:t>ConfigMap,Secret,CronJob,Service</a:t>
          </a:r>
          <a:r>
            <a:rPr lang="en-US" sz="1600" kern="1200" dirty="0">
              <a:solidFill>
                <a:schemeClr val="bg1"/>
              </a:solidFill>
            </a:rPr>
            <a:t> ……</a:t>
          </a:r>
        </a:p>
      </dsp:txBody>
      <dsp:txXfrm>
        <a:off x="7883885" y="2786488"/>
        <a:ext cx="3353906" cy="121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513BD-BA56-420C-9031-AC53F2BA9E7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78B7E-FF02-4B93-B1AD-57FB29418BE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F9031-9040-4B26-9872-B65B109602C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体积</a:t>
          </a:r>
          <a:r>
            <a:rPr lang="zh-CN" altLang="en-US" sz="1200" b="1" kern="1200" dirty="0">
              <a:solidFill>
                <a:schemeClr val="bg1"/>
              </a:solidFill>
            </a:rPr>
            <a:t>小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最新的</a:t>
          </a:r>
          <a:r>
            <a:rPr lang="en-US" sz="1200" kern="1200" dirty="0">
              <a:solidFill>
                <a:schemeClr val="bg1"/>
              </a:solidFill>
            </a:rPr>
            <a:t>image200M</a:t>
          </a:r>
          <a:r>
            <a:rPr lang="zh-CN" sz="1200" kern="1200" dirty="0">
              <a:solidFill>
                <a:schemeClr val="bg1"/>
              </a:solidFill>
            </a:rPr>
            <a:t>左右（将往更小的方向前进）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834517" y="469890"/>
        <a:ext cx="3148942" cy="1335915"/>
      </dsp:txXfrm>
    </dsp:sp>
    <dsp:sp modelId="{825AEB84-844E-4EE5-8541-3254280C03E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576F-D047-400C-B671-0F2B484E627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EDF21-6A78-4866-B4DF-7FB8BC9CFB2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启动快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分层编译</a:t>
          </a:r>
          <a:r>
            <a:rPr lang="en-US" sz="1200" kern="1200" dirty="0">
              <a:solidFill>
                <a:schemeClr val="bg1"/>
              </a:solidFill>
            </a:rPr>
            <a:t>&lt;</a:t>
          </a:r>
          <a:r>
            <a:rPr lang="en-US" sz="1200" kern="1200" dirty="0" err="1">
              <a:solidFill>
                <a:schemeClr val="bg1"/>
              </a:solidFill>
            </a:rPr>
            <a:t>TieredCompilation</a:t>
          </a:r>
          <a:r>
            <a:rPr lang="en-US" sz="1200" kern="1200" dirty="0">
              <a:solidFill>
                <a:schemeClr val="bg1"/>
              </a:solidFill>
            </a:rPr>
            <a:t>&gt;true&lt;/</a:t>
          </a:r>
          <a:r>
            <a:rPr lang="en-US" sz="1200" kern="1200" dirty="0" err="1">
              <a:solidFill>
                <a:schemeClr val="bg1"/>
              </a:solidFill>
            </a:rPr>
            <a:t>TieredCompilation</a:t>
          </a:r>
          <a:r>
            <a:rPr lang="en-US" sz="1200" kern="1200" dirty="0">
              <a:solidFill>
                <a:schemeClr val="bg1"/>
              </a:solidFill>
            </a:rPr>
            <a:t>&gt;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0" i="0" kern="1200" dirty="0">
              <a:solidFill>
                <a:schemeClr val="bg1"/>
              </a:solidFill>
            </a:rPr>
            <a:t>&lt;</a:t>
          </a:r>
          <a:r>
            <a:rPr lang="en-US" sz="1200" b="0" i="0" kern="1200" dirty="0" err="1">
              <a:solidFill>
                <a:schemeClr val="bg1"/>
              </a:solidFill>
            </a:rPr>
            <a:t>PublishReadyToRun</a:t>
          </a:r>
          <a:r>
            <a:rPr lang="en-US" sz="1200" b="0" i="0" kern="1200" dirty="0">
              <a:solidFill>
                <a:schemeClr val="bg1"/>
              </a:solidFill>
            </a:rPr>
            <a:t>&gt;true&lt;/</a:t>
          </a:r>
          <a:r>
            <a:rPr lang="en-US" sz="1200" b="0" i="0" kern="1200" dirty="0" err="1">
              <a:solidFill>
                <a:schemeClr val="bg1"/>
              </a:solidFill>
            </a:rPr>
            <a:t>PublishReadyToRun</a:t>
          </a:r>
          <a:r>
            <a:rPr lang="en-US" sz="1200" b="0" i="0" kern="1200" dirty="0">
              <a:solidFill>
                <a:schemeClr val="bg1"/>
              </a:solidFill>
            </a:rPr>
            <a:t>&gt;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154322" y="469890"/>
        <a:ext cx="3148942" cy="1335915"/>
      </dsp:txXfrm>
    </dsp:sp>
    <dsp:sp modelId="{DC9B99FF-8F7F-4A8F-83DA-DF8242D578D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4043E-EB81-4AA2-B787-AA4B8732CA0C}">
      <dsp:nvSpPr>
        <dsp:cNvPr id="0" name=""/>
        <dsp:cNvSpPr/>
      </dsp:nvSpPr>
      <dsp:spPr>
        <a:xfrm flipH="1"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CB7B9-A02A-4D09-8880-60ECCEADA0D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低内存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bg1"/>
              </a:solidFill>
            </a:rPr>
            <a:t>减小</a:t>
          </a:r>
          <a:r>
            <a:rPr lang="en-US" sz="1200" kern="1200" dirty="0">
              <a:solidFill>
                <a:schemeClr val="bg1"/>
              </a:solidFill>
            </a:rPr>
            <a:t>GC</a:t>
          </a:r>
          <a:r>
            <a:rPr lang="zh-CN" sz="1200" kern="1200" dirty="0">
              <a:solidFill>
                <a:schemeClr val="bg1"/>
              </a:solidFill>
            </a:rPr>
            <a:t>堆，使</a:t>
          </a:r>
          <a:r>
            <a:rPr lang="en-US" sz="1200" kern="1200" dirty="0" err="1">
              <a:solidFill>
                <a:schemeClr val="bg1"/>
              </a:solidFill>
            </a:rPr>
            <a:t>.net</a:t>
          </a:r>
          <a:r>
            <a:rPr lang="en-US" sz="1200" kern="1200" dirty="0">
              <a:solidFill>
                <a:schemeClr val="bg1"/>
              </a:solidFill>
            </a:rPr>
            <a:t> core</a:t>
          </a:r>
          <a:r>
            <a:rPr lang="zh-CN" altLang="en-US" sz="1200" kern="1200" dirty="0">
              <a:solidFill>
                <a:schemeClr val="bg1"/>
              </a:solidFill>
            </a:rPr>
            <a:t>占</a:t>
          </a:r>
          <a:r>
            <a:rPr lang="zh-CN" sz="1200" kern="1200" dirty="0">
              <a:solidFill>
                <a:schemeClr val="bg1"/>
              </a:solidFill>
            </a:rPr>
            <a:t>用更少的内存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834517" y="2545532"/>
        <a:ext cx="3148942" cy="1335915"/>
      </dsp:txXfrm>
    </dsp:sp>
    <dsp:sp modelId="{2C9413D6-E5BE-4FB7-A25F-0CEDAD40899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E1BCC-B49D-47E4-8FB9-250DCEF1A3A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13A07-2AF3-4B16-8B1F-C490DF9D0B4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bg1"/>
              </a:solidFill>
            </a:rPr>
            <a:t>健康检查</a:t>
          </a:r>
          <a:endParaRPr lang="en-US" altLang="zh-CN" sz="1200" b="1" kern="1200" dirty="0">
            <a:solidFill>
              <a:schemeClr val="bg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asp.net core</a:t>
          </a:r>
          <a:r>
            <a:rPr lang="zh-CN" sz="1200" kern="1200" dirty="0">
              <a:solidFill>
                <a:schemeClr val="bg1"/>
              </a:solidFill>
            </a:rPr>
            <a:t>内置健康检查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F7014-1377-46AE-AE50-76C45EADF79C}">
      <dsp:nvSpPr>
        <dsp:cNvPr id="0" name=""/>
        <dsp:cNvSpPr/>
      </dsp:nvSpPr>
      <dsp:spPr>
        <a:xfrm>
          <a:off x="188545" y="323240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65F9-47B2-46C7-8485-114C4E156A9F}">
      <dsp:nvSpPr>
        <dsp:cNvPr id="0" name=""/>
        <dsp:cNvSpPr/>
      </dsp:nvSpPr>
      <dsp:spPr>
        <a:xfrm>
          <a:off x="402442" y="537138"/>
          <a:ext cx="590764" cy="590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5EFE-1529-4EFB-8671-4B9BD49C8FEB}">
      <dsp:nvSpPr>
        <dsp:cNvPr id="0" name=""/>
        <dsp:cNvSpPr/>
      </dsp:nvSpPr>
      <dsp:spPr>
        <a:xfrm>
          <a:off x="1425367" y="323240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数据保护配置文件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425367" y="323240"/>
        <a:ext cx="2400891" cy="1018559"/>
      </dsp:txXfrm>
    </dsp:sp>
    <dsp:sp modelId="{59449C2D-80B8-49AB-8704-5F1491370533}">
      <dsp:nvSpPr>
        <dsp:cNvPr id="0" name=""/>
        <dsp:cNvSpPr/>
      </dsp:nvSpPr>
      <dsp:spPr>
        <a:xfrm>
          <a:off x="4244596" y="323240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B7CF9-8ED4-4628-9612-2B7FE3D8FA74}">
      <dsp:nvSpPr>
        <dsp:cNvPr id="0" name=""/>
        <dsp:cNvSpPr/>
      </dsp:nvSpPr>
      <dsp:spPr>
        <a:xfrm>
          <a:off x="4458493" y="537138"/>
          <a:ext cx="590764" cy="590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D4EA-E13A-4969-BA4D-2AE1528B3A25}">
      <dsp:nvSpPr>
        <dsp:cNvPr id="0" name=""/>
        <dsp:cNvSpPr/>
      </dsp:nvSpPr>
      <dsp:spPr>
        <a:xfrm>
          <a:off x="5481418" y="323240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分布式缓存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81418" y="323240"/>
        <a:ext cx="2400891" cy="1018559"/>
      </dsp:txXfrm>
    </dsp:sp>
    <dsp:sp modelId="{57786834-56A9-4275-B416-FBF8626E5984}">
      <dsp:nvSpPr>
        <dsp:cNvPr id="0" name=""/>
        <dsp:cNvSpPr/>
      </dsp:nvSpPr>
      <dsp:spPr>
        <a:xfrm>
          <a:off x="188545" y="1891453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3297-EB95-4F41-938A-A16A7DC4D25C}">
      <dsp:nvSpPr>
        <dsp:cNvPr id="0" name=""/>
        <dsp:cNvSpPr/>
      </dsp:nvSpPr>
      <dsp:spPr>
        <a:xfrm>
          <a:off x="402442" y="2105351"/>
          <a:ext cx="590764" cy="590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B8EE3-01C5-4515-A45E-ABEC7B2EF2CE}">
      <dsp:nvSpPr>
        <dsp:cNvPr id="0" name=""/>
        <dsp:cNvSpPr/>
      </dsp:nvSpPr>
      <dsp:spPr>
        <a:xfrm>
          <a:off x="1425367" y="1891453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bg1"/>
              </a:solidFill>
            </a:rPr>
            <a:t>共享</a:t>
          </a:r>
          <a:r>
            <a:rPr lang="en-US" sz="1600" kern="1200" dirty="0">
              <a:solidFill>
                <a:schemeClr val="bg1"/>
              </a:solidFill>
            </a:rPr>
            <a:t>session</a:t>
          </a:r>
        </a:p>
      </dsp:txBody>
      <dsp:txXfrm>
        <a:off x="1425367" y="1891453"/>
        <a:ext cx="2400891" cy="1018559"/>
      </dsp:txXfrm>
    </dsp:sp>
    <dsp:sp modelId="{2CB209C8-189A-4D5B-A24F-28471CB6DFED}">
      <dsp:nvSpPr>
        <dsp:cNvPr id="0" name=""/>
        <dsp:cNvSpPr/>
      </dsp:nvSpPr>
      <dsp:spPr>
        <a:xfrm>
          <a:off x="4244596" y="1891453"/>
          <a:ext cx="1018559" cy="101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9D535-418F-443E-AC1A-2943AB57639F}">
      <dsp:nvSpPr>
        <dsp:cNvPr id="0" name=""/>
        <dsp:cNvSpPr/>
      </dsp:nvSpPr>
      <dsp:spPr>
        <a:xfrm>
          <a:off x="4458493" y="2105351"/>
          <a:ext cx="590764" cy="590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40595-0ECB-45C1-B99C-E32ABA803A0C}">
      <dsp:nvSpPr>
        <dsp:cNvPr id="0" name=""/>
        <dsp:cNvSpPr/>
      </dsp:nvSpPr>
      <dsp:spPr>
        <a:xfrm>
          <a:off x="5481418" y="1891453"/>
          <a:ext cx="2400891" cy="101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>
              <a:solidFill>
                <a:schemeClr val="bg1"/>
              </a:solidFill>
            </a:rPr>
            <a:t>挂载</a:t>
          </a:r>
          <a:r>
            <a:rPr lang="zh-CN" sz="1600" kern="1200" dirty="0">
              <a:solidFill>
                <a:schemeClr val="bg1"/>
              </a:solidFill>
            </a:rPr>
            <a:t>共享文件（上传下载）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481418" y="1891453"/>
        <a:ext cx="2400891" cy="101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F578-2ECB-4395-B9F4-12DC8B3BB668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C36-528A-4252-9F51-253EE558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2min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AWS</a:t>
            </a:r>
            <a:r>
              <a:rPr lang="zh-CN" altLang="en-US" dirty="0"/>
              <a:t>上的</a:t>
            </a:r>
            <a:r>
              <a:rPr lang="en-US" altLang="zh-CN" dirty="0"/>
              <a:t>Kubernetes  EKS</a:t>
            </a:r>
          </a:p>
          <a:p>
            <a:r>
              <a:rPr lang="en-US" altLang="zh-CN" dirty="0"/>
              <a:t>AWS</a:t>
            </a:r>
            <a:r>
              <a:rPr lang="zh-CN" altLang="en-US" dirty="0"/>
              <a:t>上的</a:t>
            </a:r>
            <a:r>
              <a:rPr lang="en-US" altLang="zh-CN" dirty="0" err="1"/>
              <a:t>postgres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r>
              <a:rPr lang="en-US" altLang="zh-CN" dirty="0"/>
              <a:t>Aurora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1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3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1600" b="1" dirty="0"/>
              <a:t>6min</a:t>
            </a:r>
          </a:p>
          <a:p>
            <a:r>
              <a:rPr lang="zh-CN" altLang="en-US" sz="1600" b="1" dirty="0"/>
              <a:t>体积小</a:t>
            </a:r>
            <a:endParaRPr lang="en-US" altLang="zh-CN" sz="1600" b="1" dirty="0"/>
          </a:p>
          <a:p>
            <a:r>
              <a:rPr lang="en-US" altLang="zh-CN" dirty="0"/>
              <a:t>REPOSITORY                                             TAG                       IMAGE ID                 CREATED              SIZE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3.0-bionic             627ff6d466ae          2 days ago            204MB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3.0-disco              1a2dff5c4b39          2 days ago            212MB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3.0-alpine             3628001d3a2c        4 days ago            105MB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2.1                        190467cc5405         2 weeks ago         253MB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3.0                         930743cb4e19        2 weeks ago         207MB</a:t>
            </a:r>
          </a:p>
          <a:p>
            <a:r>
              <a:rPr lang="en-US" altLang="zh-CN" dirty="0"/>
              <a:t>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 3.0-buster-slim     930743cb4e19        2 weeks ago         207MB</a:t>
            </a:r>
          </a:p>
          <a:p>
            <a:endParaRPr lang="en-US" altLang="zh-CN" b="1" dirty="0"/>
          </a:p>
          <a:p>
            <a:r>
              <a:rPr lang="zh-CN" altLang="en-US" b="1" dirty="0"/>
              <a:t>启动快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TieredCompilation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的主要优势是使（重新）实时编译方法能够要么牺牲代码质量以更快地生成代码，要么以较慢的速度生成更高质量的代码。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ReadyToRun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(R2R) R2R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二进制文件通过减少应用程序加载时实时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(JIT)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编译器需要执行的工作量来改进启动性能。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- Just-In-Time       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实时编译，即时编译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 - Ahead-Of-Time        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预先编译，静态编译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低内存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3.0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时，可更好地应对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内存限制。 运行具有内存限制的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容器（例如使用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）会更改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的行为方式。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默认垃圾回收器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堆大小：最大为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MB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或容器内存限制的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可以将显式大小设置为绝对数或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限制的百分比。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堆的最小保留段大小为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MB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此大小可减少在计算机上创建的堆数量。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3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6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3AC36-528A-4252-9F51-253EE558AF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8CD43E-9343-4C2D-8A90-735B282595F2}"/>
              </a:ext>
            </a:extLst>
          </p:cNvPr>
          <p:cNvSpPr/>
          <p:nvPr/>
        </p:nvSpPr>
        <p:spPr>
          <a:xfrm>
            <a:off x="4" y="-660400"/>
            <a:ext cx="1909173" cy="393700"/>
          </a:xfrm>
          <a:prstGeom prst="rect">
            <a:avLst/>
          </a:prstGeom>
          <a:solidFill>
            <a:srgbClr val="2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050D9-93A5-4F4E-B9B7-4ECF255C91ED}"/>
              </a:ext>
            </a:extLst>
          </p:cNvPr>
          <p:cNvSpPr/>
          <p:nvPr/>
        </p:nvSpPr>
        <p:spPr>
          <a:xfrm>
            <a:off x="2056571" y="-660400"/>
            <a:ext cx="1909173" cy="393700"/>
          </a:xfrm>
          <a:prstGeom prst="rect">
            <a:avLst/>
          </a:prstGeom>
          <a:solidFill>
            <a:srgbClr val="431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58B3B5-8143-4F53-B437-D7A76BA9924C}"/>
              </a:ext>
            </a:extLst>
          </p:cNvPr>
          <p:cNvSpPr/>
          <p:nvPr/>
        </p:nvSpPr>
        <p:spPr>
          <a:xfrm>
            <a:off x="4113136" y="-660400"/>
            <a:ext cx="1909173" cy="393700"/>
          </a:xfrm>
          <a:prstGeom prst="rect">
            <a:avLst/>
          </a:prstGeom>
          <a:solidFill>
            <a:srgbClr val="622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6A97D-99BE-4E2E-BDBB-4EEE610552AD}"/>
              </a:ext>
            </a:extLst>
          </p:cNvPr>
          <p:cNvSpPr/>
          <p:nvPr/>
        </p:nvSpPr>
        <p:spPr>
          <a:xfrm>
            <a:off x="6169699" y="-660400"/>
            <a:ext cx="1909173" cy="393700"/>
          </a:xfrm>
          <a:prstGeom prst="rect">
            <a:avLst/>
          </a:prstGeom>
          <a:solidFill>
            <a:srgbClr val="764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28B3BE-CF76-4AE8-93F2-057BAC4657EB}"/>
              </a:ext>
            </a:extLst>
          </p:cNvPr>
          <p:cNvSpPr/>
          <p:nvPr/>
        </p:nvSpPr>
        <p:spPr>
          <a:xfrm>
            <a:off x="8226265" y="-660400"/>
            <a:ext cx="1909173" cy="393700"/>
          </a:xfrm>
          <a:prstGeom prst="rect">
            <a:avLst/>
          </a:prstGeom>
          <a:solidFill>
            <a:srgbClr val="8B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A87B2-F77C-4BB8-B358-0936F10F5D87}"/>
              </a:ext>
            </a:extLst>
          </p:cNvPr>
          <p:cNvSpPr/>
          <p:nvPr/>
        </p:nvSpPr>
        <p:spPr>
          <a:xfrm>
            <a:off x="10282833" y="-660400"/>
            <a:ext cx="1909173" cy="393700"/>
          </a:xfrm>
          <a:prstGeom prst="rect">
            <a:avLst/>
          </a:prstGeom>
          <a:solidFill>
            <a:srgbClr val="89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507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3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6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15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1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2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12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9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8CD43E-9343-4C2D-8A90-735B282595F2}"/>
              </a:ext>
            </a:extLst>
          </p:cNvPr>
          <p:cNvSpPr/>
          <p:nvPr/>
        </p:nvSpPr>
        <p:spPr>
          <a:xfrm>
            <a:off x="4" y="-660400"/>
            <a:ext cx="1909173" cy="393700"/>
          </a:xfrm>
          <a:prstGeom prst="rect">
            <a:avLst/>
          </a:prstGeom>
          <a:solidFill>
            <a:srgbClr val="2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050D9-93A5-4F4E-B9B7-4ECF255C91ED}"/>
              </a:ext>
            </a:extLst>
          </p:cNvPr>
          <p:cNvSpPr/>
          <p:nvPr/>
        </p:nvSpPr>
        <p:spPr>
          <a:xfrm>
            <a:off x="2056571" y="-660400"/>
            <a:ext cx="1909173" cy="393700"/>
          </a:xfrm>
          <a:prstGeom prst="rect">
            <a:avLst/>
          </a:prstGeom>
          <a:solidFill>
            <a:srgbClr val="431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58B3B5-8143-4F53-B437-D7A76BA9924C}"/>
              </a:ext>
            </a:extLst>
          </p:cNvPr>
          <p:cNvSpPr/>
          <p:nvPr/>
        </p:nvSpPr>
        <p:spPr>
          <a:xfrm>
            <a:off x="4113136" y="-660400"/>
            <a:ext cx="1909173" cy="393700"/>
          </a:xfrm>
          <a:prstGeom prst="rect">
            <a:avLst/>
          </a:prstGeom>
          <a:solidFill>
            <a:srgbClr val="622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6A97D-99BE-4E2E-BDBB-4EEE610552AD}"/>
              </a:ext>
            </a:extLst>
          </p:cNvPr>
          <p:cNvSpPr/>
          <p:nvPr/>
        </p:nvSpPr>
        <p:spPr>
          <a:xfrm>
            <a:off x="6169699" y="-660400"/>
            <a:ext cx="1909173" cy="393700"/>
          </a:xfrm>
          <a:prstGeom prst="rect">
            <a:avLst/>
          </a:prstGeom>
          <a:solidFill>
            <a:srgbClr val="764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28B3BE-CF76-4AE8-93F2-057BAC4657EB}"/>
              </a:ext>
            </a:extLst>
          </p:cNvPr>
          <p:cNvSpPr/>
          <p:nvPr/>
        </p:nvSpPr>
        <p:spPr>
          <a:xfrm>
            <a:off x="8226265" y="-660400"/>
            <a:ext cx="1909173" cy="393700"/>
          </a:xfrm>
          <a:prstGeom prst="rect">
            <a:avLst/>
          </a:prstGeom>
          <a:solidFill>
            <a:srgbClr val="8B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A87B2-F77C-4BB8-B358-0936F10F5D87}"/>
              </a:ext>
            </a:extLst>
          </p:cNvPr>
          <p:cNvSpPr/>
          <p:nvPr/>
        </p:nvSpPr>
        <p:spPr>
          <a:xfrm>
            <a:off x="10282833" y="-660400"/>
            <a:ext cx="1909173" cy="393700"/>
          </a:xfrm>
          <a:prstGeom prst="rect">
            <a:avLst/>
          </a:prstGeom>
          <a:solidFill>
            <a:srgbClr val="896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39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1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2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6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3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7230-963D-4746-8F99-56FB6C3A34B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3B4C-ABB8-47D2-B473-5F2674C92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0B3E"/>
            </a:gs>
            <a:gs pos="100000">
              <a:srgbClr val="230B3E"/>
            </a:gs>
            <a:gs pos="82000">
              <a:srgbClr val="230B3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BBE62E8-FFA3-4273-8B23-BBD1017A5C10}"/>
              </a:ext>
            </a:extLst>
          </p:cNvPr>
          <p:cNvGrpSpPr/>
          <p:nvPr/>
        </p:nvGrpSpPr>
        <p:grpSpPr>
          <a:xfrm>
            <a:off x="1466996" y="-215982"/>
            <a:ext cx="10592788" cy="6480620"/>
            <a:chOff x="1466996" y="-215982"/>
            <a:chExt cx="10592788" cy="6480620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1191E824-CB7E-4969-AE84-4626A19A513E}"/>
                </a:ext>
              </a:extLst>
            </p:cNvPr>
            <p:cNvSpPr/>
            <p:nvPr/>
          </p:nvSpPr>
          <p:spPr>
            <a:xfrm rot="20001303">
              <a:off x="1466996" y="503468"/>
              <a:ext cx="2386028" cy="594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3221B882-805C-4EFC-9622-5239A3690B2F}"/>
                </a:ext>
              </a:extLst>
            </p:cNvPr>
            <p:cNvSpPr/>
            <p:nvPr/>
          </p:nvSpPr>
          <p:spPr>
            <a:xfrm rot="20001303">
              <a:off x="2195701" y="4752120"/>
              <a:ext cx="3824555" cy="72951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12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D4D4735-F059-44D3-A092-6997C2337311}"/>
                </a:ext>
              </a:extLst>
            </p:cNvPr>
            <p:cNvSpPr/>
            <p:nvPr/>
          </p:nvSpPr>
          <p:spPr>
            <a:xfrm rot="20001303">
              <a:off x="8129349" y="3232828"/>
              <a:ext cx="3930435" cy="73938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C297927E-ACAA-4307-B443-4B21A3729084}"/>
                </a:ext>
              </a:extLst>
            </p:cNvPr>
            <p:cNvSpPr/>
            <p:nvPr/>
          </p:nvSpPr>
          <p:spPr>
            <a:xfrm rot="20001303">
              <a:off x="6657724" y="399919"/>
              <a:ext cx="2328364" cy="50317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9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8E55C963-A8DE-46B4-A4E7-3F29104B24A6}"/>
                </a:ext>
              </a:extLst>
            </p:cNvPr>
            <p:cNvSpPr/>
            <p:nvPr/>
          </p:nvSpPr>
          <p:spPr>
            <a:xfrm rot="20001303">
              <a:off x="7590923" y="5588611"/>
              <a:ext cx="3154857" cy="5934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57" name="矩形: 圆角 256">
              <a:extLst>
                <a:ext uri="{FF2B5EF4-FFF2-40B4-BE49-F238E27FC236}">
                  <a16:creationId xmlns:a16="http://schemas.microsoft.com/office/drawing/2014/main" id="{D203F325-8681-4DF3-BB31-7B281118CCD5}"/>
                </a:ext>
              </a:extLst>
            </p:cNvPr>
            <p:cNvSpPr/>
            <p:nvPr/>
          </p:nvSpPr>
          <p:spPr>
            <a:xfrm rot="20001303">
              <a:off x="5542312" y="-215982"/>
              <a:ext cx="2296241" cy="43196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8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91E00469-E053-4CDF-9B2C-7031B2E97269}"/>
                </a:ext>
              </a:extLst>
            </p:cNvPr>
            <p:cNvSpPr/>
            <p:nvPr/>
          </p:nvSpPr>
          <p:spPr>
            <a:xfrm rot="20001303">
              <a:off x="5567593" y="4822385"/>
              <a:ext cx="2386028" cy="5942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6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1" name="矩形: 圆角 260">
              <a:extLst>
                <a:ext uri="{FF2B5EF4-FFF2-40B4-BE49-F238E27FC236}">
                  <a16:creationId xmlns:a16="http://schemas.microsoft.com/office/drawing/2014/main" id="{71E9A775-DDE8-43EE-AF28-55F2724F163F}"/>
                </a:ext>
              </a:extLst>
            </p:cNvPr>
            <p:cNvSpPr/>
            <p:nvPr/>
          </p:nvSpPr>
          <p:spPr>
            <a:xfrm rot="20001303">
              <a:off x="9445776" y="865832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326" name="圆角矩形 97">
              <a:extLst>
                <a:ext uri="{FF2B5EF4-FFF2-40B4-BE49-F238E27FC236}">
                  <a16:creationId xmlns:a16="http://schemas.microsoft.com/office/drawing/2014/main" id="{E6EBADDC-2210-4773-A52F-2BF7990F68C7}"/>
                </a:ext>
              </a:extLst>
            </p:cNvPr>
            <p:cNvSpPr/>
            <p:nvPr/>
          </p:nvSpPr>
          <p:spPr>
            <a:xfrm>
              <a:off x="1682137" y="3938626"/>
              <a:ext cx="2003052" cy="41045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8B5DA6">
                    <a:alpha val="0"/>
                  </a:srgbClr>
                </a:gs>
                <a:gs pos="0">
                  <a:srgbClr val="8B5DA6">
                    <a:alpha val="45000"/>
                  </a:srgbClr>
                </a:gs>
                <a:gs pos="48000">
                  <a:srgbClr val="8B5DA6">
                    <a:alpha val="17000"/>
                  </a:srgbClr>
                </a:gs>
              </a:gsLst>
              <a:lin ang="2700000" scaled="1"/>
              <a:tileRect/>
            </a:gradFill>
            <a:ln w="6350">
              <a:gradFill>
                <a:gsLst>
                  <a:gs pos="10000">
                    <a:srgbClr val="AB8BBF">
                      <a:alpha val="0"/>
                    </a:srgbClr>
                  </a:gs>
                  <a:gs pos="99000">
                    <a:srgbClr val="AB8BBF">
                      <a:alpha val="78000"/>
                    </a:srgbClr>
                  </a:gs>
                  <a:gs pos="47000">
                    <a:srgbClr val="AB8BBF">
                      <a:alpha val="48000"/>
                    </a:srgbClr>
                  </a:gs>
                  <a:gs pos="78000">
                    <a:srgbClr val="AB8BBF">
                      <a:alpha val="35000"/>
                    </a:srgbClr>
                  </a:gs>
                </a:gsLst>
                <a:lin ang="3900000" scaled="0"/>
              </a:gradFill>
            </a:ln>
            <a:effectLst>
              <a:outerShdw blurRad="228600" dist="152400" dir="1200000" algn="tl" rotWithShape="0">
                <a:schemeClr val="bg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15" dirty="0">
                  <a:solidFill>
                    <a:schemeClr val="bg1"/>
                  </a:solidFill>
                  <a:effectLst>
                    <a:outerShdw blurRad="63500" sx="101000" sy="101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演讲人：桂素伟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E93DCBA-D676-43C1-82BE-07B73C8538FE}"/>
                </a:ext>
              </a:extLst>
            </p:cNvPr>
            <p:cNvGrpSpPr/>
            <p:nvPr/>
          </p:nvGrpSpPr>
          <p:grpSpPr>
            <a:xfrm>
              <a:off x="1658794" y="1068325"/>
              <a:ext cx="6062806" cy="2484918"/>
              <a:chOff x="843440" y="1502493"/>
              <a:chExt cx="6364543" cy="260858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1848E6E-3DF2-470D-B734-17F2509E1EEA}"/>
                  </a:ext>
                </a:extLst>
              </p:cNvPr>
              <p:cNvGrpSpPr/>
              <p:nvPr/>
            </p:nvGrpSpPr>
            <p:grpSpPr>
              <a:xfrm>
                <a:off x="921838" y="2490199"/>
                <a:ext cx="6286145" cy="1293437"/>
                <a:chOff x="921838" y="2442092"/>
                <a:chExt cx="6286145" cy="1293437"/>
              </a:xfrm>
            </p:grpSpPr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D3ED9FA3-3EA2-408B-9676-CAE96C451BE8}"/>
                    </a:ext>
                  </a:extLst>
                </p:cNvPr>
                <p:cNvSpPr txBox="1"/>
                <p:nvPr/>
              </p:nvSpPr>
              <p:spPr>
                <a:xfrm>
                  <a:off x="921838" y="2442092"/>
                  <a:ext cx="4005892" cy="58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.NET Core 2019</a:t>
                  </a:r>
                  <a:endParaRPr lang="zh-CN" altLang="en-US" sz="3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11527B6C-954C-4692-A241-EB4EFD33267D}"/>
                    </a:ext>
                  </a:extLst>
                </p:cNvPr>
                <p:cNvSpPr txBox="1"/>
                <p:nvPr/>
              </p:nvSpPr>
              <p:spPr>
                <a:xfrm>
                  <a:off x="921840" y="3121650"/>
                  <a:ext cx="6286143" cy="6138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asp.net core</a:t>
                  </a:r>
                  <a:r>
                    <a:rPr lang="zh-CN" altLang="en-US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在</a:t>
                  </a:r>
                  <a:r>
                    <a:rPr lang="en-US" altLang="zh-CN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r>
                    <a:rPr lang="zh-CN" altLang="en-US" sz="3200" b="1" dirty="0">
                      <a:solidFill>
                        <a:srgbClr val="E7D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上的开发践</a:t>
                  </a:r>
                </a:p>
              </p:txBody>
            </p:sp>
          </p:grp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AA214E13-1176-4A36-B8E1-9806AC53A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26" y="4111082"/>
                <a:ext cx="5673653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4000">
                      <a:schemeClr val="bg1">
                        <a:alpha val="34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4973795-C2B8-463E-8166-502FDE6DA90E}"/>
                  </a:ext>
                </a:extLst>
              </p:cNvPr>
              <p:cNvGrpSpPr/>
              <p:nvPr/>
            </p:nvGrpSpPr>
            <p:grpSpPr>
              <a:xfrm>
                <a:off x="843440" y="1502493"/>
                <a:ext cx="6160344" cy="754267"/>
                <a:chOff x="770197" y="3183315"/>
                <a:chExt cx="6692037" cy="819368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85B68F86-854E-458A-95D1-75EDA71E6275}"/>
                    </a:ext>
                  </a:extLst>
                </p:cNvPr>
                <p:cNvGrpSpPr/>
                <p:nvPr/>
              </p:nvGrpSpPr>
              <p:grpSpPr>
                <a:xfrm>
                  <a:off x="916325" y="3183315"/>
                  <a:ext cx="2610637" cy="528188"/>
                  <a:chOff x="605936" y="411612"/>
                  <a:chExt cx="3905572" cy="790182"/>
                </a:xfrm>
              </p:grpSpPr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41CAFCFB-600C-404D-BCDD-A2588D5A15FD}"/>
                      </a:ext>
                    </a:extLst>
                  </p:cNvPr>
                  <p:cNvGrpSpPr/>
                  <p:nvPr/>
                </p:nvGrpSpPr>
                <p:grpSpPr>
                  <a:xfrm>
                    <a:off x="605936" y="411612"/>
                    <a:ext cx="791064" cy="790182"/>
                    <a:chOff x="561486" y="436997"/>
                    <a:chExt cx="765664" cy="764812"/>
                  </a:xfrm>
                </p:grpSpPr>
                <p:sp>
                  <p:nvSpPr>
                    <p:cNvPr id="113" name="AutoShape 3">
                      <a:extLst>
                        <a:ext uri="{FF2B5EF4-FFF2-40B4-BE49-F238E27FC236}">
                          <a16:creationId xmlns:a16="http://schemas.microsoft.com/office/drawing/2014/main" id="{3B3E82AE-EDAF-4777-A176-3F60671659F0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561486" y="436997"/>
                      <a:ext cx="765664" cy="7648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4" name="Freeform 5">
                      <a:extLst>
                        <a:ext uri="{FF2B5EF4-FFF2-40B4-BE49-F238E27FC236}">
                          <a16:creationId xmlns:a16="http://schemas.microsoft.com/office/drawing/2014/main" id="{AFB87594-2580-46BE-8202-EDF1032AD9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0706" y="692076"/>
                      <a:ext cx="109016" cy="64302"/>
                    </a:xfrm>
                    <a:custGeom>
                      <a:avLst/>
                      <a:gdLst>
                        <a:gd name="T0" fmla="*/ 20 w 123"/>
                        <a:gd name="T1" fmla="*/ 64 h 73"/>
                        <a:gd name="T2" fmla="*/ 23 w 123"/>
                        <a:gd name="T3" fmla="*/ 64 h 73"/>
                        <a:gd name="T4" fmla="*/ 25 w 123"/>
                        <a:gd name="T5" fmla="*/ 64 h 73"/>
                        <a:gd name="T6" fmla="*/ 36 w 123"/>
                        <a:gd name="T7" fmla="*/ 73 h 73"/>
                        <a:gd name="T8" fmla="*/ 34 w 123"/>
                        <a:gd name="T9" fmla="*/ 62 h 73"/>
                        <a:gd name="T10" fmla="*/ 123 w 123"/>
                        <a:gd name="T11" fmla="*/ 44 h 73"/>
                        <a:gd name="T12" fmla="*/ 47 w 123"/>
                        <a:gd name="T13" fmla="*/ 39 h 73"/>
                        <a:gd name="T14" fmla="*/ 47 w 123"/>
                        <a:gd name="T15" fmla="*/ 26 h 73"/>
                        <a:gd name="T16" fmla="*/ 48 w 123"/>
                        <a:gd name="T17" fmla="*/ 26 h 73"/>
                        <a:gd name="T18" fmla="*/ 47 w 123"/>
                        <a:gd name="T19" fmla="*/ 25 h 73"/>
                        <a:gd name="T20" fmla="*/ 43 w 123"/>
                        <a:gd name="T21" fmla="*/ 14 h 73"/>
                        <a:gd name="T22" fmla="*/ 28 w 123"/>
                        <a:gd name="T23" fmla="*/ 0 h 73"/>
                        <a:gd name="T24" fmla="*/ 27 w 123"/>
                        <a:gd name="T25" fmla="*/ 0 h 73"/>
                        <a:gd name="T26" fmla="*/ 25 w 123"/>
                        <a:gd name="T27" fmla="*/ 0 h 73"/>
                        <a:gd name="T28" fmla="*/ 2 w 123"/>
                        <a:gd name="T29" fmla="*/ 27 h 73"/>
                        <a:gd name="T30" fmla="*/ 20 w 123"/>
                        <a:gd name="T31" fmla="*/ 64 h 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23" h="73">
                          <a:moveTo>
                            <a:pt x="20" y="64"/>
                          </a:moveTo>
                          <a:cubicBezTo>
                            <a:pt x="23" y="64"/>
                            <a:pt x="23" y="64"/>
                            <a:pt x="23" y="64"/>
                          </a:cubicBezTo>
                          <a:cubicBezTo>
                            <a:pt x="25" y="64"/>
                            <a:pt x="25" y="64"/>
                            <a:pt x="25" y="64"/>
                          </a:cubicBezTo>
                          <a:cubicBezTo>
                            <a:pt x="36" y="73"/>
                            <a:pt x="36" y="73"/>
                            <a:pt x="36" y="73"/>
                          </a:cubicBezTo>
                          <a:cubicBezTo>
                            <a:pt x="34" y="62"/>
                            <a:pt x="34" y="62"/>
                            <a:pt x="34" y="62"/>
                          </a:cubicBezTo>
                          <a:cubicBezTo>
                            <a:pt x="123" y="44"/>
                            <a:pt x="123" y="44"/>
                            <a:pt x="123" y="44"/>
                          </a:cubicBezTo>
                          <a:cubicBezTo>
                            <a:pt x="47" y="39"/>
                            <a:pt x="47" y="39"/>
                            <a:pt x="47" y="39"/>
                          </a:cubicBezTo>
                          <a:cubicBezTo>
                            <a:pt x="47" y="34"/>
                            <a:pt x="47" y="30"/>
                            <a:pt x="47" y="26"/>
                          </a:cubicBezTo>
                          <a:cubicBezTo>
                            <a:pt x="48" y="26"/>
                            <a:pt x="48" y="26"/>
                            <a:pt x="48" y="26"/>
                          </a:cubicBezTo>
                          <a:cubicBezTo>
                            <a:pt x="47" y="25"/>
                            <a:pt x="47" y="25"/>
                            <a:pt x="47" y="25"/>
                          </a:cubicBezTo>
                          <a:cubicBezTo>
                            <a:pt x="46" y="21"/>
                            <a:pt x="45" y="17"/>
                            <a:pt x="43" y="14"/>
                          </a:cubicBezTo>
                          <a:cubicBezTo>
                            <a:pt x="38" y="4"/>
                            <a:pt x="30" y="1"/>
                            <a:pt x="28" y="0"/>
                          </a:cubicBezTo>
                          <a:cubicBezTo>
                            <a:pt x="27" y="0"/>
                            <a:pt x="27" y="0"/>
                            <a:pt x="27" y="0"/>
                          </a:cubicBezTo>
                          <a:cubicBezTo>
                            <a:pt x="25" y="0"/>
                            <a:pt x="25" y="0"/>
                            <a:pt x="25" y="0"/>
                          </a:cubicBezTo>
                          <a:cubicBezTo>
                            <a:pt x="10" y="0"/>
                            <a:pt x="2" y="14"/>
                            <a:pt x="2" y="27"/>
                          </a:cubicBezTo>
                          <a:cubicBezTo>
                            <a:pt x="0" y="59"/>
                            <a:pt x="18" y="63"/>
                            <a:pt x="20" y="64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5" name="Freeform 6">
                      <a:extLst>
                        <a:ext uri="{FF2B5EF4-FFF2-40B4-BE49-F238E27FC236}">
                          <a16:creationId xmlns:a16="http://schemas.microsoft.com/office/drawing/2014/main" id="{E4AEB779-341B-4AC6-95AC-DE3A177FE55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11310" y="445088"/>
                      <a:ext cx="668146" cy="746075"/>
                    </a:xfrm>
                    <a:custGeom>
                      <a:avLst/>
                      <a:gdLst>
                        <a:gd name="T0" fmla="*/ 701 w 754"/>
                        <a:gd name="T1" fmla="*/ 565 h 843"/>
                        <a:gd name="T2" fmla="*/ 628 w 754"/>
                        <a:gd name="T3" fmla="*/ 411 h 843"/>
                        <a:gd name="T4" fmla="*/ 581 w 754"/>
                        <a:gd name="T5" fmla="*/ 360 h 843"/>
                        <a:gd name="T6" fmla="*/ 179 w 754"/>
                        <a:gd name="T7" fmla="*/ 392 h 843"/>
                        <a:gd name="T8" fmla="*/ 609 w 754"/>
                        <a:gd name="T9" fmla="*/ 669 h 843"/>
                        <a:gd name="T10" fmla="*/ 545 w 754"/>
                        <a:gd name="T11" fmla="*/ 615 h 843"/>
                        <a:gd name="T12" fmla="*/ 618 w 754"/>
                        <a:gd name="T13" fmla="*/ 713 h 843"/>
                        <a:gd name="T14" fmla="*/ 587 w 754"/>
                        <a:gd name="T15" fmla="*/ 810 h 843"/>
                        <a:gd name="T16" fmla="*/ 259 w 754"/>
                        <a:gd name="T17" fmla="*/ 771 h 843"/>
                        <a:gd name="T18" fmla="*/ 225 w 754"/>
                        <a:gd name="T19" fmla="*/ 604 h 843"/>
                        <a:gd name="T20" fmla="*/ 215 w 754"/>
                        <a:gd name="T21" fmla="*/ 783 h 843"/>
                        <a:gd name="T22" fmla="*/ 156 w 754"/>
                        <a:gd name="T23" fmla="*/ 803 h 843"/>
                        <a:gd name="T24" fmla="*/ 268 w 754"/>
                        <a:gd name="T25" fmla="*/ 597 h 843"/>
                        <a:gd name="T26" fmla="*/ 124 w 754"/>
                        <a:gd name="T27" fmla="*/ 556 h 843"/>
                        <a:gd name="T28" fmla="*/ 51 w 754"/>
                        <a:gd name="T29" fmla="*/ 615 h 843"/>
                        <a:gd name="T30" fmla="*/ 35 w 754"/>
                        <a:gd name="T31" fmla="*/ 596 h 843"/>
                        <a:gd name="T32" fmla="*/ 333 w 754"/>
                        <a:gd name="T33" fmla="*/ 414 h 843"/>
                        <a:gd name="T34" fmla="*/ 366 w 754"/>
                        <a:gd name="T35" fmla="*/ 139 h 843"/>
                        <a:gd name="T36" fmla="*/ 567 w 754"/>
                        <a:gd name="T37" fmla="*/ 338 h 843"/>
                        <a:gd name="T38" fmla="*/ 558 w 754"/>
                        <a:gd name="T39" fmla="*/ 216 h 843"/>
                        <a:gd name="T40" fmla="*/ 384 w 754"/>
                        <a:gd name="T41" fmla="*/ 25 h 843"/>
                        <a:gd name="T42" fmla="*/ 220 w 754"/>
                        <a:gd name="T43" fmla="*/ 320 h 843"/>
                        <a:gd name="T44" fmla="*/ 236 w 754"/>
                        <a:gd name="T45" fmla="*/ 356 h 843"/>
                        <a:gd name="T46" fmla="*/ 297 w 754"/>
                        <a:gd name="T47" fmla="*/ 329 h 843"/>
                        <a:gd name="T48" fmla="*/ 254 w 754"/>
                        <a:gd name="T49" fmla="*/ 285 h 843"/>
                        <a:gd name="T50" fmla="*/ 319 w 754"/>
                        <a:gd name="T51" fmla="*/ 374 h 843"/>
                        <a:gd name="T52" fmla="*/ 97 w 754"/>
                        <a:gd name="T53" fmla="*/ 513 h 843"/>
                        <a:gd name="T54" fmla="*/ 708 w 754"/>
                        <a:gd name="T55" fmla="*/ 508 h 843"/>
                        <a:gd name="T56" fmla="*/ 675 w 754"/>
                        <a:gd name="T57" fmla="*/ 505 h 843"/>
                        <a:gd name="T58" fmla="*/ 730 w 754"/>
                        <a:gd name="T59" fmla="*/ 507 h 843"/>
                        <a:gd name="T60" fmla="*/ 678 w 754"/>
                        <a:gd name="T61" fmla="*/ 425 h 843"/>
                        <a:gd name="T62" fmla="*/ 593 w 754"/>
                        <a:gd name="T63" fmla="*/ 342 h 843"/>
                        <a:gd name="T64" fmla="*/ 405 w 754"/>
                        <a:gd name="T65" fmla="*/ 21 h 843"/>
                        <a:gd name="T66" fmla="*/ 345 w 754"/>
                        <a:gd name="T67" fmla="*/ 55 h 843"/>
                        <a:gd name="T68" fmla="*/ 337 w 754"/>
                        <a:gd name="T69" fmla="*/ 87 h 843"/>
                        <a:gd name="T70" fmla="*/ 151 w 754"/>
                        <a:gd name="T71" fmla="*/ 322 h 843"/>
                        <a:gd name="T72" fmla="*/ 131 w 754"/>
                        <a:gd name="T73" fmla="*/ 448 h 843"/>
                        <a:gd name="T74" fmla="*/ 84 w 754"/>
                        <a:gd name="T75" fmla="*/ 482 h 843"/>
                        <a:gd name="T76" fmla="*/ 13 w 754"/>
                        <a:gd name="T77" fmla="*/ 571 h 843"/>
                        <a:gd name="T78" fmla="*/ 36 w 754"/>
                        <a:gd name="T79" fmla="*/ 630 h 843"/>
                        <a:gd name="T80" fmla="*/ 141 w 754"/>
                        <a:gd name="T81" fmla="*/ 574 h 843"/>
                        <a:gd name="T82" fmla="*/ 140 w 754"/>
                        <a:gd name="T83" fmla="*/ 510 h 843"/>
                        <a:gd name="T84" fmla="*/ 237 w 754"/>
                        <a:gd name="T85" fmla="*/ 501 h 843"/>
                        <a:gd name="T86" fmla="*/ 223 w 754"/>
                        <a:gd name="T87" fmla="*/ 535 h 843"/>
                        <a:gd name="T88" fmla="*/ 121 w 754"/>
                        <a:gd name="T89" fmla="*/ 678 h 843"/>
                        <a:gd name="T90" fmla="*/ 155 w 754"/>
                        <a:gd name="T91" fmla="*/ 825 h 843"/>
                        <a:gd name="T92" fmla="*/ 281 w 754"/>
                        <a:gd name="T93" fmla="*/ 778 h 843"/>
                        <a:gd name="T94" fmla="*/ 456 w 754"/>
                        <a:gd name="T95" fmla="*/ 529 h 843"/>
                        <a:gd name="T96" fmla="*/ 475 w 754"/>
                        <a:gd name="T97" fmla="*/ 578 h 843"/>
                        <a:gd name="T98" fmla="*/ 530 w 754"/>
                        <a:gd name="T99" fmla="*/ 811 h 843"/>
                        <a:gd name="T100" fmla="*/ 692 w 754"/>
                        <a:gd name="T101" fmla="*/ 813 h 843"/>
                        <a:gd name="T102" fmla="*/ 641 w 754"/>
                        <a:gd name="T103" fmla="*/ 657 h 843"/>
                        <a:gd name="T104" fmla="*/ 526 w 754"/>
                        <a:gd name="T105" fmla="*/ 511 h 843"/>
                        <a:gd name="T106" fmla="*/ 595 w 754"/>
                        <a:gd name="T107" fmla="*/ 419 h 843"/>
                        <a:gd name="T108" fmla="*/ 636 w 754"/>
                        <a:gd name="T109" fmla="*/ 455 h 843"/>
                        <a:gd name="T110" fmla="*/ 605 w 754"/>
                        <a:gd name="T111" fmla="*/ 494 h 843"/>
                        <a:gd name="T112" fmla="*/ 696 w 754"/>
                        <a:gd name="T113" fmla="*/ 587 h 843"/>
                        <a:gd name="T114" fmla="*/ 740 w 754"/>
                        <a:gd name="T115" fmla="*/ 530 h 8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754" h="843">
                          <a:moveTo>
                            <a:pt x="701" y="565"/>
                          </a:moveTo>
                          <a:cubicBezTo>
                            <a:pt x="700" y="565"/>
                            <a:pt x="699" y="565"/>
                            <a:pt x="697" y="566"/>
                          </a:cubicBezTo>
                          <a:cubicBezTo>
                            <a:pt x="696" y="565"/>
                            <a:pt x="691" y="560"/>
                            <a:pt x="687" y="546"/>
                          </a:cubicBezTo>
                          <a:cubicBezTo>
                            <a:pt x="686" y="543"/>
                            <a:pt x="685" y="534"/>
                            <a:pt x="687" y="528"/>
                          </a:cubicBezTo>
                          <a:cubicBezTo>
                            <a:pt x="687" y="527"/>
                            <a:pt x="687" y="527"/>
                            <a:pt x="688" y="527"/>
                          </a:cubicBezTo>
                          <a:cubicBezTo>
                            <a:pt x="689" y="530"/>
                            <a:pt x="691" y="535"/>
                            <a:pt x="693" y="546"/>
                          </a:cubicBezTo>
                          <a:cubicBezTo>
                            <a:pt x="693" y="548"/>
                            <a:pt x="695" y="555"/>
                            <a:pt x="701" y="563"/>
                          </a:cubicBezTo>
                          <a:cubicBezTo>
                            <a:pt x="701" y="564"/>
                            <a:pt x="701" y="564"/>
                            <a:pt x="701" y="565"/>
                          </a:cubicBezTo>
                          <a:moveTo>
                            <a:pt x="626" y="500"/>
                          </a:moveTo>
                          <a:cubicBezTo>
                            <a:pt x="627" y="499"/>
                            <a:pt x="629" y="498"/>
                            <a:pt x="634" y="496"/>
                          </a:cubicBezTo>
                          <a:cubicBezTo>
                            <a:pt x="635" y="496"/>
                            <a:pt x="639" y="495"/>
                            <a:pt x="644" y="493"/>
                          </a:cubicBezTo>
                          <a:cubicBezTo>
                            <a:pt x="643" y="494"/>
                            <a:pt x="643" y="495"/>
                            <a:pt x="642" y="497"/>
                          </a:cubicBezTo>
                          <a:cubicBezTo>
                            <a:pt x="640" y="499"/>
                            <a:pt x="636" y="503"/>
                            <a:pt x="632" y="503"/>
                          </a:cubicBezTo>
                          <a:cubicBezTo>
                            <a:pt x="631" y="503"/>
                            <a:pt x="629" y="503"/>
                            <a:pt x="626" y="500"/>
                          </a:cubicBezTo>
                          <a:moveTo>
                            <a:pt x="624" y="427"/>
                          </a:moveTo>
                          <a:cubicBezTo>
                            <a:pt x="624" y="420"/>
                            <a:pt x="625" y="415"/>
                            <a:pt x="628" y="411"/>
                          </a:cubicBezTo>
                          <a:cubicBezTo>
                            <a:pt x="633" y="406"/>
                            <a:pt x="641" y="405"/>
                            <a:pt x="643" y="405"/>
                          </a:cubicBezTo>
                          <a:cubicBezTo>
                            <a:pt x="647" y="406"/>
                            <a:pt x="650" y="407"/>
                            <a:pt x="652" y="409"/>
                          </a:cubicBezTo>
                          <a:cubicBezTo>
                            <a:pt x="642" y="410"/>
                            <a:pt x="636" y="414"/>
                            <a:pt x="633" y="418"/>
                          </a:cubicBezTo>
                          <a:cubicBezTo>
                            <a:pt x="630" y="422"/>
                            <a:pt x="628" y="427"/>
                            <a:pt x="628" y="432"/>
                          </a:cubicBezTo>
                          <a:cubicBezTo>
                            <a:pt x="626" y="430"/>
                            <a:pt x="625" y="428"/>
                            <a:pt x="624" y="427"/>
                          </a:cubicBezTo>
                          <a:moveTo>
                            <a:pt x="572" y="396"/>
                          </a:moveTo>
                          <a:cubicBezTo>
                            <a:pt x="565" y="395"/>
                            <a:pt x="561" y="386"/>
                            <a:pt x="560" y="383"/>
                          </a:cubicBezTo>
                          <a:cubicBezTo>
                            <a:pt x="561" y="365"/>
                            <a:pt x="577" y="361"/>
                            <a:pt x="581" y="360"/>
                          </a:cubicBezTo>
                          <a:cubicBezTo>
                            <a:pt x="584" y="361"/>
                            <a:pt x="586" y="362"/>
                            <a:pt x="588" y="364"/>
                          </a:cubicBezTo>
                          <a:cubicBezTo>
                            <a:pt x="580" y="366"/>
                            <a:pt x="575" y="371"/>
                            <a:pt x="573" y="375"/>
                          </a:cubicBezTo>
                          <a:cubicBezTo>
                            <a:pt x="569" y="382"/>
                            <a:pt x="570" y="390"/>
                            <a:pt x="572" y="396"/>
                          </a:cubicBezTo>
                          <a:moveTo>
                            <a:pt x="449" y="509"/>
                          </a:moveTo>
                          <a:cubicBezTo>
                            <a:pt x="446" y="510"/>
                            <a:pt x="409" y="522"/>
                            <a:pt x="364" y="522"/>
                          </a:cubicBezTo>
                          <a:cubicBezTo>
                            <a:pt x="323" y="522"/>
                            <a:pt x="288" y="512"/>
                            <a:pt x="261" y="492"/>
                          </a:cubicBezTo>
                          <a:cubicBezTo>
                            <a:pt x="260" y="491"/>
                            <a:pt x="260" y="491"/>
                            <a:pt x="260" y="491"/>
                          </a:cubicBezTo>
                          <a:cubicBezTo>
                            <a:pt x="259" y="491"/>
                            <a:pt x="206" y="456"/>
                            <a:pt x="179" y="392"/>
                          </a:cubicBezTo>
                          <a:cubicBezTo>
                            <a:pt x="207" y="414"/>
                            <a:pt x="257" y="439"/>
                            <a:pt x="336" y="439"/>
                          </a:cubicBezTo>
                          <a:cubicBezTo>
                            <a:pt x="349" y="439"/>
                            <a:pt x="363" y="439"/>
                            <a:pt x="377" y="437"/>
                          </a:cubicBezTo>
                          <a:cubicBezTo>
                            <a:pt x="381" y="437"/>
                            <a:pt x="412" y="435"/>
                            <a:pt x="451" y="423"/>
                          </a:cubicBezTo>
                          <a:cubicBezTo>
                            <a:pt x="484" y="411"/>
                            <a:pt x="513" y="395"/>
                            <a:pt x="535" y="374"/>
                          </a:cubicBezTo>
                          <a:cubicBezTo>
                            <a:pt x="535" y="375"/>
                            <a:pt x="535" y="375"/>
                            <a:pt x="535" y="375"/>
                          </a:cubicBezTo>
                          <a:cubicBezTo>
                            <a:pt x="535" y="378"/>
                            <a:pt x="535" y="395"/>
                            <a:pt x="543" y="407"/>
                          </a:cubicBezTo>
                          <a:cubicBezTo>
                            <a:pt x="538" y="424"/>
                            <a:pt x="516" y="481"/>
                            <a:pt x="449" y="509"/>
                          </a:cubicBezTo>
                          <a:moveTo>
                            <a:pt x="609" y="669"/>
                          </a:moveTo>
                          <a:cubicBezTo>
                            <a:pt x="571" y="669"/>
                            <a:pt x="544" y="675"/>
                            <a:pt x="529" y="685"/>
                          </a:cubicBezTo>
                          <a:cubicBezTo>
                            <a:pt x="528" y="686"/>
                            <a:pt x="528" y="686"/>
                            <a:pt x="528" y="686"/>
                          </a:cubicBezTo>
                          <a:cubicBezTo>
                            <a:pt x="528" y="686"/>
                            <a:pt x="528" y="686"/>
                            <a:pt x="528" y="686"/>
                          </a:cubicBezTo>
                          <a:cubicBezTo>
                            <a:pt x="525" y="689"/>
                            <a:pt x="509" y="706"/>
                            <a:pt x="508" y="773"/>
                          </a:cubicBezTo>
                          <a:cubicBezTo>
                            <a:pt x="501" y="765"/>
                            <a:pt x="495" y="758"/>
                            <a:pt x="494" y="755"/>
                          </a:cubicBezTo>
                          <a:cubicBezTo>
                            <a:pt x="494" y="753"/>
                            <a:pt x="487" y="688"/>
                            <a:pt x="509" y="628"/>
                          </a:cubicBezTo>
                          <a:cubicBezTo>
                            <a:pt x="511" y="625"/>
                            <a:pt x="519" y="611"/>
                            <a:pt x="532" y="611"/>
                          </a:cubicBezTo>
                          <a:cubicBezTo>
                            <a:pt x="536" y="611"/>
                            <a:pt x="540" y="613"/>
                            <a:pt x="545" y="615"/>
                          </a:cubicBezTo>
                          <a:cubicBezTo>
                            <a:pt x="550" y="620"/>
                            <a:pt x="582" y="649"/>
                            <a:pt x="618" y="670"/>
                          </a:cubicBezTo>
                          <a:cubicBezTo>
                            <a:pt x="615" y="669"/>
                            <a:pt x="612" y="669"/>
                            <a:pt x="609" y="669"/>
                          </a:cubicBezTo>
                          <a:moveTo>
                            <a:pt x="634" y="813"/>
                          </a:moveTo>
                          <a:cubicBezTo>
                            <a:pt x="632" y="814"/>
                            <a:pt x="632" y="814"/>
                            <a:pt x="632" y="814"/>
                          </a:cubicBezTo>
                          <a:cubicBezTo>
                            <a:pt x="631" y="815"/>
                            <a:pt x="631" y="815"/>
                            <a:pt x="631" y="815"/>
                          </a:cubicBezTo>
                          <a:cubicBezTo>
                            <a:pt x="627" y="817"/>
                            <a:pt x="621" y="819"/>
                            <a:pt x="614" y="820"/>
                          </a:cubicBezTo>
                          <a:cubicBezTo>
                            <a:pt x="608" y="775"/>
                            <a:pt x="583" y="736"/>
                            <a:pt x="570" y="719"/>
                          </a:cubicBezTo>
                          <a:cubicBezTo>
                            <a:pt x="578" y="716"/>
                            <a:pt x="593" y="713"/>
                            <a:pt x="618" y="713"/>
                          </a:cubicBezTo>
                          <a:cubicBezTo>
                            <a:pt x="628" y="713"/>
                            <a:pt x="636" y="714"/>
                            <a:pt x="638" y="714"/>
                          </a:cubicBezTo>
                          <a:cubicBezTo>
                            <a:pt x="644" y="716"/>
                            <a:pt x="649" y="720"/>
                            <a:pt x="654" y="727"/>
                          </a:cubicBezTo>
                          <a:cubicBezTo>
                            <a:pt x="670" y="789"/>
                            <a:pt x="670" y="789"/>
                            <a:pt x="670" y="789"/>
                          </a:cubicBezTo>
                          <a:cubicBezTo>
                            <a:pt x="670" y="794"/>
                            <a:pt x="671" y="799"/>
                            <a:pt x="671" y="803"/>
                          </a:cubicBezTo>
                          <a:cubicBezTo>
                            <a:pt x="664" y="806"/>
                            <a:pt x="649" y="810"/>
                            <a:pt x="634" y="813"/>
                          </a:cubicBezTo>
                          <a:moveTo>
                            <a:pt x="549" y="790"/>
                          </a:moveTo>
                          <a:cubicBezTo>
                            <a:pt x="550" y="778"/>
                            <a:pt x="553" y="759"/>
                            <a:pt x="556" y="743"/>
                          </a:cubicBezTo>
                          <a:cubicBezTo>
                            <a:pt x="566" y="759"/>
                            <a:pt x="580" y="782"/>
                            <a:pt x="587" y="810"/>
                          </a:cubicBezTo>
                          <a:cubicBezTo>
                            <a:pt x="575" y="803"/>
                            <a:pt x="560" y="795"/>
                            <a:pt x="549" y="790"/>
                          </a:cubicBezTo>
                          <a:moveTo>
                            <a:pt x="497" y="581"/>
                          </a:moveTo>
                          <a:cubicBezTo>
                            <a:pt x="498" y="580"/>
                            <a:pt x="505" y="570"/>
                            <a:pt x="519" y="569"/>
                          </a:cubicBezTo>
                          <a:cubicBezTo>
                            <a:pt x="521" y="572"/>
                            <a:pt x="524" y="577"/>
                            <a:pt x="524" y="587"/>
                          </a:cubicBezTo>
                          <a:cubicBezTo>
                            <a:pt x="516" y="589"/>
                            <a:pt x="505" y="593"/>
                            <a:pt x="496" y="603"/>
                          </a:cubicBezTo>
                          <a:cubicBezTo>
                            <a:pt x="494" y="597"/>
                            <a:pt x="493" y="589"/>
                            <a:pt x="497" y="581"/>
                          </a:cubicBezTo>
                          <a:moveTo>
                            <a:pt x="260" y="770"/>
                          </a:moveTo>
                          <a:cubicBezTo>
                            <a:pt x="259" y="771"/>
                            <a:pt x="259" y="771"/>
                            <a:pt x="259" y="771"/>
                          </a:cubicBezTo>
                          <a:cubicBezTo>
                            <a:pt x="259" y="732"/>
                            <a:pt x="253" y="699"/>
                            <a:pt x="252" y="697"/>
                          </a:cubicBezTo>
                          <a:cubicBezTo>
                            <a:pt x="252" y="695"/>
                            <a:pt x="252" y="695"/>
                            <a:pt x="252" y="695"/>
                          </a:cubicBezTo>
                          <a:cubicBezTo>
                            <a:pt x="251" y="693"/>
                            <a:pt x="251" y="693"/>
                            <a:pt x="251" y="693"/>
                          </a:cubicBezTo>
                          <a:cubicBezTo>
                            <a:pt x="247" y="689"/>
                            <a:pt x="245" y="685"/>
                            <a:pt x="186" y="679"/>
                          </a:cubicBezTo>
                          <a:cubicBezTo>
                            <a:pt x="176" y="678"/>
                            <a:pt x="165" y="677"/>
                            <a:pt x="157" y="676"/>
                          </a:cubicBezTo>
                          <a:cubicBezTo>
                            <a:pt x="181" y="653"/>
                            <a:pt x="196" y="630"/>
                            <a:pt x="197" y="629"/>
                          </a:cubicBezTo>
                          <a:cubicBezTo>
                            <a:pt x="197" y="628"/>
                            <a:pt x="197" y="628"/>
                            <a:pt x="197" y="628"/>
                          </a:cubicBezTo>
                          <a:cubicBezTo>
                            <a:pt x="211" y="606"/>
                            <a:pt x="222" y="604"/>
                            <a:pt x="225" y="604"/>
                          </a:cubicBezTo>
                          <a:cubicBezTo>
                            <a:pt x="226" y="604"/>
                            <a:pt x="226" y="604"/>
                            <a:pt x="226" y="604"/>
                          </a:cubicBezTo>
                          <a:cubicBezTo>
                            <a:pt x="227" y="605"/>
                            <a:pt x="227" y="605"/>
                            <a:pt x="227" y="605"/>
                          </a:cubicBezTo>
                          <a:cubicBezTo>
                            <a:pt x="229" y="605"/>
                            <a:pt x="229" y="605"/>
                            <a:pt x="229" y="605"/>
                          </a:cubicBezTo>
                          <a:cubicBezTo>
                            <a:pt x="253" y="606"/>
                            <a:pt x="254" y="625"/>
                            <a:pt x="255" y="629"/>
                          </a:cubicBezTo>
                          <a:cubicBezTo>
                            <a:pt x="255" y="630"/>
                            <a:pt x="255" y="630"/>
                            <a:pt x="255" y="630"/>
                          </a:cubicBezTo>
                          <a:cubicBezTo>
                            <a:pt x="255" y="631"/>
                            <a:pt x="255" y="631"/>
                            <a:pt x="255" y="631"/>
                          </a:cubicBezTo>
                          <a:cubicBezTo>
                            <a:pt x="263" y="661"/>
                            <a:pt x="261" y="746"/>
                            <a:pt x="260" y="770"/>
                          </a:cubicBezTo>
                          <a:moveTo>
                            <a:pt x="215" y="783"/>
                          </a:moveTo>
                          <a:cubicBezTo>
                            <a:pt x="185" y="796"/>
                            <a:pt x="185" y="796"/>
                            <a:pt x="185" y="796"/>
                          </a:cubicBezTo>
                          <a:cubicBezTo>
                            <a:pt x="191" y="778"/>
                            <a:pt x="200" y="756"/>
                            <a:pt x="213" y="741"/>
                          </a:cubicBezTo>
                          <a:cubicBezTo>
                            <a:pt x="215" y="750"/>
                            <a:pt x="216" y="764"/>
                            <a:pt x="215" y="783"/>
                          </a:cubicBezTo>
                          <a:moveTo>
                            <a:pt x="98" y="776"/>
                          </a:moveTo>
                          <a:cubicBezTo>
                            <a:pt x="98" y="775"/>
                            <a:pt x="98" y="775"/>
                            <a:pt x="98" y="775"/>
                          </a:cubicBezTo>
                          <a:cubicBezTo>
                            <a:pt x="98" y="775"/>
                            <a:pt x="103" y="742"/>
                            <a:pt x="126" y="721"/>
                          </a:cubicBezTo>
                          <a:cubicBezTo>
                            <a:pt x="146" y="722"/>
                            <a:pt x="174" y="723"/>
                            <a:pt x="193" y="726"/>
                          </a:cubicBezTo>
                          <a:cubicBezTo>
                            <a:pt x="182" y="739"/>
                            <a:pt x="168" y="763"/>
                            <a:pt x="156" y="803"/>
                          </a:cubicBezTo>
                          <a:cubicBezTo>
                            <a:pt x="149" y="802"/>
                            <a:pt x="132" y="798"/>
                            <a:pt x="98" y="787"/>
                          </a:cubicBezTo>
                          <a:cubicBezTo>
                            <a:pt x="97" y="786"/>
                            <a:pt x="97" y="782"/>
                            <a:pt x="98" y="776"/>
                          </a:cubicBezTo>
                          <a:moveTo>
                            <a:pt x="227" y="710"/>
                          </a:moveTo>
                          <a:cubicBezTo>
                            <a:pt x="228" y="710"/>
                            <a:pt x="229" y="710"/>
                            <a:pt x="229" y="710"/>
                          </a:cubicBezTo>
                          <a:cubicBezTo>
                            <a:pt x="229" y="710"/>
                            <a:pt x="230" y="711"/>
                            <a:pt x="230" y="712"/>
                          </a:cubicBezTo>
                          <a:cubicBezTo>
                            <a:pt x="229" y="711"/>
                            <a:pt x="229" y="711"/>
                            <a:pt x="228" y="710"/>
                          </a:cubicBezTo>
                          <a:lnTo>
                            <a:pt x="227" y="710"/>
                          </a:lnTo>
                          <a:close/>
                          <a:moveTo>
                            <a:pt x="268" y="597"/>
                          </a:moveTo>
                          <a:cubicBezTo>
                            <a:pt x="260" y="587"/>
                            <a:pt x="250" y="582"/>
                            <a:pt x="239" y="580"/>
                          </a:cubicBezTo>
                          <a:cubicBezTo>
                            <a:pt x="242" y="571"/>
                            <a:pt x="248" y="566"/>
                            <a:pt x="252" y="564"/>
                          </a:cubicBezTo>
                          <a:cubicBezTo>
                            <a:pt x="260" y="567"/>
                            <a:pt x="264" y="571"/>
                            <a:pt x="265" y="572"/>
                          </a:cubicBezTo>
                          <a:cubicBezTo>
                            <a:pt x="265" y="572"/>
                            <a:pt x="265" y="572"/>
                            <a:pt x="265" y="572"/>
                          </a:cubicBezTo>
                          <a:cubicBezTo>
                            <a:pt x="270" y="580"/>
                            <a:pt x="270" y="589"/>
                            <a:pt x="268" y="597"/>
                          </a:cubicBezTo>
                          <a:moveTo>
                            <a:pt x="134" y="553"/>
                          </a:moveTo>
                          <a:cubicBezTo>
                            <a:pt x="134" y="553"/>
                            <a:pt x="133" y="554"/>
                            <a:pt x="131" y="555"/>
                          </a:cubicBezTo>
                          <a:cubicBezTo>
                            <a:pt x="130" y="555"/>
                            <a:pt x="127" y="556"/>
                            <a:pt x="124" y="556"/>
                          </a:cubicBezTo>
                          <a:cubicBezTo>
                            <a:pt x="116" y="556"/>
                            <a:pt x="109" y="552"/>
                            <a:pt x="103" y="543"/>
                          </a:cubicBezTo>
                          <a:cubicBezTo>
                            <a:pt x="103" y="541"/>
                            <a:pt x="103" y="541"/>
                            <a:pt x="103" y="541"/>
                          </a:cubicBezTo>
                          <a:cubicBezTo>
                            <a:pt x="104" y="539"/>
                            <a:pt x="107" y="535"/>
                            <a:pt x="112" y="535"/>
                          </a:cubicBezTo>
                          <a:cubicBezTo>
                            <a:pt x="115" y="538"/>
                            <a:pt x="121" y="543"/>
                            <a:pt x="130" y="549"/>
                          </a:cubicBezTo>
                          <a:cubicBezTo>
                            <a:pt x="132" y="550"/>
                            <a:pt x="133" y="552"/>
                            <a:pt x="134" y="553"/>
                          </a:cubicBezTo>
                          <a:moveTo>
                            <a:pt x="62" y="612"/>
                          </a:moveTo>
                          <a:cubicBezTo>
                            <a:pt x="60" y="613"/>
                            <a:pt x="57" y="615"/>
                            <a:pt x="54" y="615"/>
                          </a:cubicBezTo>
                          <a:cubicBezTo>
                            <a:pt x="53" y="615"/>
                            <a:pt x="52" y="615"/>
                            <a:pt x="51" y="615"/>
                          </a:cubicBezTo>
                          <a:cubicBezTo>
                            <a:pt x="52" y="614"/>
                            <a:pt x="52" y="613"/>
                            <a:pt x="53" y="612"/>
                          </a:cubicBezTo>
                          <a:cubicBezTo>
                            <a:pt x="55" y="608"/>
                            <a:pt x="65" y="591"/>
                            <a:pt x="67" y="575"/>
                          </a:cubicBezTo>
                          <a:cubicBezTo>
                            <a:pt x="67" y="575"/>
                            <a:pt x="67" y="575"/>
                            <a:pt x="67" y="576"/>
                          </a:cubicBezTo>
                          <a:cubicBezTo>
                            <a:pt x="67" y="576"/>
                            <a:pt x="67" y="576"/>
                            <a:pt x="67" y="576"/>
                          </a:cubicBezTo>
                          <a:cubicBezTo>
                            <a:pt x="68" y="577"/>
                            <a:pt x="68" y="577"/>
                            <a:pt x="68" y="577"/>
                          </a:cubicBezTo>
                          <a:cubicBezTo>
                            <a:pt x="68" y="579"/>
                            <a:pt x="71" y="592"/>
                            <a:pt x="62" y="612"/>
                          </a:cubicBezTo>
                          <a:moveTo>
                            <a:pt x="27" y="603"/>
                          </a:moveTo>
                          <a:cubicBezTo>
                            <a:pt x="30" y="601"/>
                            <a:pt x="32" y="598"/>
                            <a:pt x="35" y="596"/>
                          </a:cubicBezTo>
                          <a:cubicBezTo>
                            <a:pt x="34" y="598"/>
                            <a:pt x="33" y="600"/>
                            <a:pt x="31" y="602"/>
                          </a:cubicBezTo>
                          <a:cubicBezTo>
                            <a:pt x="30" y="603"/>
                            <a:pt x="29" y="603"/>
                            <a:pt x="27" y="603"/>
                          </a:cubicBezTo>
                          <a:moveTo>
                            <a:pt x="171" y="342"/>
                          </a:moveTo>
                          <a:cubicBezTo>
                            <a:pt x="173" y="345"/>
                            <a:pt x="225" y="402"/>
                            <a:pt x="346" y="402"/>
                          </a:cubicBezTo>
                          <a:cubicBezTo>
                            <a:pt x="353" y="402"/>
                            <a:pt x="360" y="402"/>
                            <a:pt x="367" y="401"/>
                          </a:cubicBezTo>
                          <a:cubicBezTo>
                            <a:pt x="372" y="401"/>
                            <a:pt x="474" y="396"/>
                            <a:pt x="534" y="334"/>
                          </a:cubicBezTo>
                          <a:cubicBezTo>
                            <a:pt x="535" y="334"/>
                            <a:pt x="536" y="334"/>
                            <a:pt x="537" y="334"/>
                          </a:cubicBezTo>
                          <a:cubicBezTo>
                            <a:pt x="519" y="359"/>
                            <a:pt x="464" y="414"/>
                            <a:pt x="333" y="414"/>
                          </a:cubicBezTo>
                          <a:cubicBezTo>
                            <a:pt x="328" y="414"/>
                            <a:pt x="322" y="414"/>
                            <a:pt x="317" y="414"/>
                          </a:cubicBezTo>
                          <a:cubicBezTo>
                            <a:pt x="315" y="414"/>
                            <a:pt x="204" y="407"/>
                            <a:pt x="167" y="338"/>
                          </a:cubicBezTo>
                          <a:lnTo>
                            <a:pt x="171" y="342"/>
                          </a:lnTo>
                          <a:close/>
                          <a:moveTo>
                            <a:pt x="220" y="178"/>
                          </a:moveTo>
                          <a:cubicBezTo>
                            <a:pt x="246" y="142"/>
                            <a:pt x="280" y="119"/>
                            <a:pt x="322" y="111"/>
                          </a:cubicBezTo>
                          <a:cubicBezTo>
                            <a:pt x="325" y="115"/>
                            <a:pt x="325" y="115"/>
                            <a:pt x="325" y="115"/>
                          </a:cubicBezTo>
                          <a:cubicBezTo>
                            <a:pt x="326" y="116"/>
                            <a:pt x="341" y="139"/>
                            <a:pt x="366" y="139"/>
                          </a:cubicBezTo>
                          <a:cubicBezTo>
                            <a:pt x="366" y="139"/>
                            <a:pt x="366" y="139"/>
                            <a:pt x="366" y="139"/>
                          </a:cubicBezTo>
                          <a:cubicBezTo>
                            <a:pt x="378" y="139"/>
                            <a:pt x="391" y="133"/>
                            <a:pt x="403" y="121"/>
                          </a:cubicBezTo>
                          <a:cubicBezTo>
                            <a:pt x="404" y="119"/>
                            <a:pt x="404" y="119"/>
                            <a:pt x="404" y="119"/>
                          </a:cubicBezTo>
                          <a:cubicBezTo>
                            <a:pt x="405" y="117"/>
                            <a:pt x="405" y="117"/>
                            <a:pt x="405" y="117"/>
                          </a:cubicBezTo>
                          <a:cubicBezTo>
                            <a:pt x="406" y="115"/>
                            <a:pt x="407" y="111"/>
                            <a:pt x="407" y="105"/>
                          </a:cubicBezTo>
                          <a:cubicBezTo>
                            <a:pt x="440" y="110"/>
                            <a:pt x="526" y="129"/>
                            <a:pt x="559" y="210"/>
                          </a:cubicBezTo>
                          <a:cubicBezTo>
                            <a:pt x="559" y="211"/>
                            <a:pt x="559" y="211"/>
                            <a:pt x="559" y="211"/>
                          </a:cubicBezTo>
                          <a:cubicBezTo>
                            <a:pt x="560" y="211"/>
                            <a:pt x="585" y="262"/>
                            <a:pt x="573" y="336"/>
                          </a:cubicBezTo>
                          <a:cubicBezTo>
                            <a:pt x="571" y="336"/>
                            <a:pt x="569" y="337"/>
                            <a:pt x="567" y="338"/>
                          </a:cubicBezTo>
                          <a:cubicBezTo>
                            <a:pt x="567" y="333"/>
                            <a:pt x="567" y="333"/>
                            <a:pt x="567" y="333"/>
                          </a:cubicBezTo>
                          <a:cubicBezTo>
                            <a:pt x="567" y="333"/>
                            <a:pt x="567" y="333"/>
                            <a:pt x="567" y="333"/>
                          </a:cubicBezTo>
                          <a:cubicBezTo>
                            <a:pt x="568" y="331"/>
                            <a:pt x="568" y="331"/>
                            <a:pt x="568" y="331"/>
                          </a:cubicBezTo>
                          <a:cubicBezTo>
                            <a:pt x="568" y="328"/>
                            <a:pt x="568" y="328"/>
                            <a:pt x="568" y="328"/>
                          </a:cubicBezTo>
                          <a:cubicBezTo>
                            <a:pt x="568" y="328"/>
                            <a:pt x="568" y="325"/>
                            <a:pt x="569" y="320"/>
                          </a:cubicBezTo>
                          <a:cubicBezTo>
                            <a:pt x="570" y="317"/>
                            <a:pt x="570" y="317"/>
                            <a:pt x="570" y="317"/>
                          </a:cubicBezTo>
                          <a:cubicBezTo>
                            <a:pt x="569" y="317"/>
                            <a:pt x="569" y="317"/>
                            <a:pt x="569" y="317"/>
                          </a:cubicBezTo>
                          <a:cubicBezTo>
                            <a:pt x="569" y="295"/>
                            <a:pt x="569" y="248"/>
                            <a:pt x="558" y="216"/>
                          </a:cubicBezTo>
                          <a:cubicBezTo>
                            <a:pt x="557" y="209"/>
                            <a:pt x="550" y="200"/>
                            <a:pt x="537" y="200"/>
                          </a:cubicBezTo>
                          <a:cubicBezTo>
                            <a:pt x="530" y="200"/>
                            <a:pt x="523" y="202"/>
                            <a:pt x="514" y="206"/>
                          </a:cubicBezTo>
                          <a:cubicBezTo>
                            <a:pt x="513" y="207"/>
                            <a:pt x="403" y="261"/>
                            <a:pt x="299" y="261"/>
                          </a:cubicBezTo>
                          <a:cubicBezTo>
                            <a:pt x="256" y="261"/>
                            <a:pt x="220" y="251"/>
                            <a:pt x="192" y="233"/>
                          </a:cubicBezTo>
                          <a:cubicBezTo>
                            <a:pt x="195" y="222"/>
                            <a:pt x="204" y="200"/>
                            <a:pt x="220" y="178"/>
                          </a:cubicBezTo>
                          <a:moveTo>
                            <a:pt x="367" y="25"/>
                          </a:moveTo>
                          <a:cubicBezTo>
                            <a:pt x="371" y="23"/>
                            <a:pt x="375" y="22"/>
                            <a:pt x="378" y="22"/>
                          </a:cubicBezTo>
                          <a:cubicBezTo>
                            <a:pt x="381" y="22"/>
                            <a:pt x="383" y="24"/>
                            <a:pt x="384" y="25"/>
                          </a:cubicBezTo>
                          <a:cubicBezTo>
                            <a:pt x="385" y="33"/>
                            <a:pt x="383" y="39"/>
                            <a:pt x="380" y="43"/>
                          </a:cubicBezTo>
                          <a:cubicBezTo>
                            <a:pt x="376" y="47"/>
                            <a:pt x="370" y="47"/>
                            <a:pt x="368" y="47"/>
                          </a:cubicBezTo>
                          <a:cubicBezTo>
                            <a:pt x="366" y="47"/>
                            <a:pt x="364" y="45"/>
                            <a:pt x="362" y="43"/>
                          </a:cubicBezTo>
                          <a:cubicBezTo>
                            <a:pt x="358" y="34"/>
                            <a:pt x="365" y="27"/>
                            <a:pt x="367" y="25"/>
                          </a:cubicBezTo>
                          <a:moveTo>
                            <a:pt x="237" y="279"/>
                          </a:moveTo>
                          <a:cubicBezTo>
                            <a:pt x="236" y="280"/>
                            <a:pt x="236" y="280"/>
                            <a:pt x="236" y="280"/>
                          </a:cubicBezTo>
                          <a:cubicBezTo>
                            <a:pt x="235" y="280"/>
                            <a:pt x="227" y="282"/>
                            <a:pt x="222" y="291"/>
                          </a:cubicBezTo>
                          <a:cubicBezTo>
                            <a:pt x="218" y="299"/>
                            <a:pt x="217" y="308"/>
                            <a:pt x="220" y="320"/>
                          </a:cubicBezTo>
                          <a:cubicBezTo>
                            <a:pt x="220" y="320"/>
                            <a:pt x="220" y="320"/>
                            <a:pt x="220" y="321"/>
                          </a:cubicBezTo>
                          <a:cubicBezTo>
                            <a:pt x="218" y="325"/>
                            <a:pt x="218" y="329"/>
                            <a:pt x="220" y="333"/>
                          </a:cubicBezTo>
                          <a:cubicBezTo>
                            <a:pt x="223" y="338"/>
                            <a:pt x="223" y="338"/>
                            <a:pt x="223" y="338"/>
                          </a:cubicBezTo>
                          <a:cubicBezTo>
                            <a:pt x="228" y="339"/>
                            <a:pt x="228" y="339"/>
                            <a:pt x="228" y="339"/>
                          </a:cubicBezTo>
                          <a:cubicBezTo>
                            <a:pt x="228" y="339"/>
                            <a:pt x="230" y="339"/>
                            <a:pt x="233" y="339"/>
                          </a:cubicBezTo>
                          <a:cubicBezTo>
                            <a:pt x="233" y="339"/>
                            <a:pt x="233" y="339"/>
                            <a:pt x="233" y="339"/>
                          </a:cubicBezTo>
                          <a:cubicBezTo>
                            <a:pt x="242" y="352"/>
                            <a:pt x="242" y="352"/>
                            <a:pt x="242" y="352"/>
                          </a:cubicBezTo>
                          <a:cubicBezTo>
                            <a:pt x="240" y="353"/>
                            <a:pt x="238" y="355"/>
                            <a:pt x="236" y="356"/>
                          </a:cubicBezTo>
                          <a:cubicBezTo>
                            <a:pt x="227" y="352"/>
                            <a:pt x="208" y="342"/>
                            <a:pt x="196" y="331"/>
                          </a:cubicBezTo>
                          <a:cubicBezTo>
                            <a:pt x="194" y="323"/>
                            <a:pt x="187" y="294"/>
                            <a:pt x="196" y="266"/>
                          </a:cubicBezTo>
                          <a:cubicBezTo>
                            <a:pt x="204" y="270"/>
                            <a:pt x="218" y="275"/>
                            <a:pt x="237" y="279"/>
                          </a:cubicBezTo>
                          <a:cubicBezTo>
                            <a:pt x="237" y="279"/>
                            <a:pt x="237" y="279"/>
                            <a:pt x="237" y="279"/>
                          </a:cubicBezTo>
                          <a:moveTo>
                            <a:pt x="509" y="237"/>
                          </a:moveTo>
                          <a:cubicBezTo>
                            <a:pt x="513" y="256"/>
                            <a:pt x="520" y="293"/>
                            <a:pt x="518" y="316"/>
                          </a:cubicBezTo>
                          <a:cubicBezTo>
                            <a:pt x="509" y="326"/>
                            <a:pt x="465" y="368"/>
                            <a:pt x="359" y="377"/>
                          </a:cubicBezTo>
                          <a:cubicBezTo>
                            <a:pt x="348" y="366"/>
                            <a:pt x="318" y="336"/>
                            <a:pt x="297" y="329"/>
                          </a:cubicBezTo>
                          <a:cubicBezTo>
                            <a:pt x="295" y="328"/>
                            <a:pt x="293" y="327"/>
                            <a:pt x="291" y="327"/>
                          </a:cubicBezTo>
                          <a:cubicBezTo>
                            <a:pt x="286" y="327"/>
                            <a:pt x="275" y="330"/>
                            <a:pt x="247" y="348"/>
                          </a:cubicBezTo>
                          <a:cubicBezTo>
                            <a:pt x="246" y="336"/>
                            <a:pt x="246" y="336"/>
                            <a:pt x="246" y="336"/>
                          </a:cubicBezTo>
                          <a:cubicBezTo>
                            <a:pt x="253" y="333"/>
                            <a:pt x="258" y="327"/>
                            <a:pt x="259" y="319"/>
                          </a:cubicBezTo>
                          <a:cubicBezTo>
                            <a:pt x="259" y="316"/>
                            <a:pt x="260" y="312"/>
                            <a:pt x="260" y="307"/>
                          </a:cubicBezTo>
                          <a:cubicBezTo>
                            <a:pt x="261" y="307"/>
                            <a:pt x="261" y="307"/>
                            <a:pt x="261" y="307"/>
                          </a:cubicBezTo>
                          <a:cubicBezTo>
                            <a:pt x="260" y="303"/>
                            <a:pt x="260" y="303"/>
                            <a:pt x="260" y="303"/>
                          </a:cubicBezTo>
                          <a:cubicBezTo>
                            <a:pt x="260" y="297"/>
                            <a:pt x="258" y="290"/>
                            <a:pt x="254" y="285"/>
                          </a:cubicBezTo>
                          <a:cubicBezTo>
                            <a:pt x="253" y="284"/>
                            <a:pt x="252" y="283"/>
                            <a:pt x="250" y="282"/>
                          </a:cubicBezTo>
                          <a:cubicBezTo>
                            <a:pt x="266" y="284"/>
                            <a:pt x="284" y="286"/>
                            <a:pt x="305" y="286"/>
                          </a:cubicBezTo>
                          <a:cubicBezTo>
                            <a:pt x="368" y="286"/>
                            <a:pt x="437" y="270"/>
                            <a:pt x="509" y="237"/>
                          </a:cubicBezTo>
                          <a:moveTo>
                            <a:pt x="536" y="229"/>
                          </a:moveTo>
                          <a:cubicBezTo>
                            <a:pt x="538" y="237"/>
                            <a:pt x="540" y="249"/>
                            <a:pt x="542" y="263"/>
                          </a:cubicBezTo>
                          <a:cubicBezTo>
                            <a:pt x="540" y="250"/>
                            <a:pt x="537" y="238"/>
                            <a:pt x="536" y="229"/>
                          </a:cubicBezTo>
                          <a:moveTo>
                            <a:pt x="289" y="353"/>
                          </a:moveTo>
                          <a:cubicBezTo>
                            <a:pt x="296" y="356"/>
                            <a:pt x="308" y="365"/>
                            <a:pt x="319" y="374"/>
                          </a:cubicBezTo>
                          <a:cubicBezTo>
                            <a:pt x="295" y="372"/>
                            <a:pt x="278" y="369"/>
                            <a:pt x="266" y="366"/>
                          </a:cubicBezTo>
                          <a:cubicBezTo>
                            <a:pt x="278" y="358"/>
                            <a:pt x="286" y="354"/>
                            <a:pt x="289" y="353"/>
                          </a:cubicBezTo>
                          <a:moveTo>
                            <a:pt x="564" y="338"/>
                          </a:moveTo>
                          <a:cubicBezTo>
                            <a:pt x="565" y="338"/>
                            <a:pt x="565" y="338"/>
                            <a:pt x="565" y="338"/>
                          </a:cubicBezTo>
                          <a:cubicBezTo>
                            <a:pt x="564" y="338"/>
                            <a:pt x="564" y="339"/>
                            <a:pt x="563" y="339"/>
                          </a:cubicBezTo>
                          <a:cubicBezTo>
                            <a:pt x="564" y="338"/>
                            <a:pt x="564" y="338"/>
                            <a:pt x="564" y="338"/>
                          </a:cubicBezTo>
                          <a:moveTo>
                            <a:pt x="101" y="512"/>
                          </a:moveTo>
                          <a:cubicBezTo>
                            <a:pt x="100" y="513"/>
                            <a:pt x="99" y="513"/>
                            <a:pt x="97" y="513"/>
                          </a:cubicBezTo>
                          <a:cubicBezTo>
                            <a:pt x="98" y="512"/>
                            <a:pt x="99" y="511"/>
                            <a:pt x="99" y="510"/>
                          </a:cubicBezTo>
                          <a:cubicBezTo>
                            <a:pt x="100" y="511"/>
                            <a:pt x="101" y="511"/>
                            <a:pt x="101" y="512"/>
                          </a:cubicBezTo>
                          <a:moveTo>
                            <a:pt x="80" y="552"/>
                          </a:moveTo>
                          <a:cubicBezTo>
                            <a:pt x="80" y="552"/>
                            <a:pt x="80" y="553"/>
                            <a:pt x="80" y="553"/>
                          </a:cubicBezTo>
                          <a:cubicBezTo>
                            <a:pt x="77" y="550"/>
                            <a:pt x="73" y="549"/>
                            <a:pt x="69" y="548"/>
                          </a:cubicBezTo>
                          <a:cubicBezTo>
                            <a:pt x="73" y="545"/>
                            <a:pt x="76" y="542"/>
                            <a:pt x="79" y="539"/>
                          </a:cubicBezTo>
                          <a:cubicBezTo>
                            <a:pt x="79" y="544"/>
                            <a:pt x="80" y="549"/>
                            <a:pt x="80" y="552"/>
                          </a:cubicBezTo>
                          <a:moveTo>
                            <a:pt x="708" y="508"/>
                          </a:moveTo>
                          <a:cubicBezTo>
                            <a:pt x="705" y="505"/>
                            <a:pt x="700" y="500"/>
                            <a:pt x="697" y="494"/>
                          </a:cubicBezTo>
                          <a:cubicBezTo>
                            <a:pt x="697" y="494"/>
                            <a:pt x="697" y="494"/>
                            <a:pt x="697" y="494"/>
                          </a:cubicBezTo>
                          <a:cubicBezTo>
                            <a:pt x="690" y="483"/>
                            <a:pt x="689" y="475"/>
                            <a:pt x="689" y="470"/>
                          </a:cubicBezTo>
                          <a:cubicBezTo>
                            <a:pt x="693" y="473"/>
                            <a:pt x="698" y="480"/>
                            <a:pt x="702" y="487"/>
                          </a:cubicBezTo>
                          <a:cubicBezTo>
                            <a:pt x="702" y="488"/>
                            <a:pt x="702" y="488"/>
                            <a:pt x="702" y="488"/>
                          </a:cubicBezTo>
                          <a:cubicBezTo>
                            <a:pt x="707" y="498"/>
                            <a:pt x="709" y="504"/>
                            <a:pt x="708" y="508"/>
                          </a:cubicBezTo>
                          <a:moveTo>
                            <a:pt x="669" y="492"/>
                          </a:moveTo>
                          <a:cubicBezTo>
                            <a:pt x="670" y="496"/>
                            <a:pt x="672" y="501"/>
                            <a:pt x="675" y="505"/>
                          </a:cubicBezTo>
                          <a:cubicBezTo>
                            <a:pt x="672" y="507"/>
                            <a:pt x="669" y="509"/>
                            <a:pt x="667" y="511"/>
                          </a:cubicBezTo>
                          <a:cubicBezTo>
                            <a:pt x="666" y="510"/>
                            <a:pt x="665" y="509"/>
                            <a:pt x="665" y="507"/>
                          </a:cubicBezTo>
                          <a:cubicBezTo>
                            <a:pt x="667" y="503"/>
                            <a:pt x="669" y="498"/>
                            <a:pt x="669" y="492"/>
                          </a:cubicBezTo>
                          <a:moveTo>
                            <a:pt x="664" y="477"/>
                          </a:moveTo>
                          <a:cubicBezTo>
                            <a:pt x="664" y="476"/>
                            <a:pt x="665" y="476"/>
                            <a:pt x="665" y="476"/>
                          </a:cubicBezTo>
                          <a:cubicBezTo>
                            <a:pt x="665" y="477"/>
                            <a:pt x="665" y="478"/>
                            <a:pt x="665" y="479"/>
                          </a:cubicBezTo>
                          <a:cubicBezTo>
                            <a:pt x="665" y="478"/>
                            <a:pt x="665" y="477"/>
                            <a:pt x="664" y="477"/>
                          </a:cubicBezTo>
                          <a:moveTo>
                            <a:pt x="730" y="507"/>
                          </a:moveTo>
                          <a:cubicBezTo>
                            <a:pt x="730" y="499"/>
                            <a:pt x="727" y="489"/>
                            <a:pt x="721" y="478"/>
                          </a:cubicBezTo>
                          <a:cubicBezTo>
                            <a:pt x="719" y="473"/>
                            <a:pt x="711" y="458"/>
                            <a:pt x="698" y="451"/>
                          </a:cubicBezTo>
                          <a:cubicBezTo>
                            <a:pt x="694" y="446"/>
                            <a:pt x="694" y="446"/>
                            <a:pt x="694" y="446"/>
                          </a:cubicBezTo>
                          <a:cubicBezTo>
                            <a:pt x="692" y="443"/>
                            <a:pt x="692" y="443"/>
                            <a:pt x="692" y="443"/>
                          </a:cubicBezTo>
                          <a:cubicBezTo>
                            <a:pt x="687" y="436"/>
                            <a:pt x="687" y="436"/>
                            <a:pt x="687" y="436"/>
                          </a:cubicBezTo>
                          <a:cubicBezTo>
                            <a:pt x="685" y="433"/>
                            <a:pt x="685" y="433"/>
                            <a:pt x="685" y="433"/>
                          </a:cubicBezTo>
                          <a:cubicBezTo>
                            <a:pt x="684" y="433"/>
                            <a:pt x="684" y="433"/>
                            <a:pt x="684" y="433"/>
                          </a:cubicBezTo>
                          <a:cubicBezTo>
                            <a:pt x="678" y="425"/>
                            <a:pt x="678" y="425"/>
                            <a:pt x="678" y="425"/>
                          </a:cubicBezTo>
                          <a:cubicBezTo>
                            <a:pt x="677" y="423"/>
                            <a:pt x="677" y="423"/>
                            <a:pt x="677" y="423"/>
                          </a:cubicBezTo>
                          <a:cubicBezTo>
                            <a:pt x="677" y="423"/>
                            <a:pt x="676" y="422"/>
                            <a:pt x="675" y="421"/>
                          </a:cubicBezTo>
                          <a:cubicBezTo>
                            <a:pt x="676" y="417"/>
                            <a:pt x="677" y="406"/>
                            <a:pt x="669" y="397"/>
                          </a:cubicBezTo>
                          <a:cubicBezTo>
                            <a:pt x="666" y="392"/>
                            <a:pt x="658" y="386"/>
                            <a:pt x="645" y="384"/>
                          </a:cubicBezTo>
                          <a:cubicBezTo>
                            <a:pt x="637" y="381"/>
                            <a:pt x="637" y="381"/>
                            <a:pt x="637" y="381"/>
                          </a:cubicBezTo>
                          <a:cubicBezTo>
                            <a:pt x="636" y="380"/>
                            <a:pt x="634" y="379"/>
                            <a:pt x="632" y="379"/>
                          </a:cubicBezTo>
                          <a:cubicBezTo>
                            <a:pt x="612" y="371"/>
                            <a:pt x="612" y="371"/>
                            <a:pt x="612" y="371"/>
                          </a:cubicBezTo>
                          <a:cubicBezTo>
                            <a:pt x="611" y="361"/>
                            <a:pt x="606" y="348"/>
                            <a:pt x="593" y="342"/>
                          </a:cubicBezTo>
                          <a:cubicBezTo>
                            <a:pt x="607" y="263"/>
                            <a:pt x="582" y="207"/>
                            <a:pt x="579" y="201"/>
                          </a:cubicBezTo>
                          <a:cubicBezTo>
                            <a:pt x="560" y="155"/>
                            <a:pt x="522" y="119"/>
                            <a:pt x="470" y="99"/>
                          </a:cubicBezTo>
                          <a:cubicBezTo>
                            <a:pt x="430" y="84"/>
                            <a:pt x="397" y="83"/>
                            <a:pt x="395" y="83"/>
                          </a:cubicBezTo>
                          <a:cubicBezTo>
                            <a:pt x="391" y="83"/>
                            <a:pt x="391" y="83"/>
                            <a:pt x="391" y="83"/>
                          </a:cubicBezTo>
                          <a:cubicBezTo>
                            <a:pt x="389" y="81"/>
                            <a:pt x="389" y="81"/>
                            <a:pt x="389" y="81"/>
                          </a:cubicBezTo>
                          <a:cubicBezTo>
                            <a:pt x="389" y="63"/>
                            <a:pt x="389" y="63"/>
                            <a:pt x="389" y="63"/>
                          </a:cubicBezTo>
                          <a:cubicBezTo>
                            <a:pt x="391" y="61"/>
                            <a:pt x="394" y="59"/>
                            <a:pt x="396" y="57"/>
                          </a:cubicBezTo>
                          <a:cubicBezTo>
                            <a:pt x="403" y="49"/>
                            <a:pt x="407" y="37"/>
                            <a:pt x="405" y="21"/>
                          </a:cubicBezTo>
                          <a:cubicBezTo>
                            <a:pt x="405" y="20"/>
                            <a:pt x="405" y="20"/>
                            <a:pt x="405" y="20"/>
                          </a:cubicBezTo>
                          <a:cubicBezTo>
                            <a:pt x="405" y="19"/>
                            <a:pt x="405" y="19"/>
                            <a:pt x="405" y="19"/>
                          </a:cubicBezTo>
                          <a:cubicBezTo>
                            <a:pt x="402" y="12"/>
                            <a:pt x="393" y="0"/>
                            <a:pt x="378" y="0"/>
                          </a:cubicBezTo>
                          <a:cubicBezTo>
                            <a:pt x="371" y="0"/>
                            <a:pt x="364" y="2"/>
                            <a:pt x="357" y="6"/>
                          </a:cubicBezTo>
                          <a:cubicBezTo>
                            <a:pt x="356" y="7"/>
                            <a:pt x="356" y="7"/>
                            <a:pt x="356" y="7"/>
                          </a:cubicBezTo>
                          <a:cubicBezTo>
                            <a:pt x="355" y="7"/>
                            <a:pt x="355" y="7"/>
                            <a:pt x="355" y="7"/>
                          </a:cubicBezTo>
                          <a:cubicBezTo>
                            <a:pt x="346" y="14"/>
                            <a:pt x="332" y="32"/>
                            <a:pt x="344" y="55"/>
                          </a:cubicBezTo>
                          <a:cubicBezTo>
                            <a:pt x="345" y="55"/>
                            <a:pt x="345" y="55"/>
                            <a:pt x="345" y="55"/>
                          </a:cubicBezTo>
                          <a:cubicBezTo>
                            <a:pt x="345" y="56"/>
                            <a:pt x="345" y="56"/>
                            <a:pt x="345" y="56"/>
                          </a:cubicBezTo>
                          <a:cubicBezTo>
                            <a:pt x="346" y="57"/>
                            <a:pt x="348" y="59"/>
                            <a:pt x="351" y="62"/>
                          </a:cubicBezTo>
                          <a:cubicBezTo>
                            <a:pt x="351" y="63"/>
                            <a:pt x="350" y="64"/>
                            <a:pt x="350" y="65"/>
                          </a:cubicBezTo>
                          <a:cubicBezTo>
                            <a:pt x="348" y="72"/>
                            <a:pt x="348" y="72"/>
                            <a:pt x="348" y="72"/>
                          </a:cubicBezTo>
                          <a:cubicBezTo>
                            <a:pt x="348" y="72"/>
                            <a:pt x="348" y="72"/>
                            <a:pt x="348" y="72"/>
                          </a:cubicBezTo>
                          <a:cubicBezTo>
                            <a:pt x="346" y="76"/>
                            <a:pt x="346" y="79"/>
                            <a:pt x="346" y="81"/>
                          </a:cubicBezTo>
                          <a:cubicBezTo>
                            <a:pt x="343" y="83"/>
                            <a:pt x="341" y="84"/>
                            <a:pt x="339" y="87"/>
                          </a:cubicBezTo>
                          <a:cubicBezTo>
                            <a:pt x="337" y="87"/>
                            <a:pt x="337" y="87"/>
                            <a:pt x="337" y="87"/>
                          </a:cubicBezTo>
                          <a:cubicBezTo>
                            <a:pt x="281" y="93"/>
                            <a:pt x="235" y="121"/>
                            <a:pt x="202" y="166"/>
                          </a:cubicBezTo>
                          <a:cubicBezTo>
                            <a:pt x="177" y="201"/>
                            <a:pt x="169" y="233"/>
                            <a:pt x="169" y="235"/>
                          </a:cubicBezTo>
                          <a:cubicBezTo>
                            <a:pt x="167" y="241"/>
                            <a:pt x="167" y="241"/>
                            <a:pt x="167" y="241"/>
                          </a:cubicBezTo>
                          <a:cubicBezTo>
                            <a:pt x="173" y="246"/>
                            <a:pt x="173" y="246"/>
                            <a:pt x="173" y="246"/>
                          </a:cubicBezTo>
                          <a:cubicBezTo>
                            <a:pt x="175" y="247"/>
                            <a:pt x="177" y="249"/>
                            <a:pt x="179" y="250"/>
                          </a:cubicBezTo>
                          <a:cubicBezTo>
                            <a:pt x="170" y="270"/>
                            <a:pt x="169" y="291"/>
                            <a:pt x="170" y="308"/>
                          </a:cubicBezTo>
                          <a:cubicBezTo>
                            <a:pt x="163" y="311"/>
                            <a:pt x="156" y="316"/>
                            <a:pt x="152" y="320"/>
                          </a:cubicBezTo>
                          <a:cubicBezTo>
                            <a:pt x="151" y="322"/>
                            <a:pt x="151" y="322"/>
                            <a:pt x="151" y="322"/>
                          </a:cubicBezTo>
                          <a:cubicBezTo>
                            <a:pt x="147" y="330"/>
                            <a:pt x="147" y="330"/>
                            <a:pt x="147" y="330"/>
                          </a:cubicBezTo>
                          <a:cubicBezTo>
                            <a:pt x="145" y="353"/>
                            <a:pt x="145" y="353"/>
                            <a:pt x="145" y="353"/>
                          </a:cubicBezTo>
                          <a:cubicBezTo>
                            <a:pt x="148" y="372"/>
                            <a:pt x="154" y="388"/>
                            <a:pt x="160" y="403"/>
                          </a:cubicBezTo>
                          <a:cubicBezTo>
                            <a:pt x="153" y="412"/>
                            <a:pt x="155" y="426"/>
                            <a:pt x="156" y="433"/>
                          </a:cubicBezTo>
                          <a:cubicBezTo>
                            <a:pt x="149" y="440"/>
                            <a:pt x="149" y="440"/>
                            <a:pt x="149" y="440"/>
                          </a:cubicBezTo>
                          <a:cubicBezTo>
                            <a:pt x="148" y="440"/>
                            <a:pt x="148" y="440"/>
                            <a:pt x="148" y="440"/>
                          </a:cubicBezTo>
                          <a:cubicBezTo>
                            <a:pt x="139" y="447"/>
                            <a:pt x="139" y="447"/>
                            <a:pt x="139" y="447"/>
                          </a:cubicBezTo>
                          <a:cubicBezTo>
                            <a:pt x="136" y="447"/>
                            <a:pt x="134" y="448"/>
                            <a:pt x="131" y="448"/>
                          </a:cubicBezTo>
                          <a:cubicBezTo>
                            <a:pt x="130" y="448"/>
                            <a:pt x="130" y="448"/>
                            <a:pt x="130" y="448"/>
                          </a:cubicBezTo>
                          <a:cubicBezTo>
                            <a:pt x="124" y="450"/>
                            <a:pt x="111" y="458"/>
                            <a:pt x="108" y="477"/>
                          </a:cubicBezTo>
                          <a:cubicBezTo>
                            <a:pt x="108" y="477"/>
                            <a:pt x="108" y="477"/>
                            <a:pt x="108" y="477"/>
                          </a:cubicBezTo>
                          <a:cubicBezTo>
                            <a:pt x="106" y="479"/>
                            <a:pt x="106" y="479"/>
                            <a:pt x="106" y="479"/>
                          </a:cubicBezTo>
                          <a:cubicBezTo>
                            <a:pt x="105" y="479"/>
                            <a:pt x="103" y="479"/>
                            <a:pt x="101" y="481"/>
                          </a:cubicBezTo>
                          <a:cubicBezTo>
                            <a:pt x="90" y="481"/>
                            <a:pt x="90" y="481"/>
                            <a:pt x="90" y="481"/>
                          </a:cubicBezTo>
                          <a:cubicBezTo>
                            <a:pt x="87" y="482"/>
                            <a:pt x="87" y="482"/>
                            <a:pt x="87" y="482"/>
                          </a:cubicBezTo>
                          <a:cubicBezTo>
                            <a:pt x="84" y="482"/>
                            <a:pt x="84" y="482"/>
                            <a:pt x="84" y="482"/>
                          </a:cubicBezTo>
                          <a:cubicBezTo>
                            <a:pt x="80" y="484"/>
                            <a:pt x="74" y="486"/>
                            <a:pt x="67" y="492"/>
                          </a:cubicBezTo>
                          <a:cubicBezTo>
                            <a:pt x="65" y="494"/>
                            <a:pt x="65" y="494"/>
                            <a:pt x="65" y="494"/>
                          </a:cubicBezTo>
                          <a:cubicBezTo>
                            <a:pt x="61" y="497"/>
                            <a:pt x="61" y="497"/>
                            <a:pt x="61" y="497"/>
                          </a:cubicBezTo>
                          <a:cubicBezTo>
                            <a:pt x="51" y="507"/>
                            <a:pt x="40" y="522"/>
                            <a:pt x="34" y="546"/>
                          </a:cubicBezTo>
                          <a:cubicBezTo>
                            <a:pt x="33" y="553"/>
                            <a:pt x="33" y="553"/>
                            <a:pt x="33" y="553"/>
                          </a:cubicBezTo>
                          <a:cubicBezTo>
                            <a:pt x="31" y="556"/>
                            <a:pt x="31" y="556"/>
                            <a:pt x="31" y="556"/>
                          </a:cubicBezTo>
                          <a:cubicBezTo>
                            <a:pt x="31" y="557"/>
                            <a:pt x="31" y="557"/>
                            <a:pt x="31" y="557"/>
                          </a:cubicBezTo>
                          <a:cubicBezTo>
                            <a:pt x="28" y="561"/>
                            <a:pt x="22" y="566"/>
                            <a:pt x="13" y="571"/>
                          </a:cubicBezTo>
                          <a:cubicBezTo>
                            <a:pt x="11" y="572"/>
                            <a:pt x="11" y="572"/>
                            <a:pt x="11" y="572"/>
                          </a:cubicBezTo>
                          <a:cubicBezTo>
                            <a:pt x="10" y="573"/>
                            <a:pt x="10" y="573"/>
                            <a:pt x="10" y="573"/>
                          </a:cubicBezTo>
                          <a:cubicBezTo>
                            <a:pt x="7" y="576"/>
                            <a:pt x="0" y="584"/>
                            <a:pt x="1" y="593"/>
                          </a:cubicBezTo>
                          <a:cubicBezTo>
                            <a:pt x="1" y="596"/>
                            <a:pt x="3" y="599"/>
                            <a:pt x="5" y="602"/>
                          </a:cubicBezTo>
                          <a:cubicBezTo>
                            <a:pt x="5" y="608"/>
                            <a:pt x="6" y="613"/>
                            <a:pt x="10" y="617"/>
                          </a:cubicBezTo>
                          <a:cubicBezTo>
                            <a:pt x="13" y="620"/>
                            <a:pt x="18" y="624"/>
                            <a:pt x="28" y="624"/>
                          </a:cubicBezTo>
                          <a:cubicBezTo>
                            <a:pt x="29" y="624"/>
                            <a:pt x="30" y="624"/>
                            <a:pt x="31" y="624"/>
                          </a:cubicBezTo>
                          <a:cubicBezTo>
                            <a:pt x="33" y="627"/>
                            <a:pt x="35" y="629"/>
                            <a:pt x="36" y="630"/>
                          </a:cubicBezTo>
                          <a:cubicBezTo>
                            <a:pt x="42" y="635"/>
                            <a:pt x="48" y="637"/>
                            <a:pt x="54" y="637"/>
                          </a:cubicBezTo>
                          <a:cubicBezTo>
                            <a:pt x="68" y="637"/>
                            <a:pt x="78" y="626"/>
                            <a:pt x="79" y="625"/>
                          </a:cubicBezTo>
                          <a:cubicBezTo>
                            <a:pt x="80" y="624"/>
                            <a:pt x="80" y="624"/>
                            <a:pt x="80" y="624"/>
                          </a:cubicBezTo>
                          <a:cubicBezTo>
                            <a:pt x="80" y="622"/>
                            <a:pt x="80" y="622"/>
                            <a:pt x="80" y="622"/>
                          </a:cubicBezTo>
                          <a:cubicBezTo>
                            <a:pt x="92" y="599"/>
                            <a:pt x="90" y="581"/>
                            <a:pt x="89" y="574"/>
                          </a:cubicBezTo>
                          <a:cubicBezTo>
                            <a:pt x="91" y="572"/>
                            <a:pt x="93" y="570"/>
                            <a:pt x="96" y="567"/>
                          </a:cubicBezTo>
                          <a:cubicBezTo>
                            <a:pt x="106" y="576"/>
                            <a:pt x="116" y="578"/>
                            <a:pt x="124" y="578"/>
                          </a:cubicBezTo>
                          <a:cubicBezTo>
                            <a:pt x="133" y="578"/>
                            <a:pt x="140" y="574"/>
                            <a:pt x="141" y="574"/>
                          </a:cubicBezTo>
                          <a:cubicBezTo>
                            <a:pt x="142" y="573"/>
                            <a:pt x="142" y="573"/>
                            <a:pt x="142" y="573"/>
                          </a:cubicBezTo>
                          <a:cubicBezTo>
                            <a:pt x="153" y="567"/>
                            <a:pt x="155" y="559"/>
                            <a:pt x="155" y="553"/>
                          </a:cubicBezTo>
                          <a:cubicBezTo>
                            <a:pt x="156" y="541"/>
                            <a:pt x="144" y="533"/>
                            <a:pt x="142" y="531"/>
                          </a:cubicBezTo>
                          <a:cubicBezTo>
                            <a:pt x="137" y="527"/>
                            <a:pt x="133" y="525"/>
                            <a:pt x="131" y="523"/>
                          </a:cubicBezTo>
                          <a:cubicBezTo>
                            <a:pt x="133" y="519"/>
                            <a:pt x="133" y="519"/>
                            <a:pt x="133" y="519"/>
                          </a:cubicBezTo>
                          <a:cubicBezTo>
                            <a:pt x="136" y="516"/>
                            <a:pt x="136" y="516"/>
                            <a:pt x="136" y="516"/>
                          </a:cubicBezTo>
                          <a:cubicBezTo>
                            <a:pt x="136" y="515"/>
                            <a:pt x="136" y="515"/>
                            <a:pt x="136" y="515"/>
                          </a:cubicBezTo>
                          <a:cubicBezTo>
                            <a:pt x="140" y="510"/>
                            <a:pt x="140" y="510"/>
                            <a:pt x="140" y="510"/>
                          </a:cubicBezTo>
                          <a:cubicBezTo>
                            <a:pt x="141" y="510"/>
                            <a:pt x="142" y="510"/>
                            <a:pt x="143" y="510"/>
                          </a:cubicBezTo>
                          <a:cubicBezTo>
                            <a:pt x="156" y="510"/>
                            <a:pt x="170" y="502"/>
                            <a:pt x="171" y="479"/>
                          </a:cubicBezTo>
                          <a:cubicBezTo>
                            <a:pt x="175" y="474"/>
                            <a:pt x="175" y="474"/>
                            <a:pt x="175" y="474"/>
                          </a:cubicBezTo>
                          <a:cubicBezTo>
                            <a:pt x="179" y="471"/>
                            <a:pt x="179" y="471"/>
                            <a:pt x="179" y="471"/>
                          </a:cubicBezTo>
                          <a:cubicBezTo>
                            <a:pt x="181" y="466"/>
                            <a:pt x="181" y="466"/>
                            <a:pt x="181" y="466"/>
                          </a:cubicBezTo>
                          <a:cubicBezTo>
                            <a:pt x="183" y="467"/>
                            <a:pt x="185" y="467"/>
                            <a:pt x="187" y="467"/>
                          </a:cubicBezTo>
                          <a:cubicBezTo>
                            <a:pt x="192" y="467"/>
                            <a:pt x="197" y="466"/>
                            <a:pt x="200" y="465"/>
                          </a:cubicBezTo>
                          <a:cubicBezTo>
                            <a:pt x="214" y="481"/>
                            <a:pt x="228" y="493"/>
                            <a:pt x="237" y="501"/>
                          </a:cubicBezTo>
                          <a:cubicBezTo>
                            <a:pt x="233" y="510"/>
                            <a:pt x="233" y="510"/>
                            <a:pt x="233" y="510"/>
                          </a:cubicBezTo>
                          <a:cubicBezTo>
                            <a:pt x="233" y="510"/>
                            <a:pt x="233" y="510"/>
                            <a:pt x="233" y="510"/>
                          </a:cubicBezTo>
                          <a:cubicBezTo>
                            <a:pt x="231" y="515"/>
                            <a:pt x="231" y="515"/>
                            <a:pt x="231" y="515"/>
                          </a:cubicBezTo>
                          <a:cubicBezTo>
                            <a:pt x="228" y="521"/>
                            <a:pt x="226" y="525"/>
                            <a:pt x="225" y="528"/>
                          </a:cubicBezTo>
                          <a:cubicBezTo>
                            <a:pt x="225" y="529"/>
                            <a:pt x="225" y="529"/>
                            <a:pt x="225" y="529"/>
                          </a:cubicBezTo>
                          <a:cubicBezTo>
                            <a:pt x="225" y="529"/>
                            <a:pt x="225" y="529"/>
                            <a:pt x="225" y="529"/>
                          </a:cubicBezTo>
                          <a:cubicBezTo>
                            <a:pt x="224" y="531"/>
                            <a:pt x="224" y="533"/>
                            <a:pt x="223" y="534"/>
                          </a:cubicBezTo>
                          <a:cubicBezTo>
                            <a:pt x="223" y="535"/>
                            <a:pt x="223" y="535"/>
                            <a:pt x="223" y="535"/>
                          </a:cubicBezTo>
                          <a:cubicBezTo>
                            <a:pt x="219" y="545"/>
                            <a:pt x="219" y="545"/>
                            <a:pt x="219" y="545"/>
                          </a:cubicBezTo>
                          <a:cubicBezTo>
                            <a:pt x="214" y="547"/>
                            <a:pt x="209" y="551"/>
                            <a:pt x="205" y="555"/>
                          </a:cubicBezTo>
                          <a:cubicBezTo>
                            <a:pt x="190" y="572"/>
                            <a:pt x="192" y="597"/>
                            <a:pt x="192" y="598"/>
                          </a:cubicBezTo>
                          <a:cubicBezTo>
                            <a:pt x="193" y="599"/>
                            <a:pt x="193" y="599"/>
                            <a:pt x="193" y="599"/>
                          </a:cubicBezTo>
                          <a:cubicBezTo>
                            <a:pt x="188" y="604"/>
                            <a:pt x="184" y="610"/>
                            <a:pt x="179" y="617"/>
                          </a:cubicBezTo>
                          <a:cubicBezTo>
                            <a:pt x="177" y="620"/>
                            <a:pt x="156" y="651"/>
                            <a:pt x="124" y="676"/>
                          </a:cubicBezTo>
                          <a:cubicBezTo>
                            <a:pt x="121" y="678"/>
                            <a:pt x="121" y="678"/>
                            <a:pt x="121" y="678"/>
                          </a:cubicBezTo>
                          <a:cubicBezTo>
                            <a:pt x="121" y="678"/>
                            <a:pt x="121" y="678"/>
                            <a:pt x="121" y="678"/>
                          </a:cubicBezTo>
                          <a:cubicBezTo>
                            <a:pt x="120" y="679"/>
                            <a:pt x="119" y="679"/>
                            <a:pt x="119" y="680"/>
                          </a:cubicBezTo>
                          <a:cubicBezTo>
                            <a:pt x="113" y="687"/>
                            <a:pt x="113" y="687"/>
                            <a:pt x="113" y="687"/>
                          </a:cubicBezTo>
                          <a:cubicBezTo>
                            <a:pt x="112" y="693"/>
                            <a:pt x="112" y="693"/>
                            <a:pt x="112" y="693"/>
                          </a:cubicBezTo>
                          <a:cubicBezTo>
                            <a:pt x="112" y="697"/>
                            <a:pt x="111" y="700"/>
                            <a:pt x="112" y="705"/>
                          </a:cubicBezTo>
                          <a:cubicBezTo>
                            <a:pt x="84" y="730"/>
                            <a:pt x="77" y="768"/>
                            <a:pt x="77" y="772"/>
                          </a:cubicBezTo>
                          <a:cubicBezTo>
                            <a:pt x="72" y="799"/>
                            <a:pt x="87" y="806"/>
                            <a:pt x="91" y="807"/>
                          </a:cubicBezTo>
                          <a:cubicBezTo>
                            <a:pt x="91" y="807"/>
                            <a:pt x="91" y="807"/>
                            <a:pt x="91" y="807"/>
                          </a:cubicBezTo>
                          <a:cubicBezTo>
                            <a:pt x="122" y="817"/>
                            <a:pt x="143" y="823"/>
                            <a:pt x="155" y="825"/>
                          </a:cubicBezTo>
                          <a:cubicBezTo>
                            <a:pt x="160" y="825"/>
                            <a:pt x="160" y="825"/>
                            <a:pt x="160" y="825"/>
                          </a:cubicBezTo>
                          <a:cubicBezTo>
                            <a:pt x="232" y="799"/>
                            <a:pt x="232" y="799"/>
                            <a:pt x="232" y="799"/>
                          </a:cubicBezTo>
                          <a:cubicBezTo>
                            <a:pt x="236" y="800"/>
                            <a:pt x="236" y="800"/>
                            <a:pt x="236" y="800"/>
                          </a:cubicBezTo>
                          <a:cubicBezTo>
                            <a:pt x="239" y="801"/>
                            <a:pt x="239" y="801"/>
                            <a:pt x="239" y="801"/>
                          </a:cubicBezTo>
                          <a:cubicBezTo>
                            <a:pt x="245" y="801"/>
                            <a:pt x="245" y="801"/>
                            <a:pt x="245" y="801"/>
                          </a:cubicBezTo>
                          <a:cubicBezTo>
                            <a:pt x="254" y="797"/>
                            <a:pt x="254" y="797"/>
                            <a:pt x="254" y="797"/>
                          </a:cubicBezTo>
                          <a:cubicBezTo>
                            <a:pt x="281" y="784"/>
                            <a:pt x="281" y="784"/>
                            <a:pt x="281" y="784"/>
                          </a:cubicBezTo>
                          <a:cubicBezTo>
                            <a:pt x="281" y="778"/>
                            <a:pt x="281" y="778"/>
                            <a:pt x="281" y="778"/>
                          </a:cubicBezTo>
                          <a:cubicBezTo>
                            <a:pt x="281" y="773"/>
                            <a:pt x="286" y="671"/>
                            <a:pt x="277" y="630"/>
                          </a:cubicBezTo>
                          <a:cubicBezTo>
                            <a:pt x="278" y="627"/>
                            <a:pt x="278" y="627"/>
                            <a:pt x="278" y="627"/>
                          </a:cubicBezTo>
                          <a:cubicBezTo>
                            <a:pt x="279" y="626"/>
                            <a:pt x="299" y="596"/>
                            <a:pt x="287" y="568"/>
                          </a:cubicBezTo>
                          <a:cubicBezTo>
                            <a:pt x="292" y="547"/>
                            <a:pt x="292" y="547"/>
                            <a:pt x="292" y="547"/>
                          </a:cubicBezTo>
                          <a:cubicBezTo>
                            <a:pt x="292" y="547"/>
                            <a:pt x="292" y="547"/>
                            <a:pt x="292" y="547"/>
                          </a:cubicBezTo>
                          <a:cubicBezTo>
                            <a:pt x="296" y="533"/>
                            <a:pt x="296" y="533"/>
                            <a:pt x="296" y="533"/>
                          </a:cubicBezTo>
                          <a:cubicBezTo>
                            <a:pt x="317" y="540"/>
                            <a:pt x="339" y="543"/>
                            <a:pt x="364" y="543"/>
                          </a:cubicBezTo>
                          <a:cubicBezTo>
                            <a:pt x="414" y="543"/>
                            <a:pt x="454" y="529"/>
                            <a:pt x="456" y="529"/>
                          </a:cubicBezTo>
                          <a:cubicBezTo>
                            <a:pt x="456" y="529"/>
                            <a:pt x="456" y="529"/>
                            <a:pt x="456" y="529"/>
                          </a:cubicBezTo>
                          <a:cubicBezTo>
                            <a:pt x="458" y="528"/>
                            <a:pt x="460" y="527"/>
                            <a:pt x="462" y="526"/>
                          </a:cubicBezTo>
                          <a:cubicBezTo>
                            <a:pt x="462" y="528"/>
                            <a:pt x="462" y="529"/>
                            <a:pt x="463" y="529"/>
                          </a:cubicBezTo>
                          <a:cubicBezTo>
                            <a:pt x="463" y="531"/>
                            <a:pt x="463" y="531"/>
                            <a:pt x="463" y="531"/>
                          </a:cubicBezTo>
                          <a:cubicBezTo>
                            <a:pt x="463" y="535"/>
                            <a:pt x="467" y="547"/>
                            <a:pt x="468" y="552"/>
                          </a:cubicBezTo>
                          <a:cubicBezTo>
                            <a:pt x="469" y="557"/>
                            <a:pt x="469" y="557"/>
                            <a:pt x="469" y="557"/>
                          </a:cubicBezTo>
                          <a:cubicBezTo>
                            <a:pt x="470" y="564"/>
                            <a:pt x="472" y="571"/>
                            <a:pt x="474" y="577"/>
                          </a:cubicBezTo>
                          <a:cubicBezTo>
                            <a:pt x="475" y="578"/>
                            <a:pt x="475" y="578"/>
                            <a:pt x="475" y="578"/>
                          </a:cubicBezTo>
                          <a:cubicBezTo>
                            <a:pt x="467" y="604"/>
                            <a:pt x="483" y="626"/>
                            <a:pt x="486" y="629"/>
                          </a:cubicBezTo>
                          <a:cubicBezTo>
                            <a:pt x="466" y="691"/>
                            <a:pt x="472" y="752"/>
                            <a:pt x="473" y="757"/>
                          </a:cubicBezTo>
                          <a:cubicBezTo>
                            <a:pt x="473" y="762"/>
                            <a:pt x="476" y="770"/>
                            <a:pt x="494" y="789"/>
                          </a:cubicBezTo>
                          <a:cubicBezTo>
                            <a:pt x="502" y="798"/>
                            <a:pt x="511" y="806"/>
                            <a:pt x="512" y="807"/>
                          </a:cubicBezTo>
                          <a:cubicBezTo>
                            <a:pt x="512" y="808"/>
                            <a:pt x="512" y="808"/>
                            <a:pt x="512" y="808"/>
                          </a:cubicBezTo>
                          <a:cubicBezTo>
                            <a:pt x="516" y="811"/>
                            <a:pt x="516" y="811"/>
                            <a:pt x="516" y="811"/>
                          </a:cubicBezTo>
                          <a:cubicBezTo>
                            <a:pt x="523" y="812"/>
                            <a:pt x="523" y="812"/>
                            <a:pt x="523" y="812"/>
                          </a:cubicBezTo>
                          <a:cubicBezTo>
                            <a:pt x="530" y="811"/>
                            <a:pt x="530" y="811"/>
                            <a:pt x="530" y="811"/>
                          </a:cubicBezTo>
                          <a:cubicBezTo>
                            <a:pt x="534" y="811"/>
                            <a:pt x="537" y="810"/>
                            <a:pt x="538" y="809"/>
                          </a:cubicBezTo>
                          <a:cubicBezTo>
                            <a:pt x="554" y="816"/>
                            <a:pt x="583" y="832"/>
                            <a:pt x="595" y="839"/>
                          </a:cubicBezTo>
                          <a:cubicBezTo>
                            <a:pt x="602" y="843"/>
                            <a:pt x="602" y="843"/>
                            <a:pt x="602" y="843"/>
                          </a:cubicBezTo>
                          <a:cubicBezTo>
                            <a:pt x="607" y="842"/>
                            <a:pt x="607" y="842"/>
                            <a:pt x="607" y="842"/>
                          </a:cubicBezTo>
                          <a:cubicBezTo>
                            <a:pt x="612" y="842"/>
                            <a:pt x="612" y="842"/>
                            <a:pt x="612" y="842"/>
                          </a:cubicBezTo>
                          <a:cubicBezTo>
                            <a:pt x="620" y="841"/>
                            <a:pt x="632" y="838"/>
                            <a:pt x="640" y="834"/>
                          </a:cubicBezTo>
                          <a:cubicBezTo>
                            <a:pt x="656" y="830"/>
                            <a:pt x="682" y="824"/>
                            <a:pt x="689" y="816"/>
                          </a:cubicBezTo>
                          <a:cubicBezTo>
                            <a:pt x="692" y="813"/>
                            <a:pt x="692" y="813"/>
                            <a:pt x="692" y="813"/>
                          </a:cubicBezTo>
                          <a:cubicBezTo>
                            <a:pt x="692" y="809"/>
                            <a:pt x="692" y="809"/>
                            <a:pt x="692" y="809"/>
                          </a:cubicBezTo>
                          <a:cubicBezTo>
                            <a:pt x="692" y="800"/>
                            <a:pt x="692" y="746"/>
                            <a:pt x="671" y="714"/>
                          </a:cubicBezTo>
                          <a:cubicBezTo>
                            <a:pt x="671" y="696"/>
                            <a:pt x="671" y="696"/>
                            <a:pt x="671" y="696"/>
                          </a:cubicBezTo>
                          <a:cubicBezTo>
                            <a:pt x="671" y="695"/>
                            <a:pt x="671" y="695"/>
                            <a:pt x="671" y="695"/>
                          </a:cubicBezTo>
                          <a:cubicBezTo>
                            <a:pt x="668" y="686"/>
                            <a:pt x="668" y="686"/>
                            <a:pt x="668" y="686"/>
                          </a:cubicBezTo>
                          <a:cubicBezTo>
                            <a:pt x="662" y="675"/>
                            <a:pt x="662" y="675"/>
                            <a:pt x="662" y="675"/>
                          </a:cubicBezTo>
                          <a:cubicBezTo>
                            <a:pt x="655" y="668"/>
                            <a:pt x="642" y="658"/>
                            <a:pt x="641" y="658"/>
                          </a:cubicBezTo>
                          <a:cubicBezTo>
                            <a:pt x="641" y="657"/>
                            <a:pt x="641" y="657"/>
                            <a:pt x="641" y="657"/>
                          </a:cubicBezTo>
                          <a:cubicBezTo>
                            <a:pt x="640" y="657"/>
                            <a:pt x="640" y="657"/>
                            <a:pt x="640" y="657"/>
                          </a:cubicBezTo>
                          <a:cubicBezTo>
                            <a:pt x="610" y="642"/>
                            <a:pt x="580" y="618"/>
                            <a:pt x="566" y="606"/>
                          </a:cubicBezTo>
                          <a:cubicBezTo>
                            <a:pt x="567" y="602"/>
                            <a:pt x="571" y="577"/>
                            <a:pt x="558" y="561"/>
                          </a:cubicBezTo>
                          <a:cubicBezTo>
                            <a:pt x="554" y="557"/>
                            <a:pt x="550" y="553"/>
                            <a:pt x="545" y="551"/>
                          </a:cubicBezTo>
                          <a:cubicBezTo>
                            <a:pt x="545" y="550"/>
                            <a:pt x="545" y="550"/>
                            <a:pt x="545" y="550"/>
                          </a:cubicBezTo>
                          <a:cubicBezTo>
                            <a:pt x="547" y="550"/>
                            <a:pt x="547" y="550"/>
                            <a:pt x="547" y="550"/>
                          </a:cubicBezTo>
                          <a:cubicBezTo>
                            <a:pt x="535" y="530"/>
                            <a:pt x="535" y="530"/>
                            <a:pt x="535" y="530"/>
                          </a:cubicBezTo>
                          <a:cubicBezTo>
                            <a:pt x="533" y="527"/>
                            <a:pt x="529" y="517"/>
                            <a:pt x="526" y="511"/>
                          </a:cubicBezTo>
                          <a:cubicBezTo>
                            <a:pt x="526" y="511"/>
                            <a:pt x="526" y="511"/>
                            <a:pt x="526" y="511"/>
                          </a:cubicBezTo>
                          <a:cubicBezTo>
                            <a:pt x="526" y="510"/>
                            <a:pt x="526" y="510"/>
                            <a:pt x="526" y="510"/>
                          </a:cubicBezTo>
                          <a:cubicBezTo>
                            <a:pt x="524" y="502"/>
                            <a:pt x="520" y="493"/>
                            <a:pt x="518" y="489"/>
                          </a:cubicBezTo>
                          <a:cubicBezTo>
                            <a:pt x="546" y="461"/>
                            <a:pt x="558" y="431"/>
                            <a:pt x="563" y="416"/>
                          </a:cubicBezTo>
                          <a:cubicBezTo>
                            <a:pt x="566" y="417"/>
                            <a:pt x="569" y="417"/>
                            <a:pt x="573" y="417"/>
                          </a:cubicBezTo>
                          <a:cubicBezTo>
                            <a:pt x="573" y="417"/>
                            <a:pt x="573" y="417"/>
                            <a:pt x="573" y="417"/>
                          </a:cubicBezTo>
                          <a:cubicBezTo>
                            <a:pt x="578" y="417"/>
                            <a:pt x="583" y="416"/>
                            <a:pt x="589" y="414"/>
                          </a:cubicBezTo>
                          <a:cubicBezTo>
                            <a:pt x="590" y="416"/>
                            <a:pt x="593" y="417"/>
                            <a:pt x="595" y="419"/>
                          </a:cubicBezTo>
                          <a:cubicBezTo>
                            <a:pt x="596" y="421"/>
                            <a:pt x="598" y="425"/>
                            <a:pt x="602" y="428"/>
                          </a:cubicBezTo>
                          <a:cubicBezTo>
                            <a:pt x="603" y="430"/>
                            <a:pt x="603" y="430"/>
                            <a:pt x="603" y="430"/>
                          </a:cubicBezTo>
                          <a:cubicBezTo>
                            <a:pt x="603" y="430"/>
                            <a:pt x="603" y="430"/>
                            <a:pt x="603" y="431"/>
                          </a:cubicBezTo>
                          <a:cubicBezTo>
                            <a:pt x="603" y="432"/>
                            <a:pt x="603" y="432"/>
                            <a:pt x="603" y="432"/>
                          </a:cubicBezTo>
                          <a:cubicBezTo>
                            <a:pt x="604" y="434"/>
                            <a:pt x="604" y="434"/>
                            <a:pt x="604" y="434"/>
                          </a:cubicBezTo>
                          <a:cubicBezTo>
                            <a:pt x="607" y="442"/>
                            <a:pt x="617" y="456"/>
                            <a:pt x="634" y="456"/>
                          </a:cubicBezTo>
                          <a:cubicBezTo>
                            <a:pt x="634" y="456"/>
                            <a:pt x="634" y="456"/>
                            <a:pt x="634" y="456"/>
                          </a:cubicBezTo>
                          <a:cubicBezTo>
                            <a:pt x="635" y="456"/>
                            <a:pt x="636" y="456"/>
                            <a:pt x="636" y="455"/>
                          </a:cubicBezTo>
                          <a:cubicBezTo>
                            <a:pt x="641" y="467"/>
                            <a:pt x="641" y="467"/>
                            <a:pt x="641" y="467"/>
                          </a:cubicBezTo>
                          <a:cubicBezTo>
                            <a:pt x="642" y="465"/>
                            <a:pt x="642" y="465"/>
                            <a:pt x="642" y="465"/>
                          </a:cubicBezTo>
                          <a:cubicBezTo>
                            <a:pt x="643" y="468"/>
                            <a:pt x="643" y="468"/>
                            <a:pt x="643" y="468"/>
                          </a:cubicBezTo>
                          <a:cubicBezTo>
                            <a:pt x="643" y="469"/>
                            <a:pt x="642" y="470"/>
                            <a:pt x="642" y="471"/>
                          </a:cubicBezTo>
                          <a:cubicBezTo>
                            <a:pt x="640" y="472"/>
                            <a:pt x="640" y="472"/>
                            <a:pt x="640" y="472"/>
                          </a:cubicBezTo>
                          <a:cubicBezTo>
                            <a:pt x="638" y="473"/>
                            <a:pt x="632" y="475"/>
                            <a:pt x="628" y="476"/>
                          </a:cubicBezTo>
                          <a:cubicBezTo>
                            <a:pt x="628" y="476"/>
                            <a:pt x="628" y="476"/>
                            <a:pt x="628" y="476"/>
                          </a:cubicBezTo>
                          <a:cubicBezTo>
                            <a:pt x="615" y="480"/>
                            <a:pt x="608" y="486"/>
                            <a:pt x="605" y="494"/>
                          </a:cubicBezTo>
                          <a:cubicBezTo>
                            <a:pt x="603" y="502"/>
                            <a:pt x="606" y="510"/>
                            <a:pt x="610" y="514"/>
                          </a:cubicBezTo>
                          <a:cubicBezTo>
                            <a:pt x="610" y="514"/>
                            <a:pt x="610" y="514"/>
                            <a:pt x="610" y="514"/>
                          </a:cubicBezTo>
                          <a:cubicBezTo>
                            <a:pt x="618" y="522"/>
                            <a:pt x="626" y="524"/>
                            <a:pt x="632" y="524"/>
                          </a:cubicBezTo>
                          <a:cubicBezTo>
                            <a:pt x="638" y="524"/>
                            <a:pt x="643" y="522"/>
                            <a:pt x="647" y="520"/>
                          </a:cubicBezTo>
                          <a:cubicBezTo>
                            <a:pt x="653" y="530"/>
                            <a:pt x="661" y="537"/>
                            <a:pt x="665" y="540"/>
                          </a:cubicBezTo>
                          <a:cubicBezTo>
                            <a:pt x="665" y="546"/>
                            <a:pt x="666" y="551"/>
                            <a:pt x="667" y="552"/>
                          </a:cubicBezTo>
                          <a:cubicBezTo>
                            <a:pt x="667" y="552"/>
                            <a:pt x="667" y="552"/>
                            <a:pt x="667" y="552"/>
                          </a:cubicBezTo>
                          <a:cubicBezTo>
                            <a:pt x="675" y="581"/>
                            <a:pt x="687" y="587"/>
                            <a:pt x="696" y="587"/>
                          </a:cubicBezTo>
                          <a:cubicBezTo>
                            <a:pt x="697" y="587"/>
                            <a:pt x="698" y="587"/>
                            <a:pt x="698" y="587"/>
                          </a:cubicBezTo>
                          <a:cubicBezTo>
                            <a:pt x="704" y="587"/>
                            <a:pt x="709" y="585"/>
                            <a:pt x="712" y="583"/>
                          </a:cubicBezTo>
                          <a:cubicBezTo>
                            <a:pt x="715" y="584"/>
                            <a:pt x="718" y="585"/>
                            <a:pt x="721" y="585"/>
                          </a:cubicBezTo>
                          <a:cubicBezTo>
                            <a:pt x="723" y="585"/>
                            <a:pt x="724" y="585"/>
                            <a:pt x="725" y="585"/>
                          </a:cubicBezTo>
                          <a:cubicBezTo>
                            <a:pt x="735" y="583"/>
                            <a:pt x="740" y="578"/>
                            <a:pt x="742" y="574"/>
                          </a:cubicBezTo>
                          <a:cubicBezTo>
                            <a:pt x="745" y="570"/>
                            <a:pt x="746" y="566"/>
                            <a:pt x="746" y="562"/>
                          </a:cubicBezTo>
                          <a:cubicBezTo>
                            <a:pt x="746" y="561"/>
                            <a:pt x="746" y="561"/>
                            <a:pt x="746" y="561"/>
                          </a:cubicBezTo>
                          <a:cubicBezTo>
                            <a:pt x="754" y="551"/>
                            <a:pt x="749" y="538"/>
                            <a:pt x="740" y="530"/>
                          </a:cubicBezTo>
                          <a:cubicBezTo>
                            <a:pt x="735" y="524"/>
                            <a:pt x="732" y="521"/>
                            <a:pt x="730" y="519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6" name="Freeform 7">
                      <a:extLst>
                        <a:ext uri="{FF2B5EF4-FFF2-40B4-BE49-F238E27FC236}">
                          <a16:creationId xmlns:a16="http://schemas.microsoft.com/office/drawing/2014/main" id="{F3FD0BA9-8E3D-4256-BF0B-F670DA590F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14083" y="446792"/>
                      <a:ext cx="49824" cy="51101"/>
                    </a:xfrm>
                    <a:custGeom>
                      <a:avLst/>
                      <a:gdLst>
                        <a:gd name="T0" fmla="*/ 25 w 56"/>
                        <a:gd name="T1" fmla="*/ 56 h 58"/>
                        <a:gd name="T2" fmla="*/ 53 w 56"/>
                        <a:gd name="T3" fmla="*/ 20 h 58"/>
                        <a:gd name="T4" fmla="*/ 20 w 56"/>
                        <a:gd name="T5" fmla="*/ 14 h 58"/>
                        <a:gd name="T6" fmla="*/ 11 w 56"/>
                        <a:gd name="T7" fmla="*/ 47 h 58"/>
                        <a:gd name="T8" fmla="*/ 25 w 56"/>
                        <a:gd name="T9" fmla="*/ 56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58">
                          <a:moveTo>
                            <a:pt x="25" y="56"/>
                          </a:moveTo>
                          <a:cubicBezTo>
                            <a:pt x="25" y="56"/>
                            <a:pt x="56" y="58"/>
                            <a:pt x="53" y="20"/>
                          </a:cubicBezTo>
                          <a:cubicBezTo>
                            <a:pt x="53" y="20"/>
                            <a:pt x="45" y="0"/>
                            <a:pt x="20" y="14"/>
                          </a:cubicBezTo>
                          <a:cubicBezTo>
                            <a:pt x="20" y="14"/>
                            <a:pt x="0" y="27"/>
                            <a:pt x="11" y="47"/>
                          </a:cubicBezTo>
                          <a:cubicBezTo>
                            <a:pt x="11" y="47"/>
                            <a:pt x="18" y="55"/>
                            <a:pt x="25" y="56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7" name="Freeform 8">
                      <a:extLst>
                        <a:ext uri="{FF2B5EF4-FFF2-40B4-BE49-F238E27FC236}">
                          <a16:creationId xmlns:a16="http://schemas.microsoft.com/office/drawing/2014/main" id="{2917347C-050E-4434-9955-A9DE745DA9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30265" y="497041"/>
                      <a:ext cx="16608" cy="14479"/>
                    </a:xfrm>
                    <a:custGeom>
                      <a:avLst/>
                      <a:gdLst>
                        <a:gd name="T0" fmla="*/ 2 w 19"/>
                        <a:gd name="T1" fmla="*/ 2 h 16"/>
                        <a:gd name="T2" fmla="*/ 18 w 19"/>
                        <a:gd name="T3" fmla="*/ 0 h 16"/>
                        <a:gd name="T4" fmla="*/ 18 w 19"/>
                        <a:gd name="T5" fmla="*/ 11 h 16"/>
                        <a:gd name="T6" fmla="*/ 0 w 19"/>
                        <a:gd name="T7" fmla="*/ 9 h 16"/>
                        <a:gd name="T8" fmla="*/ 2 w 19"/>
                        <a:gd name="T9" fmla="*/ 2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6">
                          <a:moveTo>
                            <a:pt x="2" y="2"/>
                          </a:moveTo>
                          <a:cubicBezTo>
                            <a:pt x="2" y="2"/>
                            <a:pt x="10" y="4"/>
                            <a:pt x="18" y="0"/>
                          </a:cubicBezTo>
                          <a:cubicBezTo>
                            <a:pt x="18" y="0"/>
                            <a:pt x="19" y="9"/>
                            <a:pt x="18" y="11"/>
                          </a:cubicBezTo>
                          <a:cubicBezTo>
                            <a:pt x="18" y="11"/>
                            <a:pt x="10" y="16"/>
                            <a:pt x="0" y="9"/>
                          </a:cubicBezTo>
                          <a:cubicBezTo>
                            <a:pt x="0" y="9"/>
                            <a:pt x="2" y="4"/>
                            <a:pt x="2" y="2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8" name="Freeform 9">
                      <a:extLst>
                        <a:ext uri="{FF2B5EF4-FFF2-40B4-BE49-F238E27FC236}">
                          <a16:creationId xmlns:a16="http://schemas.microsoft.com/office/drawing/2014/main" id="{0C03916F-309E-40BB-9A19-7DAB573A6C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6433" y="508538"/>
                      <a:ext cx="19589" cy="18737"/>
                    </a:xfrm>
                    <a:custGeom>
                      <a:avLst/>
                      <a:gdLst>
                        <a:gd name="T0" fmla="*/ 3 w 22"/>
                        <a:gd name="T1" fmla="*/ 0 h 21"/>
                        <a:gd name="T2" fmla="*/ 22 w 22"/>
                        <a:gd name="T3" fmla="*/ 1 h 21"/>
                        <a:gd name="T4" fmla="*/ 22 w 22"/>
                        <a:gd name="T5" fmla="*/ 13 h 21"/>
                        <a:gd name="T6" fmla="*/ 1 w 22"/>
                        <a:gd name="T7" fmla="*/ 9 h 21"/>
                        <a:gd name="T8" fmla="*/ 3 w 22"/>
                        <a:gd name="T9" fmla="*/ 0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1">
                          <a:moveTo>
                            <a:pt x="3" y="0"/>
                          </a:moveTo>
                          <a:cubicBezTo>
                            <a:pt x="3" y="0"/>
                            <a:pt x="15" y="6"/>
                            <a:pt x="22" y="1"/>
                          </a:cubicBezTo>
                          <a:cubicBezTo>
                            <a:pt x="22" y="13"/>
                            <a:pt x="22" y="13"/>
                            <a:pt x="22" y="13"/>
                          </a:cubicBezTo>
                          <a:cubicBezTo>
                            <a:pt x="22" y="13"/>
                            <a:pt x="5" y="21"/>
                            <a:pt x="1" y="9"/>
                          </a:cubicBezTo>
                          <a:cubicBezTo>
                            <a:pt x="0" y="8"/>
                            <a:pt x="3" y="0"/>
                            <a:pt x="3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19" name="Freeform 10">
                      <a:extLst>
                        <a:ext uri="{FF2B5EF4-FFF2-40B4-BE49-F238E27FC236}">
                          <a16:creationId xmlns:a16="http://schemas.microsoft.com/office/drawing/2014/main" id="{3E2478D6-C5A6-4238-AACF-B495804CC2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25581" y="520036"/>
                      <a:ext cx="20440" cy="24273"/>
                    </a:xfrm>
                    <a:custGeom>
                      <a:avLst/>
                      <a:gdLst>
                        <a:gd name="T0" fmla="*/ 2 w 23"/>
                        <a:gd name="T1" fmla="*/ 0 h 27"/>
                        <a:gd name="T2" fmla="*/ 23 w 23"/>
                        <a:gd name="T3" fmla="*/ 3 h 27"/>
                        <a:gd name="T4" fmla="*/ 23 w 23"/>
                        <a:gd name="T5" fmla="*/ 11 h 27"/>
                        <a:gd name="T6" fmla="*/ 0 w 23"/>
                        <a:gd name="T7" fmla="*/ 7 h 27"/>
                        <a:gd name="T8" fmla="*/ 2 w 23"/>
                        <a:gd name="T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27">
                          <a:moveTo>
                            <a:pt x="2" y="0"/>
                          </a:moveTo>
                          <a:cubicBezTo>
                            <a:pt x="2" y="0"/>
                            <a:pt x="11" y="8"/>
                            <a:pt x="23" y="3"/>
                          </a:cubicBezTo>
                          <a:cubicBezTo>
                            <a:pt x="23" y="11"/>
                            <a:pt x="23" y="11"/>
                            <a:pt x="23" y="11"/>
                          </a:cubicBezTo>
                          <a:cubicBezTo>
                            <a:pt x="23" y="11"/>
                            <a:pt x="16" y="27"/>
                            <a:pt x="0" y="7"/>
                          </a:cubicBez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0" name="Freeform 11">
                      <a:extLst>
                        <a:ext uri="{FF2B5EF4-FFF2-40B4-BE49-F238E27FC236}">
                          <a16:creationId xmlns:a16="http://schemas.microsoft.com/office/drawing/2014/main" id="{5F2646E2-2402-4B0D-B7D5-114BBC42CA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10677" y="524720"/>
                      <a:ext cx="48546" cy="43436"/>
                    </a:xfrm>
                    <a:custGeom>
                      <a:avLst/>
                      <a:gdLst>
                        <a:gd name="T0" fmla="*/ 14 w 55"/>
                        <a:gd name="T1" fmla="*/ 0 h 49"/>
                        <a:gd name="T2" fmla="*/ 31 w 55"/>
                        <a:gd name="T3" fmla="*/ 16 h 49"/>
                        <a:gd name="T4" fmla="*/ 44 w 55"/>
                        <a:gd name="T5" fmla="*/ 0 h 49"/>
                        <a:gd name="T6" fmla="*/ 53 w 55"/>
                        <a:gd name="T7" fmla="*/ 5 h 49"/>
                        <a:gd name="T8" fmla="*/ 53 w 55"/>
                        <a:gd name="T9" fmla="*/ 22 h 49"/>
                        <a:gd name="T10" fmla="*/ 0 w 55"/>
                        <a:gd name="T11" fmla="*/ 21 h 49"/>
                        <a:gd name="T12" fmla="*/ 14 w 55"/>
                        <a:gd name="T13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5" h="49">
                          <a:moveTo>
                            <a:pt x="14" y="0"/>
                          </a:moveTo>
                          <a:cubicBezTo>
                            <a:pt x="14" y="0"/>
                            <a:pt x="9" y="15"/>
                            <a:pt x="31" y="16"/>
                          </a:cubicBezTo>
                          <a:cubicBezTo>
                            <a:pt x="31" y="16"/>
                            <a:pt x="45" y="17"/>
                            <a:pt x="44" y="0"/>
                          </a:cubicBezTo>
                          <a:cubicBezTo>
                            <a:pt x="53" y="5"/>
                            <a:pt x="53" y="5"/>
                            <a:pt x="53" y="5"/>
                          </a:cubicBezTo>
                          <a:cubicBezTo>
                            <a:pt x="53" y="5"/>
                            <a:pt x="55" y="17"/>
                            <a:pt x="53" y="22"/>
                          </a:cubicBezTo>
                          <a:cubicBezTo>
                            <a:pt x="53" y="22"/>
                            <a:pt x="29" y="49"/>
                            <a:pt x="0" y="21"/>
                          </a:cubicBezTo>
                          <a:cubicBezTo>
                            <a:pt x="0" y="21"/>
                            <a:pt x="5" y="3"/>
                            <a:pt x="14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1" name="Freeform 12">
                      <a:extLst>
                        <a:ext uri="{FF2B5EF4-FFF2-40B4-BE49-F238E27FC236}">
                          <a16:creationId xmlns:a16="http://schemas.microsoft.com/office/drawing/2014/main" id="{7CDE9FC6-95A2-4164-BBC5-329AC255C9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9283" y="528127"/>
                      <a:ext cx="391775" cy="412641"/>
                    </a:xfrm>
                    <a:custGeom>
                      <a:avLst/>
                      <a:gdLst>
                        <a:gd name="T0" fmla="*/ 239 w 442"/>
                        <a:gd name="T1" fmla="*/ 0 h 466"/>
                        <a:gd name="T2" fmla="*/ 413 w 442"/>
                        <a:gd name="T3" fmla="*/ 112 h 466"/>
                        <a:gd name="T4" fmla="*/ 426 w 442"/>
                        <a:gd name="T5" fmla="*/ 251 h 466"/>
                        <a:gd name="T6" fmla="*/ 389 w 442"/>
                        <a:gd name="T7" fmla="*/ 281 h 466"/>
                        <a:gd name="T8" fmla="*/ 399 w 442"/>
                        <a:gd name="T9" fmla="*/ 311 h 466"/>
                        <a:gd name="T10" fmla="*/ 296 w 442"/>
                        <a:gd name="T11" fmla="*/ 425 h 466"/>
                        <a:gd name="T12" fmla="*/ 98 w 442"/>
                        <a:gd name="T13" fmla="*/ 406 h 466"/>
                        <a:gd name="T14" fmla="*/ 0 w 442"/>
                        <a:gd name="T15" fmla="*/ 258 h 466"/>
                        <a:gd name="T16" fmla="*/ 220 w 442"/>
                        <a:gd name="T17" fmla="*/ 333 h 466"/>
                        <a:gd name="T18" fmla="*/ 402 w 442"/>
                        <a:gd name="T19" fmla="*/ 234 h 466"/>
                        <a:gd name="T20" fmla="*/ 392 w 442"/>
                        <a:gd name="T21" fmla="*/ 125 h 466"/>
                        <a:gd name="T22" fmla="*/ 363 w 442"/>
                        <a:gd name="T23" fmla="*/ 122 h 466"/>
                        <a:gd name="T24" fmla="*/ 23 w 442"/>
                        <a:gd name="T25" fmla="*/ 143 h 466"/>
                        <a:gd name="T26" fmla="*/ 182 w 442"/>
                        <a:gd name="T27" fmla="*/ 4 h 466"/>
                        <a:gd name="T28" fmla="*/ 178 w 442"/>
                        <a:gd name="T29" fmla="*/ 15 h 466"/>
                        <a:gd name="T30" fmla="*/ 239 w 442"/>
                        <a:gd name="T31" fmla="*/ 20 h 466"/>
                        <a:gd name="T32" fmla="*/ 239 w 442"/>
                        <a:gd name="T33" fmla="*/ 0 h 4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442" h="466">
                          <a:moveTo>
                            <a:pt x="239" y="0"/>
                          </a:moveTo>
                          <a:cubicBezTo>
                            <a:pt x="239" y="0"/>
                            <a:pt x="369" y="4"/>
                            <a:pt x="413" y="112"/>
                          </a:cubicBezTo>
                          <a:cubicBezTo>
                            <a:pt x="413" y="112"/>
                            <a:pt x="442" y="169"/>
                            <a:pt x="426" y="251"/>
                          </a:cubicBezTo>
                          <a:cubicBezTo>
                            <a:pt x="426" y="251"/>
                            <a:pt x="399" y="250"/>
                            <a:pt x="389" y="281"/>
                          </a:cubicBezTo>
                          <a:cubicBezTo>
                            <a:pt x="389" y="281"/>
                            <a:pt x="389" y="301"/>
                            <a:pt x="399" y="311"/>
                          </a:cubicBezTo>
                          <a:cubicBezTo>
                            <a:pt x="399" y="311"/>
                            <a:pt x="382" y="390"/>
                            <a:pt x="296" y="425"/>
                          </a:cubicBezTo>
                          <a:cubicBezTo>
                            <a:pt x="296" y="425"/>
                            <a:pt x="180" y="466"/>
                            <a:pt x="98" y="406"/>
                          </a:cubicBezTo>
                          <a:cubicBezTo>
                            <a:pt x="98" y="406"/>
                            <a:pt x="17" y="354"/>
                            <a:pt x="0" y="258"/>
                          </a:cubicBezTo>
                          <a:cubicBezTo>
                            <a:pt x="0" y="258"/>
                            <a:pt x="52" y="350"/>
                            <a:pt x="220" y="333"/>
                          </a:cubicBezTo>
                          <a:cubicBezTo>
                            <a:pt x="220" y="333"/>
                            <a:pt x="350" y="328"/>
                            <a:pt x="402" y="234"/>
                          </a:cubicBezTo>
                          <a:cubicBezTo>
                            <a:pt x="402" y="234"/>
                            <a:pt x="406" y="165"/>
                            <a:pt x="392" y="125"/>
                          </a:cubicBezTo>
                          <a:cubicBezTo>
                            <a:pt x="392" y="125"/>
                            <a:pt x="390" y="108"/>
                            <a:pt x="363" y="122"/>
                          </a:cubicBezTo>
                          <a:cubicBezTo>
                            <a:pt x="363" y="122"/>
                            <a:pt x="142" y="231"/>
                            <a:pt x="23" y="143"/>
                          </a:cubicBezTo>
                          <a:cubicBezTo>
                            <a:pt x="23" y="143"/>
                            <a:pt x="54" y="18"/>
                            <a:pt x="182" y="4"/>
                          </a:cubicBezTo>
                          <a:cubicBezTo>
                            <a:pt x="178" y="15"/>
                            <a:pt x="178" y="15"/>
                            <a:pt x="178" y="15"/>
                          </a:cubicBezTo>
                          <a:cubicBezTo>
                            <a:pt x="178" y="15"/>
                            <a:pt x="204" y="55"/>
                            <a:pt x="239" y="20"/>
                          </a:cubicBezTo>
                          <a:cubicBezTo>
                            <a:pt x="239" y="20"/>
                            <a:pt x="243" y="7"/>
                            <a:pt x="239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2" name="Freeform 13">
                      <a:extLst>
                        <a:ext uri="{FF2B5EF4-FFF2-40B4-BE49-F238E27FC236}">
                          <a16:creationId xmlns:a16="http://schemas.microsoft.com/office/drawing/2014/main" id="{CFE1A9A4-BC40-4387-BFF0-759E1B5CDE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2483" y="641401"/>
                      <a:ext cx="321085" cy="146916"/>
                    </a:xfrm>
                    <a:custGeom>
                      <a:avLst/>
                      <a:gdLst>
                        <a:gd name="T0" fmla="*/ 19 w 362"/>
                        <a:gd name="T1" fmla="*/ 29 h 166"/>
                        <a:gd name="T2" fmla="*/ 345 w 362"/>
                        <a:gd name="T3" fmla="*/ 0 h 166"/>
                        <a:gd name="T4" fmla="*/ 357 w 362"/>
                        <a:gd name="T5" fmla="*/ 98 h 166"/>
                        <a:gd name="T6" fmla="*/ 184 w 362"/>
                        <a:gd name="T7" fmla="*/ 166 h 166"/>
                        <a:gd name="T8" fmla="*/ 122 w 362"/>
                        <a:gd name="T9" fmla="*/ 116 h 166"/>
                        <a:gd name="T10" fmla="*/ 67 w 362"/>
                        <a:gd name="T11" fmla="*/ 146 h 166"/>
                        <a:gd name="T12" fmla="*/ 15 w 362"/>
                        <a:gd name="T13" fmla="*/ 115 h 166"/>
                        <a:gd name="T14" fmla="*/ 19 w 362"/>
                        <a:gd name="T15" fmla="*/ 29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62" h="166">
                          <a:moveTo>
                            <a:pt x="19" y="29"/>
                          </a:moveTo>
                          <a:cubicBezTo>
                            <a:pt x="19" y="29"/>
                            <a:pt x="134" y="100"/>
                            <a:pt x="345" y="0"/>
                          </a:cubicBezTo>
                          <a:cubicBezTo>
                            <a:pt x="345" y="0"/>
                            <a:pt x="362" y="64"/>
                            <a:pt x="357" y="98"/>
                          </a:cubicBezTo>
                          <a:cubicBezTo>
                            <a:pt x="357" y="98"/>
                            <a:pt x="314" y="157"/>
                            <a:pt x="184" y="166"/>
                          </a:cubicBezTo>
                          <a:cubicBezTo>
                            <a:pt x="184" y="166"/>
                            <a:pt x="144" y="124"/>
                            <a:pt x="122" y="116"/>
                          </a:cubicBezTo>
                          <a:cubicBezTo>
                            <a:pt x="122" y="116"/>
                            <a:pt x="116" y="111"/>
                            <a:pt x="67" y="146"/>
                          </a:cubicBezTo>
                          <a:cubicBezTo>
                            <a:pt x="67" y="146"/>
                            <a:pt x="33" y="133"/>
                            <a:pt x="15" y="115"/>
                          </a:cubicBezTo>
                          <a:cubicBezTo>
                            <a:pt x="15" y="115"/>
                            <a:pt x="0" y="69"/>
                            <a:pt x="19" y="2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3" name="Freeform 14">
                      <a:extLst>
                        <a:ext uri="{FF2B5EF4-FFF2-40B4-BE49-F238E27FC236}">
                          <a16:creationId xmlns:a16="http://schemas.microsoft.com/office/drawing/2014/main" id="{D5FF590A-26DC-4F74-A8BD-6A53447147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08049" y="698890"/>
                      <a:ext cx="28106" cy="38326"/>
                    </a:xfrm>
                    <a:custGeom>
                      <a:avLst/>
                      <a:gdLst>
                        <a:gd name="T0" fmla="*/ 8 w 32"/>
                        <a:gd name="T1" fmla="*/ 41 h 43"/>
                        <a:gd name="T2" fmla="*/ 26 w 32"/>
                        <a:gd name="T3" fmla="*/ 30 h 43"/>
                        <a:gd name="T4" fmla="*/ 17 w 32"/>
                        <a:gd name="T5" fmla="*/ 3 h 43"/>
                        <a:gd name="T6" fmla="*/ 10 w 32"/>
                        <a:gd name="T7" fmla="*/ 37 h 43"/>
                        <a:gd name="T8" fmla="*/ 8 w 32"/>
                        <a:gd name="T9" fmla="*/ 4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" h="43">
                          <a:moveTo>
                            <a:pt x="8" y="41"/>
                          </a:moveTo>
                          <a:cubicBezTo>
                            <a:pt x="8" y="41"/>
                            <a:pt x="25" y="43"/>
                            <a:pt x="26" y="30"/>
                          </a:cubicBezTo>
                          <a:cubicBezTo>
                            <a:pt x="26" y="30"/>
                            <a:pt x="32" y="0"/>
                            <a:pt x="17" y="3"/>
                          </a:cubicBezTo>
                          <a:cubicBezTo>
                            <a:pt x="17" y="3"/>
                            <a:pt x="0" y="7"/>
                            <a:pt x="10" y="37"/>
                          </a:cubicBezTo>
                          <a:cubicBezTo>
                            <a:pt x="10" y="37"/>
                            <a:pt x="5" y="37"/>
                            <a:pt x="8" y="41"/>
                          </a:cubicBezTo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4" name="Freeform 15">
                      <a:extLst>
                        <a:ext uri="{FF2B5EF4-FFF2-40B4-BE49-F238E27FC236}">
                          <a16:creationId xmlns:a16="http://schemas.microsoft.com/office/drawing/2014/main" id="{BB084410-F9F0-4F94-8133-526638AABB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4010" y="696335"/>
                      <a:ext cx="14053" cy="32790"/>
                    </a:xfrm>
                    <a:custGeom>
                      <a:avLst/>
                      <a:gdLst>
                        <a:gd name="T0" fmla="*/ 5 w 16"/>
                        <a:gd name="T1" fmla="*/ 37 h 37"/>
                        <a:gd name="T2" fmla="*/ 16 w 16"/>
                        <a:gd name="T3" fmla="*/ 14 h 37"/>
                        <a:gd name="T4" fmla="*/ 2 w 16"/>
                        <a:gd name="T5" fmla="*/ 19 h 37"/>
                        <a:gd name="T6" fmla="*/ 5 w 16"/>
                        <a:gd name="T7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6" h="37">
                          <a:moveTo>
                            <a:pt x="5" y="37"/>
                          </a:moveTo>
                          <a:cubicBezTo>
                            <a:pt x="5" y="37"/>
                            <a:pt x="2" y="15"/>
                            <a:pt x="16" y="14"/>
                          </a:cubicBezTo>
                          <a:cubicBezTo>
                            <a:pt x="16" y="14"/>
                            <a:pt x="9" y="0"/>
                            <a:pt x="2" y="19"/>
                          </a:cubicBezTo>
                          <a:cubicBezTo>
                            <a:pt x="2" y="19"/>
                            <a:pt x="0" y="30"/>
                            <a:pt x="5" y="37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5" name="Freeform 16">
                      <a:extLst>
                        <a:ext uri="{FF2B5EF4-FFF2-40B4-BE49-F238E27FC236}">
                          <a16:creationId xmlns:a16="http://schemas.microsoft.com/office/drawing/2014/main" id="{CA2AF650-FEA7-4E1D-A55E-71A72B4326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500" y="701019"/>
                      <a:ext cx="28957" cy="37900"/>
                    </a:xfrm>
                    <a:custGeom>
                      <a:avLst/>
                      <a:gdLst>
                        <a:gd name="T0" fmla="*/ 32 w 33"/>
                        <a:gd name="T1" fmla="*/ 39 h 43"/>
                        <a:gd name="T2" fmla="*/ 11 w 33"/>
                        <a:gd name="T3" fmla="*/ 43 h 43"/>
                        <a:gd name="T4" fmla="*/ 1 w 33"/>
                        <a:gd name="T5" fmla="*/ 18 h 43"/>
                        <a:gd name="T6" fmla="*/ 14 w 33"/>
                        <a:gd name="T7" fmla="*/ 1 h 43"/>
                        <a:gd name="T8" fmla="*/ 22 w 33"/>
                        <a:gd name="T9" fmla="*/ 38 h 43"/>
                        <a:gd name="T10" fmla="*/ 32 w 33"/>
                        <a:gd name="T11" fmla="*/ 39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3" h="43">
                          <a:moveTo>
                            <a:pt x="32" y="39"/>
                          </a:moveTo>
                          <a:cubicBezTo>
                            <a:pt x="11" y="43"/>
                            <a:pt x="11" y="43"/>
                            <a:pt x="11" y="43"/>
                          </a:cubicBezTo>
                          <a:cubicBezTo>
                            <a:pt x="11" y="43"/>
                            <a:pt x="0" y="41"/>
                            <a:pt x="1" y="18"/>
                          </a:cubicBezTo>
                          <a:cubicBezTo>
                            <a:pt x="1" y="18"/>
                            <a:pt x="2" y="0"/>
                            <a:pt x="14" y="1"/>
                          </a:cubicBezTo>
                          <a:cubicBezTo>
                            <a:pt x="14" y="1"/>
                            <a:pt x="33" y="6"/>
                            <a:pt x="22" y="38"/>
                          </a:cubicBezTo>
                          <a:lnTo>
                            <a:pt x="32" y="39"/>
                          </a:lnTo>
                          <a:close/>
                        </a:path>
                      </a:pathLst>
                    </a:custGeom>
                    <a:solidFill>
                      <a:srgbClr val="712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6" name="Freeform 17">
                      <a:extLst>
                        <a:ext uri="{FF2B5EF4-FFF2-40B4-BE49-F238E27FC236}">
                          <a16:creationId xmlns:a16="http://schemas.microsoft.com/office/drawing/2014/main" id="{BB30CF54-20BD-4B71-BCF8-BD031832D0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2203" y="693780"/>
                      <a:ext cx="15756" cy="38752"/>
                    </a:xfrm>
                    <a:custGeom>
                      <a:avLst/>
                      <a:gdLst>
                        <a:gd name="T0" fmla="*/ 7 w 18"/>
                        <a:gd name="T1" fmla="*/ 44 h 44"/>
                        <a:gd name="T2" fmla="*/ 18 w 18"/>
                        <a:gd name="T3" fmla="*/ 17 h 44"/>
                        <a:gd name="T4" fmla="*/ 3 w 18"/>
                        <a:gd name="T5" fmla="*/ 21 h 44"/>
                        <a:gd name="T6" fmla="*/ 7 w 18"/>
                        <a:gd name="T7" fmla="*/ 44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7" y="44"/>
                          </a:moveTo>
                          <a:cubicBezTo>
                            <a:pt x="7" y="44"/>
                            <a:pt x="3" y="20"/>
                            <a:pt x="18" y="17"/>
                          </a:cubicBezTo>
                          <a:cubicBezTo>
                            <a:pt x="18" y="17"/>
                            <a:pt x="9" y="0"/>
                            <a:pt x="3" y="21"/>
                          </a:cubicBezTo>
                          <a:cubicBezTo>
                            <a:pt x="3" y="21"/>
                            <a:pt x="0" y="37"/>
                            <a:pt x="7" y="44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7" name="Freeform 18">
                      <a:extLst>
                        <a:ext uri="{FF2B5EF4-FFF2-40B4-BE49-F238E27FC236}">
                          <a16:creationId xmlns:a16="http://schemas.microsoft.com/office/drawing/2014/main" id="{020FD41C-6FD9-4A57-9BCE-2F3CF2BE3A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6360" y="747862"/>
                      <a:ext cx="93259" cy="38752"/>
                    </a:xfrm>
                    <a:custGeom>
                      <a:avLst/>
                      <a:gdLst>
                        <a:gd name="T0" fmla="*/ 0 w 105"/>
                        <a:gd name="T1" fmla="*/ 27 h 44"/>
                        <a:gd name="T2" fmla="*/ 105 w 105"/>
                        <a:gd name="T3" fmla="*/ 44 h 44"/>
                        <a:gd name="T4" fmla="*/ 46 w 105"/>
                        <a:gd name="T5" fmla="*/ 0 h 44"/>
                        <a:gd name="T6" fmla="*/ 0 w 105"/>
                        <a:gd name="T7" fmla="*/ 27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5" h="44">
                          <a:moveTo>
                            <a:pt x="0" y="27"/>
                          </a:moveTo>
                          <a:cubicBezTo>
                            <a:pt x="0" y="27"/>
                            <a:pt x="31" y="43"/>
                            <a:pt x="105" y="44"/>
                          </a:cubicBezTo>
                          <a:cubicBezTo>
                            <a:pt x="105" y="44"/>
                            <a:pt x="65" y="5"/>
                            <a:pt x="46" y="0"/>
                          </a:cubicBezTo>
                          <a:cubicBezTo>
                            <a:pt x="46" y="0"/>
                            <a:pt x="33" y="2"/>
                            <a:pt x="0" y="2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8" name="Freeform 19">
                      <a:extLst>
                        <a:ext uri="{FF2B5EF4-FFF2-40B4-BE49-F238E27FC236}">
                          <a16:creationId xmlns:a16="http://schemas.microsoft.com/office/drawing/2014/main" id="{44C3EAE9-36CD-49BF-9B76-C77555ABD7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9283" y="724866"/>
                      <a:ext cx="352597" cy="101776"/>
                    </a:xfrm>
                    <a:custGeom>
                      <a:avLst/>
                      <a:gdLst>
                        <a:gd name="T0" fmla="*/ 23 w 398"/>
                        <a:gd name="T1" fmla="*/ 1 h 115"/>
                        <a:gd name="T2" fmla="*/ 28 w 398"/>
                        <a:gd name="T3" fmla="*/ 19 h 115"/>
                        <a:gd name="T4" fmla="*/ 23 w 398"/>
                        <a:gd name="T5" fmla="*/ 19 h 115"/>
                        <a:gd name="T6" fmla="*/ 211 w 398"/>
                        <a:gd name="T7" fmla="*/ 75 h 115"/>
                        <a:gd name="T8" fmla="*/ 376 w 398"/>
                        <a:gd name="T9" fmla="*/ 5 h 115"/>
                        <a:gd name="T10" fmla="*/ 398 w 398"/>
                        <a:gd name="T11" fmla="*/ 10 h 115"/>
                        <a:gd name="T12" fmla="*/ 160 w 398"/>
                        <a:gd name="T13" fmla="*/ 108 h 115"/>
                        <a:gd name="T14" fmla="*/ 0 w 398"/>
                        <a:gd name="T15" fmla="*/ 23 h 115"/>
                        <a:gd name="T16" fmla="*/ 3 w 398"/>
                        <a:gd name="T17" fmla="*/ 12 h 115"/>
                        <a:gd name="T18" fmla="*/ 23 w 398"/>
                        <a:gd name="T19" fmla="*/ 1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98" h="115">
                          <a:moveTo>
                            <a:pt x="23" y="1"/>
                          </a:moveTo>
                          <a:cubicBezTo>
                            <a:pt x="23" y="1"/>
                            <a:pt x="25" y="14"/>
                            <a:pt x="28" y="19"/>
                          </a:cubicBezTo>
                          <a:cubicBezTo>
                            <a:pt x="23" y="19"/>
                            <a:pt x="23" y="19"/>
                            <a:pt x="23" y="19"/>
                          </a:cubicBezTo>
                          <a:cubicBezTo>
                            <a:pt x="23" y="19"/>
                            <a:pt x="78" y="82"/>
                            <a:pt x="211" y="75"/>
                          </a:cubicBezTo>
                          <a:cubicBezTo>
                            <a:pt x="211" y="75"/>
                            <a:pt x="318" y="70"/>
                            <a:pt x="376" y="5"/>
                          </a:cubicBezTo>
                          <a:cubicBezTo>
                            <a:pt x="376" y="5"/>
                            <a:pt x="381" y="9"/>
                            <a:pt x="398" y="10"/>
                          </a:cubicBezTo>
                          <a:cubicBezTo>
                            <a:pt x="398" y="10"/>
                            <a:pt x="352" y="115"/>
                            <a:pt x="160" y="108"/>
                          </a:cubicBezTo>
                          <a:cubicBezTo>
                            <a:pt x="160" y="108"/>
                            <a:pt x="38" y="103"/>
                            <a:pt x="0" y="23"/>
                          </a:cubicBezTo>
                          <a:cubicBezTo>
                            <a:pt x="3" y="12"/>
                            <a:pt x="3" y="12"/>
                            <a:pt x="3" y="12"/>
                          </a:cubicBezTo>
                          <a:cubicBezTo>
                            <a:pt x="3" y="12"/>
                            <a:pt x="17" y="0"/>
                            <a:pt x="23" y="1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29" name="Freeform 20">
                      <a:extLst>
                        <a:ext uri="{FF2B5EF4-FFF2-40B4-BE49-F238E27FC236}">
                          <a16:creationId xmlns:a16="http://schemas.microsoft.com/office/drawing/2014/main" id="{0B7DD5D8-5A21-48B6-B339-1DC80F0195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4626" y="635439"/>
                      <a:ext cx="29383" cy="97092"/>
                    </a:xfrm>
                    <a:custGeom>
                      <a:avLst/>
                      <a:gdLst>
                        <a:gd name="T0" fmla="*/ 0 w 33"/>
                        <a:gd name="T1" fmla="*/ 4 h 110"/>
                        <a:gd name="T2" fmla="*/ 11 w 33"/>
                        <a:gd name="T3" fmla="*/ 104 h 110"/>
                        <a:gd name="T4" fmla="*/ 33 w 33"/>
                        <a:gd name="T5" fmla="*/ 110 h 110"/>
                        <a:gd name="T6" fmla="*/ 18 w 33"/>
                        <a:gd name="T7" fmla="*/ 0 h 110"/>
                        <a:gd name="T8" fmla="*/ 0 w 33"/>
                        <a:gd name="T9" fmla="*/ 4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" h="110">
                          <a:moveTo>
                            <a:pt x="0" y="4"/>
                          </a:moveTo>
                          <a:cubicBezTo>
                            <a:pt x="0" y="4"/>
                            <a:pt x="16" y="76"/>
                            <a:pt x="11" y="104"/>
                          </a:cubicBezTo>
                          <a:cubicBezTo>
                            <a:pt x="33" y="110"/>
                            <a:pt x="33" y="110"/>
                            <a:pt x="33" y="110"/>
                          </a:cubicBezTo>
                          <a:cubicBezTo>
                            <a:pt x="33" y="110"/>
                            <a:pt x="32" y="19"/>
                            <a:pt x="18" y="0"/>
                          </a:cubicBezTo>
                          <a:cubicBezTo>
                            <a:pt x="18" y="0"/>
                            <a:pt x="6" y="1"/>
                            <a:pt x="0" y="4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0" name="Freeform 21">
                      <a:extLst>
                        <a:ext uri="{FF2B5EF4-FFF2-40B4-BE49-F238E27FC236}">
                          <a16:creationId xmlns:a16="http://schemas.microsoft.com/office/drawing/2014/main" id="{E859D018-2876-4D03-BBDF-638966E32E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98473" y="754675"/>
                      <a:ext cx="45991" cy="60470"/>
                    </a:xfrm>
                    <a:custGeom>
                      <a:avLst/>
                      <a:gdLst>
                        <a:gd name="T0" fmla="*/ 37 w 52"/>
                        <a:gd name="T1" fmla="*/ 53 h 68"/>
                        <a:gd name="T2" fmla="*/ 52 w 52"/>
                        <a:gd name="T3" fmla="*/ 24 h 68"/>
                        <a:gd name="T4" fmla="*/ 31 w 52"/>
                        <a:gd name="T5" fmla="*/ 0 h 68"/>
                        <a:gd name="T6" fmla="*/ 0 w 52"/>
                        <a:gd name="T7" fmla="*/ 34 h 68"/>
                        <a:gd name="T8" fmla="*/ 37 w 52"/>
                        <a:gd name="T9" fmla="*/ 53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68">
                          <a:moveTo>
                            <a:pt x="37" y="53"/>
                          </a:moveTo>
                          <a:cubicBezTo>
                            <a:pt x="37" y="53"/>
                            <a:pt x="17" y="21"/>
                            <a:pt x="52" y="24"/>
                          </a:cubicBezTo>
                          <a:cubicBezTo>
                            <a:pt x="52" y="24"/>
                            <a:pt x="50" y="0"/>
                            <a:pt x="31" y="0"/>
                          </a:cubicBezTo>
                          <a:cubicBezTo>
                            <a:pt x="31" y="0"/>
                            <a:pt x="0" y="3"/>
                            <a:pt x="0" y="34"/>
                          </a:cubicBezTo>
                          <a:cubicBezTo>
                            <a:pt x="0" y="34"/>
                            <a:pt x="7" y="68"/>
                            <a:pt x="37" y="53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1" name="Freeform 22">
                      <a:extLst>
                        <a:ext uri="{FF2B5EF4-FFF2-40B4-BE49-F238E27FC236}">
                          <a16:creationId xmlns:a16="http://schemas.microsoft.com/office/drawing/2014/main" id="{7E3B3755-D414-459B-9A79-25082F29C5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26153" y="775116"/>
                      <a:ext cx="18311" cy="22144"/>
                    </a:xfrm>
                    <a:custGeom>
                      <a:avLst/>
                      <a:gdLst>
                        <a:gd name="T0" fmla="*/ 8 w 21"/>
                        <a:gd name="T1" fmla="*/ 25 h 25"/>
                        <a:gd name="T2" fmla="*/ 21 w 21"/>
                        <a:gd name="T3" fmla="*/ 8 h 25"/>
                        <a:gd name="T4" fmla="*/ 4 w 21"/>
                        <a:gd name="T5" fmla="*/ 9 h 25"/>
                        <a:gd name="T6" fmla="*/ 8 w 21"/>
                        <a:gd name="T7" fmla="*/ 25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" h="25">
                          <a:moveTo>
                            <a:pt x="8" y="25"/>
                          </a:moveTo>
                          <a:cubicBezTo>
                            <a:pt x="8" y="25"/>
                            <a:pt x="9" y="12"/>
                            <a:pt x="21" y="8"/>
                          </a:cubicBezTo>
                          <a:cubicBezTo>
                            <a:pt x="21" y="8"/>
                            <a:pt x="14" y="0"/>
                            <a:pt x="4" y="9"/>
                          </a:cubicBezTo>
                          <a:cubicBezTo>
                            <a:pt x="4" y="9"/>
                            <a:pt x="0" y="17"/>
                            <a:pt x="8" y="25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2" name="Freeform 23">
                      <a:extLst>
                        <a:ext uri="{FF2B5EF4-FFF2-40B4-BE49-F238E27FC236}">
                          <a16:creationId xmlns:a16="http://schemas.microsoft.com/office/drawing/2014/main" id="{BD84D795-6221-46A5-92C7-586D9B27B4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3818" y="782355"/>
                      <a:ext cx="27680" cy="26402"/>
                    </a:xfrm>
                    <a:custGeom>
                      <a:avLst/>
                      <a:gdLst>
                        <a:gd name="T0" fmla="*/ 12 w 31"/>
                        <a:gd name="T1" fmla="*/ 30 h 30"/>
                        <a:gd name="T2" fmla="*/ 31 w 31"/>
                        <a:gd name="T3" fmla="*/ 5 h 30"/>
                        <a:gd name="T4" fmla="*/ 19 w 31"/>
                        <a:gd name="T5" fmla="*/ 0 h 30"/>
                        <a:gd name="T6" fmla="*/ 2 w 31"/>
                        <a:gd name="T7" fmla="*/ 21 h 30"/>
                        <a:gd name="T8" fmla="*/ 12 w 31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30">
                          <a:moveTo>
                            <a:pt x="12" y="30"/>
                          </a:moveTo>
                          <a:cubicBezTo>
                            <a:pt x="12" y="30"/>
                            <a:pt x="9" y="15"/>
                            <a:pt x="31" y="5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9" y="0"/>
                            <a:pt x="0" y="5"/>
                            <a:pt x="2" y="21"/>
                          </a:cubicBezTo>
                          <a:cubicBezTo>
                            <a:pt x="2" y="21"/>
                            <a:pt x="8" y="27"/>
                            <a:pt x="12" y="3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3" name="Freeform 24">
                      <a:extLst>
                        <a:ext uri="{FF2B5EF4-FFF2-40B4-BE49-F238E27FC236}">
                          <a16:creationId xmlns:a16="http://schemas.microsoft.com/office/drawing/2014/main" id="{744D5A58-8D3D-4BCB-A819-18FF9A1177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6593" y="787465"/>
                      <a:ext cx="24699" cy="29383"/>
                    </a:xfrm>
                    <a:custGeom>
                      <a:avLst/>
                      <a:gdLst>
                        <a:gd name="T0" fmla="*/ 5 w 28"/>
                        <a:gd name="T1" fmla="*/ 33 h 33"/>
                        <a:gd name="T2" fmla="*/ 28 w 28"/>
                        <a:gd name="T3" fmla="*/ 4 h 33"/>
                        <a:gd name="T4" fmla="*/ 17 w 28"/>
                        <a:gd name="T5" fmla="*/ 2 h 33"/>
                        <a:gd name="T6" fmla="*/ 0 w 28"/>
                        <a:gd name="T7" fmla="*/ 26 h 33"/>
                        <a:gd name="T8" fmla="*/ 5 w 28"/>
                        <a:gd name="T9" fmla="*/ 33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" h="33">
                          <a:moveTo>
                            <a:pt x="5" y="33"/>
                          </a:moveTo>
                          <a:cubicBezTo>
                            <a:pt x="5" y="33"/>
                            <a:pt x="8" y="13"/>
                            <a:pt x="28" y="4"/>
                          </a:cubicBezTo>
                          <a:cubicBezTo>
                            <a:pt x="28" y="4"/>
                            <a:pt x="24" y="0"/>
                            <a:pt x="17" y="2"/>
                          </a:cubicBezTo>
                          <a:cubicBezTo>
                            <a:pt x="17" y="2"/>
                            <a:pt x="0" y="6"/>
                            <a:pt x="0" y="26"/>
                          </a:cubicBezTo>
                          <a:cubicBezTo>
                            <a:pt x="0" y="26"/>
                            <a:pt x="1" y="30"/>
                            <a:pt x="5" y="33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4" name="Freeform 25">
                      <a:extLst>
                        <a:ext uri="{FF2B5EF4-FFF2-40B4-BE49-F238E27FC236}">
                          <a16:creationId xmlns:a16="http://schemas.microsoft.com/office/drawing/2014/main" id="{1E151942-1857-4E77-AE37-2A5705792D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51703" y="793853"/>
                      <a:ext cx="52379" cy="48546"/>
                    </a:xfrm>
                    <a:custGeom>
                      <a:avLst/>
                      <a:gdLst>
                        <a:gd name="T0" fmla="*/ 29 w 59"/>
                        <a:gd name="T1" fmla="*/ 50 h 55"/>
                        <a:gd name="T2" fmla="*/ 55 w 59"/>
                        <a:gd name="T3" fmla="*/ 26 h 55"/>
                        <a:gd name="T4" fmla="*/ 33 w 59"/>
                        <a:gd name="T5" fmla="*/ 1 h 55"/>
                        <a:gd name="T6" fmla="*/ 4 w 59"/>
                        <a:gd name="T7" fmla="*/ 36 h 55"/>
                        <a:gd name="T8" fmla="*/ 29 w 59"/>
                        <a:gd name="T9" fmla="*/ 5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55">
                          <a:moveTo>
                            <a:pt x="29" y="50"/>
                          </a:moveTo>
                          <a:cubicBezTo>
                            <a:pt x="29" y="50"/>
                            <a:pt x="20" y="19"/>
                            <a:pt x="55" y="26"/>
                          </a:cubicBezTo>
                          <a:cubicBezTo>
                            <a:pt x="55" y="26"/>
                            <a:pt x="59" y="3"/>
                            <a:pt x="33" y="1"/>
                          </a:cubicBezTo>
                          <a:cubicBezTo>
                            <a:pt x="33" y="1"/>
                            <a:pt x="0" y="0"/>
                            <a:pt x="4" y="36"/>
                          </a:cubicBezTo>
                          <a:cubicBezTo>
                            <a:pt x="4" y="36"/>
                            <a:pt x="11" y="55"/>
                            <a:pt x="29" y="5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5" name="Freeform 26">
                      <a:extLst>
                        <a:ext uri="{FF2B5EF4-FFF2-40B4-BE49-F238E27FC236}">
                          <a16:creationId xmlns:a16="http://schemas.microsoft.com/office/drawing/2014/main" id="{1FE24CBA-CFB3-463A-AB42-3ED493DE9E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76402" y="814293"/>
                      <a:ext cx="26828" cy="23847"/>
                    </a:xfrm>
                    <a:custGeom>
                      <a:avLst/>
                      <a:gdLst>
                        <a:gd name="T0" fmla="*/ 5 w 30"/>
                        <a:gd name="T1" fmla="*/ 27 h 27"/>
                        <a:gd name="T2" fmla="*/ 30 w 30"/>
                        <a:gd name="T3" fmla="*/ 12 h 27"/>
                        <a:gd name="T4" fmla="*/ 9 w 30"/>
                        <a:gd name="T5" fmla="*/ 8 h 27"/>
                        <a:gd name="T6" fmla="*/ 5 w 30"/>
                        <a:gd name="T7" fmla="*/ 27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27">
                          <a:moveTo>
                            <a:pt x="5" y="27"/>
                          </a:moveTo>
                          <a:cubicBezTo>
                            <a:pt x="5" y="27"/>
                            <a:pt x="15" y="13"/>
                            <a:pt x="30" y="12"/>
                          </a:cubicBezTo>
                          <a:cubicBezTo>
                            <a:pt x="30" y="12"/>
                            <a:pt x="23" y="0"/>
                            <a:pt x="9" y="8"/>
                          </a:cubicBezTo>
                          <a:cubicBezTo>
                            <a:pt x="9" y="8"/>
                            <a:pt x="0" y="13"/>
                            <a:pt x="5" y="2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6" name="Freeform 27">
                      <a:extLst>
                        <a:ext uri="{FF2B5EF4-FFF2-40B4-BE49-F238E27FC236}">
                          <a16:creationId xmlns:a16="http://schemas.microsoft.com/office/drawing/2014/main" id="{CD0DE6F9-1F0A-4896-9833-8B78E57736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2790" y="825791"/>
                      <a:ext cx="28106" cy="21292"/>
                    </a:xfrm>
                    <a:custGeom>
                      <a:avLst/>
                      <a:gdLst>
                        <a:gd name="T0" fmla="*/ 5 w 32"/>
                        <a:gd name="T1" fmla="*/ 24 h 24"/>
                        <a:gd name="T2" fmla="*/ 32 w 32"/>
                        <a:gd name="T3" fmla="*/ 11 h 24"/>
                        <a:gd name="T4" fmla="*/ 25 w 32"/>
                        <a:gd name="T5" fmla="*/ 2 h 24"/>
                        <a:gd name="T6" fmla="*/ 0 w 32"/>
                        <a:gd name="T7" fmla="*/ 16 h 24"/>
                        <a:gd name="T8" fmla="*/ 5 w 32"/>
                        <a:gd name="T9" fmla="*/ 24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2" h="24">
                          <a:moveTo>
                            <a:pt x="5" y="24"/>
                          </a:moveTo>
                          <a:cubicBezTo>
                            <a:pt x="5" y="24"/>
                            <a:pt x="12" y="10"/>
                            <a:pt x="32" y="11"/>
                          </a:cubicBezTo>
                          <a:cubicBezTo>
                            <a:pt x="25" y="2"/>
                            <a:pt x="25" y="2"/>
                            <a:pt x="25" y="2"/>
                          </a:cubicBezTo>
                          <a:cubicBezTo>
                            <a:pt x="25" y="2"/>
                            <a:pt x="8" y="0"/>
                            <a:pt x="0" y="16"/>
                          </a:cubicBezTo>
                          <a:cubicBezTo>
                            <a:pt x="0" y="16"/>
                            <a:pt x="2" y="20"/>
                            <a:pt x="5" y="2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7" name="Freeform 28">
                      <a:extLst>
                        <a:ext uri="{FF2B5EF4-FFF2-40B4-BE49-F238E27FC236}">
                          <a16:creationId xmlns:a16="http://schemas.microsoft.com/office/drawing/2014/main" id="{D6F753BB-EFEB-4A72-8459-511DDF7753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7900" y="835159"/>
                      <a:ext cx="30235" cy="22144"/>
                    </a:xfrm>
                    <a:custGeom>
                      <a:avLst/>
                      <a:gdLst>
                        <a:gd name="T0" fmla="*/ 3 w 34"/>
                        <a:gd name="T1" fmla="*/ 25 h 25"/>
                        <a:gd name="T2" fmla="*/ 34 w 34"/>
                        <a:gd name="T3" fmla="*/ 13 h 25"/>
                        <a:gd name="T4" fmla="*/ 27 w 34"/>
                        <a:gd name="T5" fmla="*/ 2 h 25"/>
                        <a:gd name="T6" fmla="*/ 0 w 34"/>
                        <a:gd name="T7" fmla="*/ 17 h 25"/>
                        <a:gd name="T8" fmla="*/ 3 w 34"/>
                        <a:gd name="T9" fmla="*/ 25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" h="25">
                          <a:moveTo>
                            <a:pt x="3" y="25"/>
                          </a:moveTo>
                          <a:cubicBezTo>
                            <a:pt x="3" y="25"/>
                            <a:pt x="21" y="11"/>
                            <a:pt x="34" y="13"/>
                          </a:cubicBezTo>
                          <a:cubicBezTo>
                            <a:pt x="27" y="2"/>
                            <a:pt x="27" y="2"/>
                            <a:pt x="27" y="2"/>
                          </a:cubicBezTo>
                          <a:cubicBezTo>
                            <a:pt x="27" y="2"/>
                            <a:pt x="7" y="0"/>
                            <a:pt x="0" y="17"/>
                          </a:cubicBezTo>
                          <a:lnTo>
                            <a:pt x="3" y="25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8" name="Freeform 29">
                      <a:extLst>
                        <a:ext uri="{FF2B5EF4-FFF2-40B4-BE49-F238E27FC236}">
                          <a16:creationId xmlns:a16="http://schemas.microsoft.com/office/drawing/2014/main" id="{6082A3E7-9D6F-4AA9-BA0E-C7E68E56B2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489" y="843250"/>
                      <a:ext cx="48120" cy="63876"/>
                    </a:xfrm>
                    <a:custGeom>
                      <a:avLst/>
                      <a:gdLst>
                        <a:gd name="T0" fmla="*/ 41 w 54"/>
                        <a:gd name="T1" fmla="*/ 70 h 72"/>
                        <a:gd name="T2" fmla="*/ 38 w 54"/>
                        <a:gd name="T3" fmla="*/ 33 h 72"/>
                        <a:gd name="T4" fmla="*/ 7 w 54"/>
                        <a:gd name="T5" fmla="*/ 10 h 72"/>
                        <a:gd name="T6" fmla="*/ 15 w 54"/>
                        <a:gd name="T7" fmla="*/ 50 h 72"/>
                        <a:gd name="T8" fmla="*/ 41 w 54"/>
                        <a:gd name="T9" fmla="*/ 70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41" y="70"/>
                          </a:moveTo>
                          <a:cubicBezTo>
                            <a:pt x="41" y="70"/>
                            <a:pt x="54" y="63"/>
                            <a:pt x="38" y="33"/>
                          </a:cubicBezTo>
                          <a:cubicBezTo>
                            <a:pt x="38" y="33"/>
                            <a:pt x="23" y="0"/>
                            <a:pt x="7" y="10"/>
                          </a:cubicBezTo>
                          <a:cubicBezTo>
                            <a:pt x="7" y="10"/>
                            <a:pt x="0" y="25"/>
                            <a:pt x="15" y="50"/>
                          </a:cubicBezTo>
                          <a:cubicBezTo>
                            <a:pt x="15" y="50"/>
                            <a:pt x="27" y="72"/>
                            <a:pt x="41" y="7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39" name="Freeform 30">
                      <a:extLst>
                        <a:ext uri="{FF2B5EF4-FFF2-40B4-BE49-F238E27FC236}">
                          <a16:creationId xmlns:a16="http://schemas.microsoft.com/office/drawing/2014/main" id="{1EEDC462-EBE4-43BF-A361-7EAB452D05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87900" y="851341"/>
                      <a:ext cx="38326" cy="65580"/>
                    </a:xfrm>
                    <a:custGeom>
                      <a:avLst/>
                      <a:gdLst>
                        <a:gd name="T0" fmla="*/ 0 w 43"/>
                        <a:gd name="T1" fmla="*/ 18 h 74"/>
                        <a:gd name="T2" fmla="*/ 26 w 43"/>
                        <a:gd name="T3" fmla="*/ 0 h 74"/>
                        <a:gd name="T4" fmla="*/ 43 w 43"/>
                        <a:gd name="T5" fmla="*/ 55 h 74"/>
                        <a:gd name="T6" fmla="*/ 22 w 43"/>
                        <a:gd name="T7" fmla="*/ 61 h 74"/>
                        <a:gd name="T8" fmla="*/ 22 w 43"/>
                        <a:gd name="T9" fmla="*/ 74 h 74"/>
                        <a:gd name="T10" fmla="*/ 2 w 43"/>
                        <a:gd name="T11" fmla="*/ 47 h 74"/>
                        <a:gd name="T12" fmla="*/ 0 w 43"/>
                        <a:gd name="T13" fmla="*/ 18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3" h="74">
                          <a:moveTo>
                            <a:pt x="0" y="18"/>
                          </a:moveTo>
                          <a:cubicBezTo>
                            <a:pt x="0" y="18"/>
                            <a:pt x="3" y="6"/>
                            <a:pt x="26" y="0"/>
                          </a:cubicBezTo>
                          <a:cubicBezTo>
                            <a:pt x="26" y="0"/>
                            <a:pt x="16" y="23"/>
                            <a:pt x="43" y="55"/>
                          </a:cubicBezTo>
                          <a:cubicBezTo>
                            <a:pt x="43" y="55"/>
                            <a:pt x="31" y="51"/>
                            <a:pt x="22" y="61"/>
                          </a:cubicBezTo>
                          <a:cubicBezTo>
                            <a:pt x="22" y="74"/>
                            <a:pt x="22" y="74"/>
                            <a:pt x="22" y="74"/>
                          </a:cubicBezTo>
                          <a:cubicBezTo>
                            <a:pt x="22" y="74"/>
                            <a:pt x="8" y="64"/>
                            <a:pt x="2" y="47"/>
                          </a:cubicBezTo>
                          <a:cubicBezTo>
                            <a:pt x="2" y="47"/>
                            <a:pt x="15" y="34"/>
                            <a:pt x="0" y="18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0" name="Freeform 31">
                      <a:extLst>
                        <a:ext uri="{FF2B5EF4-FFF2-40B4-BE49-F238E27FC236}">
                          <a16:creationId xmlns:a16="http://schemas.microsoft.com/office/drawing/2014/main" id="{E2619F66-945C-493D-94C2-2DB0CDA95A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28781" y="901591"/>
                      <a:ext cx="8943" cy="8091"/>
                    </a:xfrm>
                    <a:custGeom>
                      <a:avLst/>
                      <a:gdLst>
                        <a:gd name="T0" fmla="*/ 0 w 21"/>
                        <a:gd name="T1" fmla="*/ 0 h 19"/>
                        <a:gd name="T2" fmla="*/ 21 w 21"/>
                        <a:gd name="T3" fmla="*/ 13 h 19"/>
                        <a:gd name="T4" fmla="*/ 10 w 21"/>
                        <a:gd name="T5" fmla="*/ 19 h 19"/>
                        <a:gd name="T6" fmla="*/ 0 w 21"/>
                        <a:gd name="T7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0"/>
                          </a:moveTo>
                          <a:lnTo>
                            <a:pt x="21" y="13"/>
                          </a:lnTo>
                          <a:lnTo>
                            <a:pt x="10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1" name="Freeform 32">
                      <a:extLst>
                        <a:ext uri="{FF2B5EF4-FFF2-40B4-BE49-F238E27FC236}">
                          <a16:creationId xmlns:a16="http://schemas.microsoft.com/office/drawing/2014/main" id="{9CBAF8EC-8F3F-41C3-AB8E-D4F2900396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8296" y="870930"/>
                      <a:ext cx="49398" cy="37048"/>
                    </a:xfrm>
                    <a:custGeom>
                      <a:avLst/>
                      <a:gdLst>
                        <a:gd name="T0" fmla="*/ 39 w 56"/>
                        <a:gd name="T1" fmla="*/ 0 h 42"/>
                        <a:gd name="T2" fmla="*/ 45 w 56"/>
                        <a:gd name="T3" fmla="*/ 22 h 42"/>
                        <a:gd name="T4" fmla="*/ 12 w 56"/>
                        <a:gd name="T5" fmla="*/ 26 h 42"/>
                        <a:gd name="T6" fmla="*/ 25 w 56"/>
                        <a:gd name="T7" fmla="*/ 5 h 42"/>
                        <a:gd name="T8" fmla="*/ 39 w 56"/>
                        <a:gd name="T9" fmla="*/ 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42">
                          <a:moveTo>
                            <a:pt x="39" y="0"/>
                          </a:moveTo>
                          <a:cubicBezTo>
                            <a:pt x="39" y="0"/>
                            <a:pt x="56" y="1"/>
                            <a:pt x="45" y="22"/>
                          </a:cubicBezTo>
                          <a:cubicBezTo>
                            <a:pt x="45" y="22"/>
                            <a:pt x="28" y="42"/>
                            <a:pt x="12" y="26"/>
                          </a:cubicBezTo>
                          <a:cubicBezTo>
                            <a:pt x="12" y="26"/>
                            <a:pt x="0" y="12"/>
                            <a:pt x="25" y="5"/>
                          </a:cubicBezTo>
                          <a:cubicBezTo>
                            <a:pt x="25" y="5"/>
                            <a:pt x="35" y="2"/>
                            <a:pt x="39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2" name="Freeform 33">
                      <a:extLst>
                        <a:ext uri="{FF2B5EF4-FFF2-40B4-BE49-F238E27FC236}">
                          <a16:creationId xmlns:a16="http://schemas.microsoft.com/office/drawing/2014/main" id="{8FAD8277-B571-44F4-AF61-72CCE051E7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07489" y="899035"/>
                      <a:ext cx="38326" cy="59192"/>
                    </a:xfrm>
                    <a:custGeom>
                      <a:avLst/>
                      <a:gdLst>
                        <a:gd name="T0" fmla="*/ 4 w 43"/>
                        <a:gd name="T1" fmla="*/ 10 h 67"/>
                        <a:gd name="T2" fmla="*/ 20 w 43"/>
                        <a:gd name="T3" fmla="*/ 3 h 67"/>
                        <a:gd name="T4" fmla="*/ 31 w 43"/>
                        <a:gd name="T5" fmla="*/ 31 h 67"/>
                        <a:gd name="T6" fmla="*/ 37 w 43"/>
                        <a:gd name="T7" fmla="*/ 45 h 67"/>
                        <a:gd name="T8" fmla="*/ 24 w 43"/>
                        <a:gd name="T9" fmla="*/ 63 h 67"/>
                        <a:gd name="T10" fmla="*/ 4 w 43"/>
                        <a:gd name="T11" fmla="*/ 36 h 67"/>
                        <a:gd name="T12" fmla="*/ 4 w 43"/>
                        <a:gd name="T13" fmla="*/ 10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3" h="67">
                          <a:moveTo>
                            <a:pt x="4" y="10"/>
                          </a:moveTo>
                          <a:cubicBezTo>
                            <a:pt x="4" y="10"/>
                            <a:pt x="10" y="0"/>
                            <a:pt x="20" y="3"/>
                          </a:cubicBezTo>
                          <a:cubicBezTo>
                            <a:pt x="20" y="3"/>
                            <a:pt x="27" y="8"/>
                            <a:pt x="31" y="31"/>
                          </a:cubicBezTo>
                          <a:cubicBezTo>
                            <a:pt x="31" y="31"/>
                            <a:pt x="31" y="37"/>
                            <a:pt x="37" y="45"/>
                          </a:cubicBezTo>
                          <a:cubicBezTo>
                            <a:pt x="37" y="45"/>
                            <a:pt x="43" y="63"/>
                            <a:pt x="24" y="63"/>
                          </a:cubicBezTo>
                          <a:cubicBezTo>
                            <a:pt x="24" y="63"/>
                            <a:pt x="13" y="67"/>
                            <a:pt x="4" y="36"/>
                          </a:cubicBezTo>
                          <a:cubicBezTo>
                            <a:pt x="4" y="36"/>
                            <a:pt x="0" y="21"/>
                            <a:pt x="4" y="1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3" name="Freeform 34">
                      <a:extLst>
                        <a:ext uri="{FF2B5EF4-FFF2-40B4-BE49-F238E27FC236}">
                          <a16:creationId xmlns:a16="http://schemas.microsoft.com/office/drawing/2014/main" id="{8E7B4835-602F-4C52-A29B-A39BE0F779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32187" y="904572"/>
                      <a:ext cx="33642" cy="50249"/>
                    </a:xfrm>
                    <a:custGeom>
                      <a:avLst/>
                      <a:gdLst>
                        <a:gd name="T0" fmla="*/ 13 w 38"/>
                        <a:gd name="T1" fmla="*/ 52 h 57"/>
                        <a:gd name="T2" fmla="*/ 7 w 38"/>
                        <a:gd name="T3" fmla="*/ 30 h 57"/>
                        <a:gd name="T4" fmla="*/ 2 w 38"/>
                        <a:gd name="T5" fmla="*/ 9 h 57"/>
                        <a:gd name="T6" fmla="*/ 11 w 38"/>
                        <a:gd name="T7" fmla="*/ 7 h 57"/>
                        <a:gd name="T8" fmla="*/ 33 w 38"/>
                        <a:gd name="T9" fmla="*/ 38 h 57"/>
                        <a:gd name="T10" fmla="*/ 22 w 38"/>
                        <a:gd name="T11" fmla="*/ 55 h 57"/>
                        <a:gd name="T12" fmla="*/ 13 w 38"/>
                        <a:gd name="T13" fmla="*/ 52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" h="57">
                          <a:moveTo>
                            <a:pt x="13" y="52"/>
                          </a:moveTo>
                          <a:cubicBezTo>
                            <a:pt x="13" y="52"/>
                            <a:pt x="17" y="41"/>
                            <a:pt x="7" y="30"/>
                          </a:cubicBezTo>
                          <a:cubicBezTo>
                            <a:pt x="7" y="30"/>
                            <a:pt x="0" y="19"/>
                            <a:pt x="2" y="9"/>
                          </a:cubicBezTo>
                          <a:cubicBezTo>
                            <a:pt x="2" y="9"/>
                            <a:pt x="7" y="0"/>
                            <a:pt x="11" y="7"/>
                          </a:cubicBezTo>
                          <a:cubicBezTo>
                            <a:pt x="11" y="7"/>
                            <a:pt x="16" y="22"/>
                            <a:pt x="33" y="38"/>
                          </a:cubicBezTo>
                          <a:cubicBezTo>
                            <a:pt x="33" y="38"/>
                            <a:pt x="38" y="52"/>
                            <a:pt x="22" y="55"/>
                          </a:cubicBezTo>
                          <a:cubicBezTo>
                            <a:pt x="22" y="55"/>
                            <a:pt x="17" y="57"/>
                            <a:pt x="13" y="52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4" name="Freeform 35">
                      <a:extLst>
                        <a:ext uri="{FF2B5EF4-FFF2-40B4-BE49-F238E27FC236}">
                          <a16:creationId xmlns:a16="http://schemas.microsoft.com/office/drawing/2014/main" id="{320C80B1-9F4A-42A7-A501-CAA353AAC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42833" y="906275"/>
                      <a:ext cx="27680" cy="29809"/>
                    </a:xfrm>
                    <a:custGeom>
                      <a:avLst/>
                      <a:gdLst>
                        <a:gd name="T0" fmla="*/ 0 w 31"/>
                        <a:gd name="T1" fmla="*/ 1 h 34"/>
                        <a:gd name="T2" fmla="*/ 6 w 31"/>
                        <a:gd name="T3" fmla="*/ 0 h 34"/>
                        <a:gd name="T4" fmla="*/ 20 w 31"/>
                        <a:gd name="T5" fmla="*/ 17 h 34"/>
                        <a:gd name="T6" fmla="*/ 25 w 31"/>
                        <a:gd name="T7" fmla="*/ 34 h 34"/>
                        <a:gd name="T8" fmla="*/ 13 w 31"/>
                        <a:gd name="T9" fmla="*/ 22 h 34"/>
                        <a:gd name="T10" fmla="*/ 3 w 31"/>
                        <a:gd name="T11" fmla="*/ 4 h 34"/>
                        <a:gd name="T12" fmla="*/ 0 w 31"/>
                        <a:gd name="T13" fmla="*/ 1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1" h="34">
                          <a:moveTo>
                            <a:pt x="0" y="1"/>
                          </a:move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6" y="0"/>
                            <a:pt x="5" y="3"/>
                            <a:pt x="20" y="17"/>
                          </a:cubicBezTo>
                          <a:cubicBezTo>
                            <a:pt x="20" y="17"/>
                            <a:pt x="31" y="26"/>
                            <a:pt x="25" y="34"/>
                          </a:cubicBezTo>
                          <a:cubicBezTo>
                            <a:pt x="25" y="34"/>
                            <a:pt x="16" y="25"/>
                            <a:pt x="13" y="22"/>
                          </a:cubicBezTo>
                          <a:cubicBezTo>
                            <a:pt x="13" y="22"/>
                            <a:pt x="5" y="12"/>
                            <a:pt x="3" y="4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5" name="Freeform 36">
                      <a:extLst>
                        <a:ext uri="{FF2B5EF4-FFF2-40B4-BE49-F238E27FC236}">
                          <a16:creationId xmlns:a16="http://schemas.microsoft.com/office/drawing/2014/main" id="{CE5B618F-6E35-4917-97E7-F70F5C1067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5670" y="807054"/>
                      <a:ext cx="31938" cy="44287"/>
                    </a:xfrm>
                    <a:custGeom>
                      <a:avLst/>
                      <a:gdLst>
                        <a:gd name="T0" fmla="*/ 6 w 36"/>
                        <a:gd name="T1" fmla="*/ 0 h 50"/>
                        <a:gd name="T2" fmla="*/ 36 w 36"/>
                        <a:gd name="T3" fmla="*/ 45 h 50"/>
                        <a:gd name="T4" fmla="*/ 16 w 36"/>
                        <a:gd name="T5" fmla="*/ 45 h 50"/>
                        <a:gd name="T6" fmla="*/ 4 w 36"/>
                        <a:gd name="T7" fmla="*/ 26 h 50"/>
                        <a:gd name="T8" fmla="*/ 6 w 36"/>
                        <a:gd name="T9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" h="50">
                          <a:moveTo>
                            <a:pt x="6" y="0"/>
                          </a:moveTo>
                          <a:cubicBezTo>
                            <a:pt x="6" y="0"/>
                            <a:pt x="26" y="34"/>
                            <a:pt x="36" y="45"/>
                          </a:cubicBezTo>
                          <a:cubicBezTo>
                            <a:pt x="36" y="45"/>
                            <a:pt x="23" y="50"/>
                            <a:pt x="16" y="45"/>
                          </a:cubicBezTo>
                          <a:cubicBezTo>
                            <a:pt x="16" y="45"/>
                            <a:pt x="29" y="26"/>
                            <a:pt x="4" y="26"/>
                          </a:cubicBezTo>
                          <a:cubicBezTo>
                            <a:pt x="4" y="26"/>
                            <a:pt x="0" y="8"/>
                            <a:pt x="6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6" name="Freeform 37">
                      <a:extLst>
                        <a:ext uri="{FF2B5EF4-FFF2-40B4-BE49-F238E27FC236}">
                          <a16:creationId xmlns:a16="http://schemas.microsoft.com/office/drawing/2014/main" id="{7AEC0FAC-7BD7-44CC-B1B2-C92B123AD2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5670" y="829198"/>
                      <a:ext cx="16608" cy="15756"/>
                    </a:xfrm>
                    <a:custGeom>
                      <a:avLst/>
                      <a:gdLst>
                        <a:gd name="T0" fmla="*/ 0 w 19"/>
                        <a:gd name="T1" fmla="*/ 8 h 18"/>
                        <a:gd name="T2" fmla="*/ 13 w 19"/>
                        <a:gd name="T3" fmla="*/ 18 h 18"/>
                        <a:gd name="T4" fmla="*/ 13 w 19"/>
                        <a:gd name="T5" fmla="*/ 4 h 18"/>
                        <a:gd name="T6" fmla="*/ 0 w 19"/>
                        <a:gd name="T7" fmla="*/ 8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" h="18">
                          <a:moveTo>
                            <a:pt x="0" y="8"/>
                          </a:moveTo>
                          <a:cubicBezTo>
                            <a:pt x="0" y="8"/>
                            <a:pt x="9" y="10"/>
                            <a:pt x="13" y="18"/>
                          </a:cubicBezTo>
                          <a:cubicBezTo>
                            <a:pt x="13" y="18"/>
                            <a:pt x="19" y="8"/>
                            <a:pt x="13" y="4"/>
                          </a:cubicBezTo>
                          <a:cubicBezTo>
                            <a:pt x="13" y="4"/>
                            <a:pt x="8" y="0"/>
                            <a:pt x="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7" name="Freeform 38">
                      <a:extLst>
                        <a:ext uri="{FF2B5EF4-FFF2-40B4-BE49-F238E27FC236}">
                          <a16:creationId xmlns:a16="http://schemas.microsoft.com/office/drawing/2014/main" id="{E5E642C5-72C4-45A3-8B27-6C8D848F9C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7579" y="837288"/>
                      <a:ext cx="18737" cy="16608"/>
                    </a:xfrm>
                    <a:custGeom>
                      <a:avLst/>
                      <a:gdLst>
                        <a:gd name="T0" fmla="*/ 0 w 21"/>
                        <a:gd name="T1" fmla="*/ 6 h 19"/>
                        <a:gd name="T2" fmla="*/ 16 w 21"/>
                        <a:gd name="T3" fmla="*/ 19 h 19"/>
                        <a:gd name="T4" fmla="*/ 21 w 21"/>
                        <a:gd name="T5" fmla="*/ 11 h 19"/>
                        <a:gd name="T6" fmla="*/ 7 w 21"/>
                        <a:gd name="T7" fmla="*/ 0 h 19"/>
                        <a:gd name="T8" fmla="*/ 0 w 21"/>
                        <a:gd name="T9" fmla="*/ 6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6"/>
                          </a:moveTo>
                          <a:cubicBezTo>
                            <a:pt x="0" y="6"/>
                            <a:pt x="13" y="8"/>
                            <a:pt x="16" y="19"/>
                          </a:cubicBezTo>
                          <a:cubicBezTo>
                            <a:pt x="21" y="11"/>
                            <a:pt x="21" y="11"/>
                            <a:pt x="21" y="11"/>
                          </a:cubicBezTo>
                          <a:cubicBezTo>
                            <a:pt x="21" y="11"/>
                            <a:pt x="19" y="4"/>
                            <a:pt x="7" y="0"/>
                          </a:cubicBez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8" name="Freeform 39">
                      <a:extLst>
                        <a:ext uri="{FF2B5EF4-FFF2-40B4-BE49-F238E27FC236}">
                          <a16:creationId xmlns:a16="http://schemas.microsoft.com/office/drawing/2014/main" id="{1ECC6C33-6F99-4687-A876-E3CD02925F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1617" y="844102"/>
                      <a:ext cx="18311" cy="17885"/>
                    </a:xfrm>
                    <a:custGeom>
                      <a:avLst/>
                      <a:gdLst>
                        <a:gd name="T0" fmla="*/ 0 w 21"/>
                        <a:gd name="T1" fmla="*/ 3 h 20"/>
                        <a:gd name="T2" fmla="*/ 16 w 21"/>
                        <a:gd name="T3" fmla="*/ 20 h 20"/>
                        <a:gd name="T4" fmla="*/ 21 w 21"/>
                        <a:gd name="T5" fmla="*/ 14 h 20"/>
                        <a:gd name="T6" fmla="*/ 4 w 21"/>
                        <a:gd name="T7" fmla="*/ 0 h 20"/>
                        <a:gd name="T8" fmla="*/ 0 w 21"/>
                        <a:gd name="T9" fmla="*/ 3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0">
                          <a:moveTo>
                            <a:pt x="0" y="3"/>
                          </a:moveTo>
                          <a:cubicBezTo>
                            <a:pt x="0" y="3"/>
                            <a:pt x="15" y="10"/>
                            <a:pt x="16" y="20"/>
                          </a:cubicBezTo>
                          <a:cubicBezTo>
                            <a:pt x="21" y="14"/>
                            <a:pt x="21" y="14"/>
                            <a:pt x="21" y="14"/>
                          </a:cubicBezTo>
                          <a:cubicBezTo>
                            <a:pt x="21" y="14"/>
                            <a:pt x="21" y="1"/>
                            <a:pt x="4" y="0"/>
                          </a:cubicBezTo>
                          <a:lnTo>
                            <a:pt x="0" y="3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49" name="Freeform 40">
                      <a:extLst>
                        <a:ext uri="{FF2B5EF4-FFF2-40B4-BE49-F238E27FC236}">
                          <a16:creationId xmlns:a16="http://schemas.microsoft.com/office/drawing/2014/main" id="{B6256729-4BFA-43E3-85F5-A9A0F549C3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6492" y="844953"/>
                      <a:ext cx="37474" cy="45991"/>
                    </a:xfrm>
                    <a:custGeom>
                      <a:avLst/>
                      <a:gdLst>
                        <a:gd name="T0" fmla="*/ 0 w 42"/>
                        <a:gd name="T1" fmla="*/ 27 h 52"/>
                        <a:gd name="T2" fmla="*/ 22 w 42"/>
                        <a:gd name="T3" fmla="*/ 28 h 52"/>
                        <a:gd name="T4" fmla="*/ 19 w 42"/>
                        <a:gd name="T5" fmla="*/ 47 h 52"/>
                        <a:gd name="T6" fmla="*/ 41 w 42"/>
                        <a:gd name="T7" fmla="*/ 26 h 52"/>
                        <a:gd name="T8" fmla="*/ 14 w 42"/>
                        <a:gd name="T9" fmla="*/ 7 h 52"/>
                        <a:gd name="T10" fmla="*/ 0 w 42"/>
                        <a:gd name="T11" fmla="*/ 27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" h="52">
                          <a:moveTo>
                            <a:pt x="0" y="27"/>
                          </a:moveTo>
                          <a:cubicBezTo>
                            <a:pt x="0" y="27"/>
                            <a:pt x="10" y="12"/>
                            <a:pt x="22" y="28"/>
                          </a:cubicBezTo>
                          <a:cubicBezTo>
                            <a:pt x="22" y="28"/>
                            <a:pt x="29" y="33"/>
                            <a:pt x="19" y="47"/>
                          </a:cubicBezTo>
                          <a:cubicBezTo>
                            <a:pt x="19" y="47"/>
                            <a:pt x="40" y="52"/>
                            <a:pt x="41" y="26"/>
                          </a:cubicBezTo>
                          <a:cubicBezTo>
                            <a:pt x="41" y="26"/>
                            <a:pt x="42" y="0"/>
                            <a:pt x="14" y="7"/>
                          </a:cubicBezTo>
                          <a:cubicBezTo>
                            <a:pt x="14" y="7"/>
                            <a:pt x="2" y="10"/>
                            <a:pt x="0" y="2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0" name="Freeform 41">
                      <a:extLst>
                        <a:ext uri="{FF2B5EF4-FFF2-40B4-BE49-F238E27FC236}">
                          <a16:creationId xmlns:a16="http://schemas.microsoft.com/office/drawing/2014/main" id="{33DC87F1-0F3B-4840-8041-1E01D27D9C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1177" y="862839"/>
                      <a:ext cx="16608" cy="20440"/>
                    </a:xfrm>
                    <a:custGeom>
                      <a:avLst/>
                      <a:gdLst>
                        <a:gd name="T0" fmla="*/ 0 w 19"/>
                        <a:gd name="T1" fmla="*/ 8 h 23"/>
                        <a:gd name="T2" fmla="*/ 12 w 19"/>
                        <a:gd name="T3" fmla="*/ 23 h 23"/>
                        <a:gd name="T4" fmla="*/ 13 w 19"/>
                        <a:gd name="T5" fmla="*/ 8 h 23"/>
                        <a:gd name="T6" fmla="*/ 0 w 19"/>
                        <a:gd name="T7" fmla="*/ 8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" h="23">
                          <a:moveTo>
                            <a:pt x="0" y="8"/>
                          </a:moveTo>
                          <a:cubicBezTo>
                            <a:pt x="0" y="8"/>
                            <a:pt x="9" y="12"/>
                            <a:pt x="12" y="23"/>
                          </a:cubicBezTo>
                          <a:cubicBezTo>
                            <a:pt x="12" y="23"/>
                            <a:pt x="19" y="18"/>
                            <a:pt x="13" y="8"/>
                          </a:cubicBezTo>
                          <a:cubicBezTo>
                            <a:pt x="13" y="8"/>
                            <a:pt x="8" y="0"/>
                            <a:pt x="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1" name="Freeform 42">
                      <a:extLst>
                        <a:ext uri="{FF2B5EF4-FFF2-40B4-BE49-F238E27FC236}">
                          <a16:creationId xmlns:a16="http://schemas.microsoft.com/office/drawing/2014/main" id="{FE56E9A0-759F-4335-97FD-91AE453E6E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2234" y="871782"/>
                      <a:ext cx="18737" cy="22996"/>
                    </a:xfrm>
                    <a:custGeom>
                      <a:avLst/>
                      <a:gdLst>
                        <a:gd name="T0" fmla="*/ 0 w 21"/>
                        <a:gd name="T1" fmla="*/ 5 h 26"/>
                        <a:gd name="T2" fmla="*/ 14 w 21"/>
                        <a:gd name="T3" fmla="*/ 26 h 26"/>
                        <a:gd name="T4" fmla="*/ 21 w 21"/>
                        <a:gd name="T5" fmla="*/ 17 h 26"/>
                        <a:gd name="T6" fmla="*/ 7 w 21"/>
                        <a:gd name="T7" fmla="*/ 0 h 26"/>
                        <a:gd name="T8" fmla="*/ 0 w 21"/>
                        <a:gd name="T9" fmla="*/ 5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26">
                          <a:moveTo>
                            <a:pt x="0" y="5"/>
                          </a:moveTo>
                          <a:cubicBezTo>
                            <a:pt x="0" y="5"/>
                            <a:pt x="13" y="9"/>
                            <a:pt x="14" y="26"/>
                          </a:cubicBezTo>
                          <a:cubicBezTo>
                            <a:pt x="21" y="17"/>
                            <a:pt x="21" y="17"/>
                            <a:pt x="21" y="17"/>
                          </a:cubicBezTo>
                          <a:cubicBezTo>
                            <a:pt x="21" y="17"/>
                            <a:pt x="19" y="3"/>
                            <a:pt x="7" y="0"/>
                          </a:cubicBezTo>
                          <a:lnTo>
                            <a:pt x="0" y="5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2" name="Freeform 43">
                      <a:extLst>
                        <a:ext uri="{FF2B5EF4-FFF2-40B4-BE49-F238E27FC236}">
                          <a16:creationId xmlns:a16="http://schemas.microsoft.com/office/drawing/2014/main" id="{E1FF2BA0-23EC-4393-BBA2-6EE4DAB2A1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9885" y="876892"/>
                      <a:ext cx="23847" cy="24699"/>
                    </a:xfrm>
                    <a:custGeom>
                      <a:avLst/>
                      <a:gdLst>
                        <a:gd name="T0" fmla="*/ 0 w 27"/>
                        <a:gd name="T1" fmla="*/ 6 h 28"/>
                        <a:gd name="T2" fmla="*/ 21 w 27"/>
                        <a:gd name="T3" fmla="*/ 28 h 28"/>
                        <a:gd name="T4" fmla="*/ 26 w 27"/>
                        <a:gd name="T5" fmla="*/ 23 h 28"/>
                        <a:gd name="T6" fmla="*/ 10 w 27"/>
                        <a:gd name="T7" fmla="*/ 0 h 28"/>
                        <a:gd name="T8" fmla="*/ 0 w 27"/>
                        <a:gd name="T9" fmla="*/ 6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7" h="28">
                          <a:moveTo>
                            <a:pt x="0" y="6"/>
                          </a:moveTo>
                          <a:cubicBezTo>
                            <a:pt x="0" y="6"/>
                            <a:pt x="17" y="13"/>
                            <a:pt x="21" y="28"/>
                          </a:cubicBezTo>
                          <a:cubicBezTo>
                            <a:pt x="26" y="23"/>
                            <a:pt x="26" y="23"/>
                            <a:pt x="26" y="23"/>
                          </a:cubicBezTo>
                          <a:cubicBezTo>
                            <a:pt x="26" y="23"/>
                            <a:pt x="27" y="4"/>
                            <a:pt x="10" y="0"/>
                          </a:cubicBezTo>
                          <a:cubicBezTo>
                            <a:pt x="10" y="0"/>
                            <a:pt x="4" y="3"/>
                            <a:pt x="0" y="6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3" name="Freeform 44">
                      <a:extLst>
                        <a:ext uri="{FF2B5EF4-FFF2-40B4-BE49-F238E27FC236}">
                          <a16:creationId xmlns:a16="http://schemas.microsoft.com/office/drawing/2014/main" id="{96AD98E6-5E1E-4187-8181-56AB05A93A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0061" y="880298"/>
                      <a:ext cx="40881" cy="51527"/>
                    </a:xfrm>
                    <a:custGeom>
                      <a:avLst/>
                      <a:gdLst>
                        <a:gd name="T0" fmla="*/ 0 w 46"/>
                        <a:gd name="T1" fmla="*/ 58 h 58"/>
                        <a:gd name="T2" fmla="*/ 46 w 46"/>
                        <a:gd name="T3" fmla="*/ 0 h 58"/>
                        <a:gd name="T4" fmla="*/ 0 w 46"/>
                        <a:gd name="T5" fmla="*/ 58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6" h="58">
                          <a:moveTo>
                            <a:pt x="0" y="58"/>
                          </a:moveTo>
                          <a:cubicBezTo>
                            <a:pt x="0" y="58"/>
                            <a:pt x="43" y="33"/>
                            <a:pt x="46" y="0"/>
                          </a:cubicBezTo>
                          <a:cubicBezTo>
                            <a:pt x="46" y="0"/>
                            <a:pt x="13" y="7"/>
                            <a:pt x="0" y="58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4" name="Freeform 45">
                      <a:extLst>
                        <a:ext uri="{FF2B5EF4-FFF2-40B4-BE49-F238E27FC236}">
                          <a16:creationId xmlns:a16="http://schemas.microsoft.com/office/drawing/2014/main" id="{53785297-E6F6-4E46-BC1F-266944B0AC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2645" y="905423"/>
                      <a:ext cx="55785" cy="50249"/>
                    </a:xfrm>
                    <a:custGeom>
                      <a:avLst/>
                      <a:gdLst>
                        <a:gd name="T0" fmla="*/ 0 w 63"/>
                        <a:gd name="T1" fmla="*/ 27 h 57"/>
                        <a:gd name="T2" fmla="*/ 0 w 63"/>
                        <a:gd name="T3" fmla="*/ 18 h 57"/>
                        <a:gd name="T4" fmla="*/ 26 w 63"/>
                        <a:gd name="T5" fmla="*/ 5 h 57"/>
                        <a:gd name="T6" fmla="*/ 44 w 63"/>
                        <a:gd name="T7" fmla="*/ 20 h 57"/>
                        <a:gd name="T8" fmla="*/ 44 w 63"/>
                        <a:gd name="T9" fmla="*/ 44 h 57"/>
                        <a:gd name="T10" fmla="*/ 0 w 63"/>
                        <a:gd name="T11" fmla="*/ 27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3" h="57">
                          <a:moveTo>
                            <a:pt x="0" y="27"/>
                          </a:moveTo>
                          <a:cubicBezTo>
                            <a:pt x="0" y="18"/>
                            <a:pt x="0" y="18"/>
                            <a:pt x="0" y="18"/>
                          </a:cubicBezTo>
                          <a:cubicBezTo>
                            <a:pt x="0" y="18"/>
                            <a:pt x="8" y="0"/>
                            <a:pt x="26" y="5"/>
                          </a:cubicBezTo>
                          <a:cubicBezTo>
                            <a:pt x="26" y="5"/>
                            <a:pt x="26" y="8"/>
                            <a:pt x="44" y="20"/>
                          </a:cubicBezTo>
                          <a:cubicBezTo>
                            <a:pt x="44" y="20"/>
                            <a:pt x="63" y="33"/>
                            <a:pt x="44" y="44"/>
                          </a:cubicBezTo>
                          <a:cubicBezTo>
                            <a:pt x="44" y="44"/>
                            <a:pt x="19" y="57"/>
                            <a:pt x="0" y="2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5" name="Freeform 46">
                      <a:extLst>
                        <a:ext uri="{FF2B5EF4-FFF2-40B4-BE49-F238E27FC236}">
                          <a16:creationId xmlns:a16="http://schemas.microsoft.com/office/drawing/2014/main" id="{F917B56A-8FDD-46A0-85BA-CD309B5AE9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43248" y="937361"/>
                      <a:ext cx="41307" cy="68135"/>
                    </a:xfrm>
                    <a:custGeom>
                      <a:avLst/>
                      <a:gdLst>
                        <a:gd name="T0" fmla="*/ 20 w 47"/>
                        <a:gd name="T1" fmla="*/ 8 h 77"/>
                        <a:gd name="T2" fmla="*/ 42 w 47"/>
                        <a:gd name="T3" fmla="*/ 18 h 77"/>
                        <a:gd name="T4" fmla="*/ 35 w 47"/>
                        <a:gd name="T5" fmla="*/ 62 h 77"/>
                        <a:gd name="T6" fmla="*/ 7 w 47"/>
                        <a:gd name="T7" fmla="*/ 66 h 77"/>
                        <a:gd name="T8" fmla="*/ 8 w 47"/>
                        <a:gd name="T9" fmla="*/ 51 h 77"/>
                        <a:gd name="T10" fmla="*/ 20 w 47"/>
                        <a:gd name="T11" fmla="*/ 8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20" y="8"/>
                          </a:moveTo>
                          <a:cubicBezTo>
                            <a:pt x="20" y="8"/>
                            <a:pt x="39" y="0"/>
                            <a:pt x="42" y="18"/>
                          </a:cubicBezTo>
                          <a:cubicBezTo>
                            <a:pt x="42" y="18"/>
                            <a:pt x="47" y="35"/>
                            <a:pt x="35" y="62"/>
                          </a:cubicBezTo>
                          <a:cubicBezTo>
                            <a:pt x="35" y="62"/>
                            <a:pt x="22" y="77"/>
                            <a:pt x="7" y="66"/>
                          </a:cubicBezTo>
                          <a:cubicBezTo>
                            <a:pt x="7" y="66"/>
                            <a:pt x="0" y="62"/>
                            <a:pt x="8" y="51"/>
                          </a:cubicBezTo>
                          <a:cubicBezTo>
                            <a:pt x="8" y="51"/>
                            <a:pt x="25" y="24"/>
                            <a:pt x="20" y="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6" name="Freeform 47">
                      <a:extLst>
                        <a:ext uri="{FF2B5EF4-FFF2-40B4-BE49-F238E27FC236}">
                          <a16:creationId xmlns:a16="http://schemas.microsoft.com/office/drawing/2014/main" id="{BAA6B914-55CC-4D98-862D-9E10FF9E38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21956" y="940768"/>
                      <a:ext cx="40455" cy="53230"/>
                    </a:xfrm>
                    <a:custGeom>
                      <a:avLst/>
                      <a:gdLst>
                        <a:gd name="T0" fmla="*/ 35 w 46"/>
                        <a:gd name="T1" fmla="*/ 0 h 60"/>
                        <a:gd name="T2" fmla="*/ 41 w 46"/>
                        <a:gd name="T3" fmla="*/ 4 h 60"/>
                        <a:gd name="T4" fmla="*/ 26 w 46"/>
                        <a:gd name="T5" fmla="*/ 52 h 60"/>
                        <a:gd name="T6" fmla="*/ 4 w 46"/>
                        <a:gd name="T7" fmla="*/ 39 h 60"/>
                        <a:gd name="T8" fmla="*/ 35 w 46"/>
                        <a:gd name="T9" fmla="*/ 0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" h="60">
                          <a:moveTo>
                            <a:pt x="35" y="0"/>
                          </a:moveTo>
                          <a:cubicBezTo>
                            <a:pt x="41" y="4"/>
                            <a:pt x="41" y="4"/>
                            <a:pt x="41" y="4"/>
                          </a:cubicBezTo>
                          <a:cubicBezTo>
                            <a:pt x="41" y="4"/>
                            <a:pt x="46" y="21"/>
                            <a:pt x="26" y="52"/>
                          </a:cubicBezTo>
                          <a:cubicBezTo>
                            <a:pt x="26" y="52"/>
                            <a:pt x="0" y="60"/>
                            <a:pt x="4" y="39"/>
                          </a:cubicBezTo>
                          <a:cubicBezTo>
                            <a:pt x="4" y="39"/>
                            <a:pt x="28" y="20"/>
                            <a:pt x="35" y="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7" name="Freeform 48">
                      <a:extLst>
                        <a:ext uri="{FF2B5EF4-FFF2-40B4-BE49-F238E27FC236}">
                          <a16:creationId xmlns:a16="http://schemas.microsoft.com/office/drawing/2014/main" id="{614FBCC3-7B59-4787-9DCB-1FB0615B24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18123" y="938213"/>
                      <a:ext cx="31938" cy="33642"/>
                    </a:xfrm>
                    <a:custGeom>
                      <a:avLst/>
                      <a:gdLst>
                        <a:gd name="T0" fmla="*/ 6 w 36"/>
                        <a:gd name="T1" fmla="*/ 38 h 38"/>
                        <a:gd name="T2" fmla="*/ 36 w 36"/>
                        <a:gd name="T3" fmla="*/ 0 h 38"/>
                        <a:gd name="T4" fmla="*/ 10 w 36"/>
                        <a:gd name="T5" fmla="*/ 24 h 38"/>
                        <a:gd name="T6" fmla="*/ 6 w 36"/>
                        <a:gd name="T7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6" h="38">
                          <a:moveTo>
                            <a:pt x="6" y="38"/>
                          </a:moveTo>
                          <a:cubicBezTo>
                            <a:pt x="6" y="38"/>
                            <a:pt x="32" y="19"/>
                            <a:pt x="36" y="0"/>
                          </a:cubicBezTo>
                          <a:cubicBezTo>
                            <a:pt x="36" y="0"/>
                            <a:pt x="30" y="13"/>
                            <a:pt x="10" y="24"/>
                          </a:cubicBezTo>
                          <a:cubicBezTo>
                            <a:pt x="10" y="24"/>
                            <a:pt x="0" y="34"/>
                            <a:pt x="6" y="38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8" name="Freeform 49">
                      <a:extLst>
                        <a:ext uri="{FF2B5EF4-FFF2-40B4-BE49-F238E27FC236}">
                          <a16:creationId xmlns:a16="http://schemas.microsoft.com/office/drawing/2014/main" id="{638B1382-F5EE-4064-BD49-33617DDAC2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0061" y="882427"/>
                      <a:ext cx="65580" cy="65154"/>
                    </a:xfrm>
                    <a:custGeom>
                      <a:avLst/>
                      <a:gdLst>
                        <a:gd name="T0" fmla="*/ 10 w 74"/>
                        <a:gd name="T1" fmla="*/ 67 h 74"/>
                        <a:gd name="T2" fmla="*/ 35 w 74"/>
                        <a:gd name="T3" fmla="*/ 74 h 74"/>
                        <a:gd name="T4" fmla="*/ 48 w 74"/>
                        <a:gd name="T5" fmla="*/ 59 h 74"/>
                        <a:gd name="T6" fmla="*/ 72 w 74"/>
                        <a:gd name="T7" fmla="*/ 27 h 74"/>
                        <a:gd name="T8" fmla="*/ 49 w 74"/>
                        <a:gd name="T9" fmla="*/ 0 h 74"/>
                        <a:gd name="T10" fmla="*/ 0 w 74"/>
                        <a:gd name="T11" fmla="*/ 59 h 74"/>
                        <a:gd name="T12" fmla="*/ 10 w 74"/>
                        <a:gd name="T13" fmla="*/ 67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4" h="74">
                          <a:moveTo>
                            <a:pt x="10" y="67"/>
                          </a:moveTo>
                          <a:cubicBezTo>
                            <a:pt x="10" y="67"/>
                            <a:pt x="30" y="59"/>
                            <a:pt x="35" y="74"/>
                          </a:cubicBezTo>
                          <a:cubicBezTo>
                            <a:pt x="35" y="74"/>
                            <a:pt x="46" y="66"/>
                            <a:pt x="48" y="59"/>
                          </a:cubicBezTo>
                          <a:cubicBezTo>
                            <a:pt x="48" y="59"/>
                            <a:pt x="35" y="27"/>
                            <a:pt x="72" y="27"/>
                          </a:cubicBezTo>
                          <a:cubicBezTo>
                            <a:pt x="72" y="27"/>
                            <a:pt x="74" y="12"/>
                            <a:pt x="49" y="0"/>
                          </a:cubicBezTo>
                          <a:cubicBezTo>
                            <a:pt x="49" y="0"/>
                            <a:pt x="44" y="34"/>
                            <a:pt x="0" y="59"/>
                          </a:cubicBezTo>
                          <a:lnTo>
                            <a:pt x="10" y="67"/>
                          </a:lnTo>
                          <a:close/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59" name="Freeform 50">
                      <a:extLst>
                        <a:ext uri="{FF2B5EF4-FFF2-40B4-BE49-F238E27FC236}">
                          <a16:creationId xmlns:a16="http://schemas.microsoft.com/office/drawing/2014/main" id="{5E1D2CCA-8848-4F66-AD57-C98800F095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5508" y="888389"/>
                      <a:ext cx="41733" cy="26828"/>
                    </a:xfrm>
                    <a:custGeom>
                      <a:avLst/>
                      <a:gdLst>
                        <a:gd name="T0" fmla="*/ 6 w 47"/>
                        <a:gd name="T1" fmla="*/ 0 h 30"/>
                        <a:gd name="T2" fmla="*/ 47 w 47"/>
                        <a:gd name="T3" fmla="*/ 23 h 30"/>
                        <a:gd name="T4" fmla="*/ 44 w 47"/>
                        <a:gd name="T5" fmla="*/ 30 h 30"/>
                        <a:gd name="T6" fmla="*/ 0 w 47"/>
                        <a:gd name="T7" fmla="*/ 15 h 30"/>
                        <a:gd name="T8" fmla="*/ 6 w 47"/>
                        <a:gd name="T9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30">
                          <a:moveTo>
                            <a:pt x="6" y="0"/>
                          </a:moveTo>
                          <a:cubicBezTo>
                            <a:pt x="6" y="0"/>
                            <a:pt x="28" y="15"/>
                            <a:pt x="47" y="23"/>
                          </a:cubicBezTo>
                          <a:cubicBezTo>
                            <a:pt x="44" y="30"/>
                            <a:pt x="44" y="30"/>
                            <a:pt x="44" y="30"/>
                          </a:cubicBezTo>
                          <a:cubicBezTo>
                            <a:pt x="44" y="30"/>
                            <a:pt x="28" y="12"/>
                            <a:pt x="0" y="15"/>
                          </a:cubicBez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0" name="Freeform 51">
                      <a:extLst>
                        <a:ext uri="{FF2B5EF4-FFF2-40B4-BE49-F238E27FC236}">
                          <a16:creationId xmlns:a16="http://schemas.microsoft.com/office/drawing/2014/main" id="{81C0B427-3312-4B2A-86C0-AB30DE95F6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8695" y="899887"/>
                      <a:ext cx="45139" cy="29383"/>
                    </a:xfrm>
                    <a:custGeom>
                      <a:avLst/>
                      <a:gdLst>
                        <a:gd name="T0" fmla="*/ 0 w 51"/>
                        <a:gd name="T1" fmla="*/ 24 h 33"/>
                        <a:gd name="T2" fmla="*/ 47 w 51"/>
                        <a:gd name="T3" fmla="*/ 33 h 33"/>
                        <a:gd name="T4" fmla="*/ 51 w 51"/>
                        <a:gd name="T5" fmla="*/ 19 h 33"/>
                        <a:gd name="T6" fmla="*/ 6 w 51"/>
                        <a:gd name="T7" fmla="*/ 5 h 33"/>
                        <a:gd name="T8" fmla="*/ 0 w 51"/>
                        <a:gd name="T9" fmla="*/ 24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33">
                          <a:moveTo>
                            <a:pt x="0" y="24"/>
                          </a:moveTo>
                          <a:cubicBezTo>
                            <a:pt x="0" y="24"/>
                            <a:pt x="15" y="10"/>
                            <a:pt x="47" y="33"/>
                          </a:cubicBezTo>
                          <a:cubicBezTo>
                            <a:pt x="51" y="19"/>
                            <a:pt x="51" y="19"/>
                            <a:pt x="51" y="19"/>
                          </a:cubicBezTo>
                          <a:cubicBezTo>
                            <a:pt x="51" y="19"/>
                            <a:pt x="36" y="0"/>
                            <a:pt x="6" y="5"/>
                          </a:cubicBezTo>
                          <a:cubicBezTo>
                            <a:pt x="6" y="5"/>
                            <a:pt x="0" y="20"/>
                            <a:pt x="0" y="2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1" name="Freeform 52">
                      <a:extLst>
                        <a:ext uri="{FF2B5EF4-FFF2-40B4-BE49-F238E27FC236}">
                          <a16:creationId xmlns:a16="http://schemas.microsoft.com/office/drawing/2014/main" id="{6C14FBEF-88B7-47C1-BB08-A522BB0032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4862" y="916069"/>
                      <a:ext cx="44287" cy="28106"/>
                    </a:xfrm>
                    <a:custGeom>
                      <a:avLst/>
                      <a:gdLst>
                        <a:gd name="T0" fmla="*/ 47 w 50"/>
                        <a:gd name="T1" fmla="*/ 32 h 32"/>
                        <a:gd name="T2" fmla="*/ 0 w 50"/>
                        <a:gd name="T3" fmla="*/ 15 h 32"/>
                        <a:gd name="T4" fmla="*/ 1 w 50"/>
                        <a:gd name="T5" fmla="*/ 11 h 32"/>
                        <a:gd name="T6" fmla="*/ 4 w 50"/>
                        <a:gd name="T7" fmla="*/ 10 h 32"/>
                        <a:gd name="T8" fmla="*/ 9 w 50"/>
                        <a:gd name="T9" fmla="*/ 5 h 32"/>
                        <a:gd name="T10" fmla="*/ 50 w 50"/>
                        <a:gd name="T11" fmla="*/ 18 h 32"/>
                        <a:gd name="T12" fmla="*/ 47 w 50"/>
                        <a:gd name="T13" fmla="*/ 32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0" h="32">
                          <a:moveTo>
                            <a:pt x="47" y="32"/>
                          </a:moveTo>
                          <a:cubicBezTo>
                            <a:pt x="47" y="32"/>
                            <a:pt x="35" y="13"/>
                            <a:pt x="0" y="15"/>
                          </a:cubicBezTo>
                          <a:cubicBezTo>
                            <a:pt x="1" y="11"/>
                            <a:pt x="1" y="11"/>
                            <a:pt x="1" y="11"/>
                          </a:cubicBezTo>
                          <a:cubicBezTo>
                            <a:pt x="4" y="10"/>
                            <a:pt x="4" y="10"/>
                            <a:pt x="4" y="10"/>
                          </a:cubicBezTo>
                          <a:cubicBezTo>
                            <a:pt x="9" y="5"/>
                            <a:pt x="9" y="5"/>
                            <a:pt x="9" y="5"/>
                          </a:cubicBezTo>
                          <a:cubicBezTo>
                            <a:pt x="9" y="5"/>
                            <a:pt x="35" y="0"/>
                            <a:pt x="50" y="18"/>
                          </a:cubicBezTo>
                          <a:lnTo>
                            <a:pt x="47" y="32"/>
                          </a:lnTo>
                          <a:close/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2" name="Freeform 53">
                      <a:extLst>
                        <a:ext uri="{FF2B5EF4-FFF2-40B4-BE49-F238E27FC236}">
                          <a16:creationId xmlns:a16="http://schemas.microsoft.com/office/drawing/2014/main" id="{4894E2E3-7D60-4436-9C7B-05B6F17B70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6757" y="929270"/>
                      <a:ext cx="42584" cy="44287"/>
                    </a:xfrm>
                    <a:custGeom>
                      <a:avLst/>
                      <a:gdLst>
                        <a:gd name="T0" fmla="*/ 48 w 48"/>
                        <a:gd name="T1" fmla="*/ 5 h 50"/>
                        <a:gd name="T2" fmla="*/ 27 w 48"/>
                        <a:gd name="T3" fmla="*/ 43 h 50"/>
                        <a:gd name="T4" fmla="*/ 5 w 48"/>
                        <a:gd name="T5" fmla="*/ 50 h 50"/>
                        <a:gd name="T6" fmla="*/ 48 w 48"/>
                        <a:gd name="T7" fmla="*/ 5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8" h="50">
                          <a:moveTo>
                            <a:pt x="48" y="5"/>
                          </a:moveTo>
                          <a:cubicBezTo>
                            <a:pt x="48" y="5"/>
                            <a:pt x="26" y="17"/>
                            <a:pt x="27" y="43"/>
                          </a:cubicBezTo>
                          <a:cubicBezTo>
                            <a:pt x="27" y="43"/>
                            <a:pt x="15" y="41"/>
                            <a:pt x="5" y="50"/>
                          </a:cubicBezTo>
                          <a:cubicBezTo>
                            <a:pt x="5" y="50"/>
                            <a:pt x="0" y="0"/>
                            <a:pt x="48" y="5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3" name="Freeform 54">
                      <a:extLst>
                        <a:ext uri="{FF2B5EF4-FFF2-40B4-BE49-F238E27FC236}">
                          <a16:creationId xmlns:a16="http://schemas.microsoft.com/office/drawing/2014/main" id="{89BBE019-AEF0-4FCB-BBB0-6EFD90CB4A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2307" y="934380"/>
                      <a:ext cx="55785" cy="60470"/>
                    </a:xfrm>
                    <a:custGeom>
                      <a:avLst/>
                      <a:gdLst>
                        <a:gd name="T0" fmla="*/ 0 w 63"/>
                        <a:gd name="T1" fmla="*/ 37 h 68"/>
                        <a:gd name="T2" fmla="*/ 43 w 63"/>
                        <a:gd name="T3" fmla="*/ 68 h 68"/>
                        <a:gd name="T4" fmla="*/ 47 w 63"/>
                        <a:gd name="T5" fmla="*/ 13 h 68"/>
                        <a:gd name="T6" fmla="*/ 23 w 63"/>
                        <a:gd name="T7" fmla="*/ 0 h 68"/>
                        <a:gd name="T8" fmla="*/ 0 w 63"/>
                        <a:gd name="T9" fmla="*/ 37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68">
                          <a:moveTo>
                            <a:pt x="0" y="37"/>
                          </a:moveTo>
                          <a:cubicBezTo>
                            <a:pt x="0" y="37"/>
                            <a:pt x="34" y="35"/>
                            <a:pt x="43" y="68"/>
                          </a:cubicBezTo>
                          <a:cubicBezTo>
                            <a:pt x="43" y="68"/>
                            <a:pt x="63" y="38"/>
                            <a:pt x="47" y="13"/>
                          </a:cubicBezTo>
                          <a:cubicBezTo>
                            <a:pt x="47" y="13"/>
                            <a:pt x="40" y="3"/>
                            <a:pt x="23" y="0"/>
                          </a:cubicBezTo>
                          <a:cubicBezTo>
                            <a:pt x="23" y="0"/>
                            <a:pt x="1" y="9"/>
                            <a:pt x="0" y="3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4" name="Freeform 55">
                      <a:extLst>
                        <a:ext uri="{FF2B5EF4-FFF2-40B4-BE49-F238E27FC236}">
                          <a16:creationId xmlns:a16="http://schemas.microsoft.com/office/drawing/2014/main" id="{B8F9E05F-73BA-4528-A68F-6B32AFBB66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7139" y="964615"/>
                      <a:ext cx="127753" cy="178002"/>
                    </a:xfrm>
                    <a:custGeom>
                      <a:avLst/>
                      <a:gdLst>
                        <a:gd name="T0" fmla="*/ 0 w 144"/>
                        <a:gd name="T1" fmla="*/ 97 h 201"/>
                        <a:gd name="T2" fmla="*/ 111 w 144"/>
                        <a:gd name="T3" fmla="*/ 112 h 201"/>
                        <a:gd name="T4" fmla="*/ 116 w 144"/>
                        <a:gd name="T5" fmla="*/ 201 h 201"/>
                        <a:gd name="T6" fmla="*/ 139 w 144"/>
                        <a:gd name="T7" fmla="*/ 190 h 201"/>
                        <a:gd name="T8" fmla="*/ 134 w 144"/>
                        <a:gd name="T9" fmla="*/ 42 h 201"/>
                        <a:gd name="T10" fmla="*/ 99 w 144"/>
                        <a:gd name="T11" fmla="*/ 7 h 201"/>
                        <a:gd name="T12" fmla="*/ 57 w 144"/>
                        <a:gd name="T13" fmla="*/ 36 h 201"/>
                        <a:gd name="T14" fmla="*/ 0 w 144"/>
                        <a:gd name="T15" fmla="*/ 97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44" h="201">
                          <a:moveTo>
                            <a:pt x="0" y="97"/>
                          </a:moveTo>
                          <a:cubicBezTo>
                            <a:pt x="0" y="97"/>
                            <a:pt x="106" y="106"/>
                            <a:pt x="111" y="112"/>
                          </a:cubicBezTo>
                          <a:cubicBezTo>
                            <a:pt x="111" y="112"/>
                            <a:pt x="120" y="155"/>
                            <a:pt x="116" y="201"/>
                          </a:cubicBezTo>
                          <a:cubicBezTo>
                            <a:pt x="139" y="190"/>
                            <a:pt x="139" y="190"/>
                            <a:pt x="139" y="190"/>
                          </a:cubicBezTo>
                          <a:cubicBezTo>
                            <a:pt x="139" y="190"/>
                            <a:pt x="144" y="78"/>
                            <a:pt x="134" y="42"/>
                          </a:cubicBezTo>
                          <a:cubicBezTo>
                            <a:pt x="134" y="42"/>
                            <a:pt x="134" y="9"/>
                            <a:pt x="99" y="7"/>
                          </a:cubicBezTo>
                          <a:cubicBezTo>
                            <a:pt x="99" y="7"/>
                            <a:pt x="79" y="0"/>
                            <a:pt x="57" y="36"/>
                          </a:cubicBezTo>
                          <a:cubicBezTo>
                            <a:pt x="57" y="36"/>
                            <a:pt x="34" y="70"/>
                            <a:pt x="0" y="97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5" name="Freeform 56">
                      <a:extLst>
                        <a:ext uri="{FF2B5EF4-FFF2-40B4-BE49-F238E27FC236}">
                          <a16:creationId xmlns:a16="http://schemas.microsoft.com/office/drawing/2014/main" id="{A4E5ADC5-1C3E-4B75-AF60-85B1A22333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18196" y="1053190"/>
                      <a:ext cx="113700" cy="91130"/>
                    </a:xfrm>
                    <a:custGeom>
                      <a:avLst/>
                      <a:gdLst>
                        <a:gd name="T0" fmla="*/ 6 w 128"/>
                        <a:gd name="T1" fmla="*/ 0 h 103"/>
                        <a:gd name="T2" fmla="*/ 1 w 128"/>
                        <a:gd name="T3" fmla="*/ 19 h 103"/>
                        <a:gd name="T4" fmla="*/ 101 w 128"/>
                        <a:gd name="T5" fmla="*/ 32 h 103"/>
                        <a:gd name="T6" fmla="*/ 109 w 128"/>
                        <a:gd name="T7" fmla="*/ 101 h 103"/>
                        <a:gd name="T8" fmla="*/ 123 w 128"/>
                        <a:gd name="T9" fmla="*/ 103 h 103"/>
                        <a:gd name="T10" fmla="*/ 116 w 128"/>
                        <a:gd name="T11" fmla="*/ 13 h 103"/>
                        <a:gd name="T12" fmla="*/ 6 w 128"/>
                        <a:gd name="T13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103">
                          <a:moveTo>
                            <a:pt x="6" y="0"/>
                          </a:moveTo>
                          <a:cubicBezTo>
                            <a:pt x="6" y="0"/>
                            <a:pt x="0" y="4"/>
                            <a:pt x="1" y="19"/>
                          </a:cubicBezTo>
                          <a:cubicBezTo>
                            <a:pt x="1" y="19"/>
                            <a:pt x="74" y="21"/>
                            <a:pt x="101" y="32"/>
                          </a:cubicBezTo>
                          <a:cubicBezTo>
                            <a:pt x="101" y="32"/>
                            <a:pt x="111" y="40"/>
                            <a:pt x="109" y="101"/>
                          </a:cubicBezTo>
                          <a:cubicBezTo>
                            <a:pt x="123" y="103"/>
                            <a:pt x="123" y="103"/>
                            <a:pt x="123" y="103"/>
                          </a:cubicBezTo>
                          <a:cubicBezTo>
                            <a:pt x="123" y="103"/>
                            <a:pt x="128" y="40"/>
                            <a:pt x="116" y="13"/>
                          </a:cubicBezTo>
                          <a:cubicBezTo>
                            <a:pt x="116" y="13"/>
                            <a:pt x="38" y="1"/>
                            <a:pt x="6" y="0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6" name="Freeform 57">
                      <a:extLst>
                        <a:ext uri="{FF2B5EF4-FFF2-40B4-BE49-F238E27FC236}">
                          <a16:creationId xmlns:a16="http://schemas.microsoft.com/office/drawing/2014/main" id="{34627B62-AC79-4B96-8ABC-1905C134B8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0780" y="1084277"/>
                      <a:ext cx="52379" cy="81336"/>
                    </a:xfrm>
                    <a:custGeom>
                      <a:avLst/>
                      <a:gdLst>
                        <a:gd name="T0" fmla="*/ 50 w 59"/>
                        <a:gd name="T1" fmla="*/ 0 h 92"/>
                        <a:gd name="T2" fmla="*/ 57 w 59"/>
                        <a:gd name="T3" fmla="*/ 68 h 92"/>
                        <a:gd name="T4" fmla="*/ 0 w 59"/>
                        <a:gd name="T5" fmla="*/ 92 h 92"/>
                        <a:gd name="T6" fmla="*/ 50 w 59"/>
                        <a:gd name="T7" fmla="*/ 0 h 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92">
                          <a:moveTo>
                            <a:pt x="50" y="0"/>
                          </a:moveTo>
                          <a:cubicBezTo>
                            <a:pt x="50" y="0"/>
                            <a:pt x="59" y="19"/>
                            <a:pt x="57" y="68"/>
                          </a:cubicBezTo>
                          <a:cubicBezTo>
                            <a:pt x="0" y="92"/>
                            <a:pt x="0" y="92"/>
                            <a:pt x="0" y="92"/>
                          </a:cubicBezTo>
                          <a:cubicBezTo>
                            <a:pt x="0" y="92"/>
                            <a:pt x="15" y="23"/>
                            <a:pt x="50" y="0"/>
                          </a:cubicBezTo>
                        </a:path>
                      </a:pathLst>
                    </a:custGeom>
                    <a:solidFill>
                      <a:srgbClr val="A874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7" name="Freeform 58">
                      <a:extLst>
                        <a:ext uri="{FF2B5EF4-FFF2-40B4-BE49-F238E27FC236}">
                          <a16:creationId xmlns:a16="http://schemas.microsoft.com/office/drawing/2014/main" id="{F25D5D1C-E472-4AAD-B868-6B56267F5A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84554" y="1073631"/>
                      <a:ext cx="117107" cy="96240"/>
                    </a:xfrm>
                    <a:custGeom>
                      <a:avLst/>
                      <a:gdLst>
                        <a:gd name="T0" fmla="*/ 132 w 132"/>
                        <a:gd name="T1" fmla="*/ 10 h 109"/>
                        <a:gd name="T2" fmla="*/ 81 w 132"/>
                        <a:gd name="T3" fmla="*/ 104 h 109"/>
                        <a:gd name="T4" fmla="*/ 11 w 132"/>
                        <a:gd name="T5" fmla="*/ 87 h 109"/>
                        <a:gd name="T6" fmla="*/ 4 w 132"/>
                        <a:gd name="T7" fmla="*/ 64 h 109"/>
                        <a:gd name="T8" fmla="*/ 39 w 132"/>
                        <a:gd name="T9" fmla="*/ 0 h 109"/>
                        <a:gd name="T10" fmla="*/ 132 w 132"/>
                        <a:gd name="T11" fmla="*/ 10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132" y="10"/>
                          </a:moveTo>
                          <a:cubicBezTo>
                            <a:pt x="132" y="10"/>
                            <a:pt x="102" y="26"/>
                            <a:pt x="81" y="104"/>
                          </a:cubicBezTo>
                          <a:cubicBezTo>
                            <a:pt x="81" y="104"/>
                            <a:pt x="81" y="109"/>
                            <a:pt x="11" y="87"/>
                          </a:cubicBezTo>
                          <a:cubicBezTo>
                            <a:pt x="11" y="87"/>
                            <a:pt x="0" y="84"/>
                            <a:pt x="4" y="64"/>
                          </a:cubicBezTo>
                          <a:cubicBezTo>
                            <a:pt x="4" y="64"/>
                            <a:pt x="10" y="24"/>
                            <a:pt x="39" y="0"/>
                          </a:cubicBezTo>
                          <a:cubicBezTo>
                            <a:pt x="39" y="0"/>
                            <a:pt x="113" y="3"/>
                            <a:pt x="132" y="1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8" name="Freeform 59">
                      <a:extLst>
                        <a:ext uri="{FF2B5EF4-FFF2-40B4-BE49-F238E27FC236}">
                          <a16:creationId xmlns:a16="http://schemas.microsoft.com/office/drawing/2014/main" id="{35365B7E-0DE4-4492-901E-177E0BE96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7783" y="879447"/>
                      <a:ext cx="40455" cy="31938"/>
                    </a:xfrm>
                    <a:custGeom>
                      <a:avLst/>
                      <a:gdLst>
                        <a:gd name="T0" fmla="*/ 0 w 46"/>
                        <a:gd name="T1" fmla="*/ 25 h 36"/>
                        <a:gd name="T2" fmla="*/ 37 w 46"/>
                        <a:gd name="T3" fmla="*/ 0 h 36"/>
                        <a:gd name="T4" fmla="*/ 46 w 46"/>
                        <a:gd name="T5" fmla="*/ 21 h 36"/>
                        <a:gd name="T6" fmla="*/ 3 w 46"/>
                        <a:gd name="T7" fmla="*/ 36 h 36"/>
                        <a:gd name="T8" fmla="*/ 0 w 46"/>
                        <a:gd name="T9" fmla="*/ 25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" h="36">
                          <a:moveTo>
                            <a:pt x="0" y="25"/>
                          </a:moveTo>
                          <a:cubicBezTo>
                            <a:pt x="0" y="25"/>
                            <a:pt x="14" y="19"/>
                            <a:pt x="37" y="0"/>
                          </a:cubicBezTo>
                          <a:cubicBezTo>
                            <a:pt x="37" y="0"/>
                            <a:pt x="44" y="12"/>
                            <a:pt x="46" y="21"/>
                          </a:cubicBezTo>
                          <a:cubicBezTo>
                            <a:pt x="46" y="21"/>
                            <a:pt x="20" y="17"/>
                            <a:pt x="3" y="36"/>
                          </a:cubicBezTo>
                          <a:cubicBezTo>
                            <a:pt x="3" y="36"/>
                            <a:pt x="1" y="31"/>
                            <a:pt x="0" y="25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69" name="Freeform 60">
                      <a:extLst>
                        <a:ext uri="{FF2B5EF4-FFF2-40B4-BE49-F238E27FC236}">
                          <a16:creationId xmlns:a16="http://schemas.microsoft.com/office/drawing/2014/main" id="{E8F9F161-B4DE-409E-95FD-2764452CC9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0338" y="896481"/>
                      <a:ext cx="45991" cy="34493"/>
                    </a:xfrm>
                    <a:custGeom>
                      <a:avLst/>
                      <a:gdLst>
                        <a:gd name="T0" fmla="*/ 0 w 52"/>
                        <a:gd name="T1" fmla="*/ 20 h 39"/>
                        <a:gd name="T2" fmla="*/ 43 w 52"/>
                        <a:gd name="T3" fmla="*/ 5 h 39"/>
                        <a:gd name="T4" fmla="*/ 52 w 52"/>
                        <a:gd name="T5" fmla="*/ 25 h 39"/>
                        <a:gd name="T6" fmla="*/ 5 w 52"/>
                        <a:gd name="T7" fmla="*/ 39 h 39"/>
                        <a:gd name="T8" fmla="*/ 0 w 52"/>
                        <a:gd name="T9" fmla="*/ 20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39">
                          <a:moveTo>
                            <a:pt x="0" y="20"/>
                          </a:moveTo>
                          <a:cubicBezTo>
                            <a:pt x="0" y="20"/>
                            <a:pt x="16" y="0"/>
                            <a:pt x="43" y="5"/>
                          </a:cubicBezTo>
                          <a:cubicBezTo>
                            <a:pt x="43" y="5"/>
                            <a:pt x="50" y="20"/>
                            <a:pt x="52" y="25"/>
                          </a:cubicBezTo>
                          <a:cubicBezTo>
                            <a:pt x="52" y="25"/>
                            <a:pt x="24" y="19"/>
                            <a:pt x="5" y="39"/>
                          </a:cubicBezTo>
                          <a:cubicBezTo>
                            <a:pt x="5" y="39"/>
                            <a:pt x="1" y="23"/>
                            <a:pt x="0" y="20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0" name="Freeform 61">
                      <a:extLst>
                        <a:ext uri="{FF2B5EF4-FFF2-40B4-BE49-F238E27FC236}">
                          <a16:creationId xmlns:a16="http://schemas.microsoft.com/office/drawing/2014/main" id="{66AC377C-CA2F-4F82-A33B-97C3704A63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5448" y="913940"/>
                      <a:ext cx="49824" cy="38326"/>
                    </a:xfrm>
                    <a:custGeom>
                      <a:avLst/>
                      <a:gdLst>
                        <a:gd name="T0" fmla="*/ 1 w 56"/>
                        <a:gd name="T1" fmla="*/ 21 h 43"/>
                        <a:gd name="T2" fmla="*/ 49 w 56"/>
                        <a:gd name="T3" fmla="*/ 9 h 43"/>
                        <a:gd name="T4" fmla="*/ 56 w 56"/>
                        <a:gd name="T5" fmla="*/ 24 h 43"/>
                        <a:gd name="T6" fmla="*/ 5 w 56"/>
                        <a:gd name="T7" fmla="*/ 43 h 43"/>
                        <a:gd name="T8" fmla="*/ 1 w 56"/>
                        <a:gd name="T9" fmla="*/ 2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43">
                          <a:moveTo>
                            <a:pt x="1" y="21"/>
                          </a:moveTo>
                          <a:cubicBezTo>
                            <a:pt x="1" y="21"/>
                            <a:pt x="20" y="0"/>
                            <a:pt x="49" y="9"/>
                          </a:cubicBezTo>
                          <a:cubicBezTo>
                            <a:pt x="49" y="9"/>
                            <a:pt x="53" y="17"/>
                            <a:pt x="56" y="24"/>
                          </a:cubicBezTo>
                          <a:cubicBezTo>
                            <a:pt x="56" y="24"/>
                            <a:pt x="21" y="16"/>
                            <a:pt x="5" y="43"/>
                          </a:cubicBezTo>
                          <a:cubicBezTo>
                            <a:pt x="5" y="43"/>
                            <a:pt x="0" y="27"/>
                            <a:pt x="1" y="21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1" name="Freeform 62">
                      <a:extLst>
                        <a:ext uri="{FF2B5EF4-FFF2-40B4-BE49-F238E27FC236}">
                          <a16:creationId xmlns:a16="http://schemas.microsoft.com/office/drawing/2014/main" id="{B8C056A9-B2F5-4AB7-BC18-8B30B7FBD6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79736" y="939065"/>
                      <a:ext cx="31086" cy="40455"/>
                    </a:xfrm>
                    <a:custGeom>
                      <a:avLst/>
                      <a:gdLst>
                        <a:gd name="T0" fmla="*/ 0 w 35"/>
                        <a:gd name="T1" fmla="*/ 0 h 46"/>
                        <a:gd name="T2" fmla="*/ 8 w 35"/>
                        <a:gd name="T3" fmla="*/ 39 h 46"/>
                        <a:gd name="T4" fmla="*/ 27 w 35"/>
                        <a:gd name="T5" fmla="*/ 46 h 46"/>
                        <a:gd name="T6" fmla="*/ 0 w 35"/>
                        <a:gd name="T7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5" h="46">
                          <a:moveTo>
                            <a:pt x="0" y="0"/>
                          </a:moveTo>
                          <a:cubicBezTo>
                            <a:pt x="0" y="0"/>
                            <a:pt x="11" y="14"/>
                            <a:pt x="8" y="39"/>
                          </a:cubicBezTo>
                          <a:cubicBezTo>
                            <a:pt x="8" y="39"/>
                            <a:pt x="18" y="38"/>
                            <a:pt x="27" y="46"/>
                          </a:cubicBezTo>
                          <a:cubicBezTo>
                            <a:pt x="27" y="46"/>
                            <a:pt x="35" y="2"/>
                            <a:pt x="0" y="0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2" name="Freeform 63">
                      <a:extLst>
                        <a:ext uri="{FF2B5EF4-FFF2-40B4-BE49-F238E27FC236}">
                          <a16:creationId xmlns:a16="http://schemas.microsoft.com/office/drawing/2014/main" id="{4AFAE817-EFD3-4FBA-B6F8-920EDB48A2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2042" y="938213"/>
                      <a:ext cx="54934" cy="58341"/>
                    </a:xfrm>
                    <a:custGeom>
                      <a:avLst/>
                      <a:gdLst>
                        <a:gd name="T0" fmla="*/ 49 w 62"/>
                        <a:gd name="T1" fmla="*/ 1 h 66"/>
                        <a:gd name="T2" fmla="*/ 60 w 62"/>
                        <a:gd name="T3" fmla="*/ 40 h 66"/>
                        <a:gd name="T4" fmla="*/ 19 w 62"/>
                        <a:gd name="T5" fmla="*/ 66 h 66"/>
                        <a:gd name="T6" fmla="*/ 13 w 62"/>
                        <a:gd name="T7" fmla="*/ 19 h 66"/>
                        <a:gd name="T8" fmla="*/ 49 w 62"/>
                        <a:gd name="T9" fmla="*/ 1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2" h="66">
                          <a:moveTo>
                            <a:pt x="49" y="1"/>
                          </a:moveTo>
                          <a:cubicBezTo>
                            <a:pt x="49" y="1"/>
                            <a:pt x="62" y="11"/>
                            <a:pt x="60" y="40"/>
                          </a:cubicBezTo>
                          <a:cubicBezTo>
                            <a:pt x="60" y="40"/>
                            <a:pt x="35" y="38"/>
                            <a:pt x="19" y="66"/>
                          </a:cubicBezTo>
                          <a:cubicBezTo>
                            <a:pt x="19" y="66"/>
                            <a:pt x="0" y="43"/>
                            <a:pt x="13" y="19"/>
                          </a:cubicBezTo>
                          <a:cubicBezTo>
                            <a:pt x="13" y="19"/>
                            <a:pt x="24" y="0"/>
                            <a:pt x="49" y="1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3" name="Freeform 64">
                      <a:extLst>
                        <a:ext uri="{FF2B5EF4-FFF2-40B4-BE49-F238E27FC236}">
                          <a16:creationId xmlns:a16="http://schemas.microsoft.com/office/drawing/2014/main" id="{99109B44-D7AB-43EF-8BAA-B3490B2750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32042" y="964615"/>
                      <a:ext cx="159691" cy="187796"/>
                    </a:xfrm>
                    <a:custGeom>
                      <a:avLst/>
                      <a:gdLst>
                        <a:gd name="T0" fmla="*/ 44 w 180"/>
                        <a:gd name="T1" fmla="*/ 212 h 212"/>
                        <a:gd name="T2" fmla="*/ 8 w 180"/>
                        <a:gd name="T3" fmla="*/ 169 h 212"/>
                        <a:gd name="T4" fmla="*/ 25 w 180"/>
                        <a:gd name="T5" fmla="*/ 36 h 212"/>
                        <a:gd name="T6" fmla="*/ 76 w 180"/>
                        <a:gd name="T7" fmla="*/ 20 h 212"/>
                        <a:gd name="T8" fmla="*/ 160 w 180"/>
                        <a:gd name="T9" fmla="*/ 79 h 212"/>
                        <a:gd name="T10" fmla="*/ 180 w 180"/>
                        <a:gd name="T11" fmla="*/ 96 h 212"/>
                        <a:gd name="T12" fmla="*/ 60 w 180"/>
                        <a:gd name="T13" fmla="*/ 107 h 212"/>
                        <a:gd name="T14" fmla="*/ 44 w 180"/>
                        <a:gd name="T15" fmla="*/ 212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80" h="212">
                          <a:moveTo>
                            <a:pt x="44" y="212"/>
                          </a:moveTo>
                          <a:cubicBezTo>
                            <a:pt x="44" y="212"/>
                            <a:pt x="9" y="179"/>
                            <a:pt x="8" y="169"/>
                          </a:cubicBezTo>
                          <a:cubicBezTo>
                            <a:pt x="8" y="169"/>
                            <a:pt x="0" y="101"/>
                            <a:pt x="25" y="36"/>
                          </a:cubicBezTo>
                          <a:cubicBezTo>
                            <a:pt x="25" y="36"/>
                            <a:pt x="43" y="0"/>
                            <a:pt x="76" y="20"/>
                          </a:cubicBezTo>
                          <a:cubicBezTo>
                            <a:pt x="76" y="20"/>
                            <a:pt x="117" y="58"/>
                            <a:pt x="160" y="79"/>
                          </a:cubicBezTo>
                          <a:cubicBezTo>
                            <a:pt x="160" y="79"/>
                            <a:pt x="173" y="89"/>
                            <a:pt x="180" y="96"/>
                          </a:cubicBezTo>
                          <a:cubicBezTo>
                            <a:pt x="180" y="96"/>
                            <a:pt x="92" y="85"/>
                            <a:pt x="60" y="107"/>
                          </a:cubicBezTo>
                          <a:cubicBezTo>
                            <a:pt x="60" y="107"/>
                            <a:pt x="41" y="124"/>
                            <a:pt x="44" y="212"/>
                          </a:cubicBezTo>
                        </a:path>
                      </a:pathLst>
                    </a:custGeom>
                    <a:solidFill>
                      <a:srgbClr val="AE7EC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4" name="Freeform 65">
                      <a:extLst>
                        <a:ext uri="{FF2B5EF4-FFF2-40B4-BE49-F238E27FC236}">
                          <a16:creationId xmlns:a16="http://schemas.microsoft.com/office/drawing/2014/main" id="{2795BE4E-9C5B-4951-A9CA-1F0A4D091B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8238" y="1046803"/>
                      <a:ext cx="127753" cy="107312"/>
                    </a:xfrm>
                    <a:custGeom>
                      <a:avLst/>
                      <a:gdLst>
                        <a:gd name="T0" fmla="*/ 7 w 144"/>
                        <a:gd name="T1" fmla="*/ 121 h 121"/>
                        <a:gd name="T2" fmla="*/ 33 w 144"/>
                        <a:gd name="T3" fmla="*/ 10 h 121"/>
                        <a:gd name="T4" fmla="*/ 121 w 144"/>
                        <a:gd name="T5" fmla="*/ 4 h 121"/>
                        <a:gd name="T6" fmla="*/ 144 w 144"/>
                        <a:gd name="T7" fmla="*/ 16 h 121"/>
                        <a:gd name="T8" fmla="*/ 144 w 144"/>
                        <a:gd name="T9" fmla="*/ 30 h 121"/>
                        <a:gd name="T10" fmla="*/ 88 w 144"/>
                        <a:gd name="T11" fmla="*/ 19 h 121"/>
                        <a:gd name="T12" fmla="*/ 30 w 144"/>
                        <a:gd name="T13" fmla="*/ 40 h 121"/>
                        <a:gd name="T14" fmla="*/ 19 w 144"/>
                        <a:gd name="T15" fmla="*/ 119 h 121"/>
                        <a:gd name="T16" fmla="*/ 7 w 144"/>
                        <a:gd name="T17" fmla="*/ 12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44" h="121">
                          <a:moveTo>
                            <a:pt x="7" y="121"/>
                          </a:moveTo>
                          <a:cubicBezTo>
                            <a:pt x="7" y="121"/>
                            <a:pt x="0" y="15"/>
                            <a:pt x="33" y="10"/>
                          </a:cubicBezTo>
                          <a:cubicBezTo>
                            <a:pt x="33" y="10"/>
                            <a:pt x="72" y="0"/>
                            <a:pt x="121" y="4"/>
                          </a:cubicBezTo>
                          <a:cubicBezTo>
                            <a:pt x="121" y="4"/>
                            <a:pt x="143" y="5"/>
                            <a:pt x="144" y="16"/>
                          </a:cubicBezTo>
                          <a:cubicBezTo>
                            <a:pt x="144" y="30"/>
                            <a:pt x="144" y="30"/>
                            <a:pt x="144" y="30"/>
                          </a:cubicBezTo>
                          <a:cubicBezTo>
                            <a:pt x="144" y="30"/>
                            <a:pt x="140" y="14"/>
                            <a:pt x="88" y="19"/>
                          </a:cubicBezTo>
                          <a:cubicBezTo>
                            <a:pt x="88" y="19"/>
                            <a:pt x="35" y="18"/>
                            <a:pt x="30" y="40"/>
                          </a:cubicBezTo>
                          <a:cubicBezTo>
                            <a:pt x="30" y="40"/>
                            <a:pt x="22" y="77"/>
                            <a:pt x="19" y="119"/>
                          </a:cubicBezTo>
                          <a:cubicBezTo>
                            <a:pt x="19" y="119"/>
                            <a:pt x="15" y="121"/>
                            <a:pt x="7" y="121"/>
                          </a:cubicBezTo>
                        </a:path>
                      </a:pathLst>
                    </a:custGeom>
                    <a:solidFill>
                      <a:srgbClr val="9251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5" name="Freeform 66">
                      <a:extLst>
                        <a:ext uri="{FF2B5EF4-FFF2-40B4-BE49-F238E27FC236}">
                          <a16:creationId xmlns:a16="http://schemas.microsoft.com/office/drawing/2014/main" id="{AF62CBC7-1A0F-4F79-A918-FA07E7E63B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7827" y="1081296"/>
                      <a:ext cx="55785" cy="98370"/>
                    </a:xfrm>
                    <a:custGeom>
                      <a:avLst/>
                      <a:gdLst>
                        <a:gd name="T0" fmla="*/ 12 w 63"/>
                        <a:gd name="T1" fmla="*/ 0 h 111"/>
                        <a:gd name="T2" fmla="*/ 63 w 63"/>
                        <a:gd name="T3" fmla="*/ 111 h 111"/>
                        <a:gd name="T4" fmla="*/ 0 w 63"/>
                        <a:gd name="T5" fmla="*/ 78 h 111"/>
                        <a:gd name="T6" fmla="*/ 12 w 63"/>
                        <a:gd name="T7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3" h="111">
                          <a:moveTo>
                            <a:pt x="12" y="0"/>
                          </a:moveTo>
                          <a:cubicBezTo>
                            <a:pt x="12" y="0"/>
                            <a:pt x="58" y="51"/>
                            <a:pt x="63" y="111"/>
                          </a:cubicBezTo>
                          <a:cubicBezTo>
                            <a:pt x="63" y="111"/>
                            <a:pt x="19" y="85"/>
                            <a:pt x="0" y="78"/>
                          </a:cubicBezTo>
                          <a:cubicBezTo>
                            <a:pt x="0" y="78"/>
                            <a:pt x="5" y="20"/>
                            <a:pt x="12" y="0"/>
                          </a:cubicBezTo>
                        </a:path>
                      </a:pathLst>
                    </a:custGeom>
                    <a:solidFill>
                      <a:srgbClr val="A874B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6" name="Freeform 67">
                      <a:extLst>
                        <a:ext uri="{FF2B5EF4-FFF2-40B4-BE49-F238E27FC236}">
                          <a16:creationId xmlns:a16="http://schemas.microsoft.com/office/drawing/2014/main" id="{097BA958-0F69-4A98-B4B6-5FC3BF8A4A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1880" y="1062985"/>
                      <a:ext cx="113700" cy="118384"/>
                    </a:xfrm>
                    <a:custGeom>
                      <a:avLst/>
                      <a:gdLst>
                        <a:gd name="T0" fmla="*/ 51 w 128"/>
                        <a:gd name="T1" fmla="*/ 134 h 134"/>
                        <a:gd name="T2" fmla="*/ 82 w 128"/>
                        <a:gd name="T3" fmla="*/ 126 h 134"/>
                        <a:gd name="T4" fmla="*/ 128 w 128"/>
                        <a:gd name="T5" fmla="*/ 110 h 134"/>
                        <a:gd name="T6" fmla="*/ 85 w 128"/>
                        <a:gd name="T7" fmla="*/ 5 h 134"/>
                        <a:gd name="T8" fmla="*/ 0 w 128"/>
                        <a:gd name="T9" fmla="*/ 17 h 134"/>
                        <a:gd name="T10" fmla="*/ 51 w 128"/>
                        <a:gd name="T11" fmla="*/ 134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8" h="134">
                          <a:moveTo>
                            <a:pt x="51" y="134"/>
                          </a:moveTo>
                          <a:cubicBezTo>
                            <a:pt x="51" y="134"/>
                            <a:pt x="73" y="132"/>
                            <a:pt x="82" y="126"/>
                          </a:cubicBezTo>
                          <a:cubicBezTo>
                            <a:pt x="82" y="126"/>
                            <a:pt x="121" y="118"/>
                            <a:pt x="128" y="110"/>
                          </a:cubicBezTo>
                          <a:cubicBezTo>
                            <a:pt x="128" y="110"/>
                            <a:pt x="128" y="14"/>
                            <a:pt x="85" y="5"/>
                          </a:cubicBezTo>
                          <a:cubicBezTo>
                            <a:pt x="85" y="5"/>
                            <a:pt x="19" y="0"/>
                            <a:pt x="0" y="17"/>
                          </a:cubicBezTo>
                          <a:cubicBezTo>
                            <a:pt x="0" y="17"/>
                            <a:pt x="47" y="71"/>
                            <a:pt x="51" y="134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7" name="Freeform 68">
                      <a:extLst>
                        <a:ext uri="{FF2B5EF4-FFF2-40B4-BE49-F238E27FC236}">
                          <a16:creationId xmlns:a16="http://schemas.microsoft.com/office/drawing/2014/main" id="{985D2207-26B7-4052-AE32-B33E991FFE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2278" y="776819"/>
                      <a:ext cx="330880" cy="140954"/>
                    </a:xfrm>
                    <a:custGeom>
                      <a:avLst/>
                      <a:gdLst>
                        <a:gd name="T0" fmla="*/ 0 w 373"/>
                        <a:gd name="T1" fmla="*/ 47 h 159"/>
                        <a:gd name="T2" fmla="*/ 363 w 373"/>
                        <a:gd name="T3" fmla="*/ 0 h 159"/>
                        <a:gd name="T4" fmla="*/ 373 w 373"/>
                        <a:gd name="T5" fmla="*/ 30 h 159"/>
                        <a:gd name="T6" fmla="*/ 370 w 373"/>
                        <a:gd name="T7" fmla="*/ 38 h 159"/>
                        <a:gd name="T8" fmla="*/ 32 w 373"/>
                        <a:gd name="T9" fmla="*/ 90 h 159"/>
                        <a:gd name="T10" fmla="*/ 0 w 373"/>
                        <a:gd name="T11" fmla="*/ 47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73" h="159">
                          <a:moveTo>
                            <a:pt x="0" y="47"/>
                          </a:moveTo>
                          <a:cubicBezTo>
                            <a:pt x="101" y="109"/>
                            <a:pt x="303" y="86"/>
                            <a:pt x="363" y="0"/>
                          </a:cubicBezTo>
                          <a:cubicBezTo>
                            <a:pt x="364" y="15"/>
                            <a:pt x="368" y="24"/>
                            <a:pt x="373" y="30"/>
                          </a:cubicBezTo>
                          <a:cubicBezTo>
                            <a:pt x="372" y="33"/>
                            <a:pt x="372" y="36"/>
                            <a:pt x="370" y="38"/>
                          </a:cubicBezTo>
                          <a:cubicBezTo>
                            <a:pt x="341" y="114"/>
                            <a:pt x="138" y="159"/>
                            <a:pt x="32" y="90"/>
                          </a:cubicBezTo>
                          <a:cubicBezTo>
                            <a:pt x="12" y="70"/>
                            <a:pt x="5" y="56"/>
                            <a:pt x="0" y="47"/>
                          </a:cubicBezTo>
                        </a:path>
                      </a:pathLst>
                    </a:custGeom>
                    <a:solidFill>
                      <a:srgbClr val="EFE0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8" name="Freeform 69">
                      <a:extLst>
                        <a:ext uri="{FF2B5EF4-FFF2-40B4-BE49-F238E27FC236}">
                          <a16:creationId xmlns:a16="http://schemas.microsoft.com/office/drawing/2014/main" id="{2D80E9FB-F822-4C78-9876-2644FABB64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9723" y="775967"/>
                      <a:ext cx="327047" cy="97518"/>
                    </a:xfrm>
                    <a:custGeom>
                      <a:avLst/>
                      <a:gdLst>
                        <a:gd name="T0" fmla="*/ 0 w 369"/>
                        <a:gd name="T1" fmla="*/ 46 h 110"/>
                        <a:gd name="T2" fmla="*/ 369 w 369"/>
                        <a:gd name="T3" fmla="*/ 0 h 1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69" h="110">
                          <a:moveTo>
                            <a:pt x="0" y="46"/>
                          </a:moveTo>
                          <a:cubicBezTo>
                            <a:pt x="104" y="110"/>
                            <a:pt x="310" y="86"/>
                            <a:pt x="369" y="0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712D8D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79" name="Freeform 70">
                      <a:extLst>
                        <a:ext uri="{FF2B5EF4-FFF2-40B4-BE49-F238E27FC236}">
                          <a16:creationId xmlns:a16="http://schemas.microsoft.com/office/drawing/2014/main" id="{758B7F57-89B9-45D4-9AD1-D87BF5D03A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97402" y="802795"/>
                      <a:ext cx="306606" cy="116681"/>
                    </a:xfrm>
                    <a:custGeom>
                      <a:avLst/>
                      <a:gdLst>
                        <a:gd name="T0" fmla="*/ 346 w 346"/>
                        <a:gd name="T1" fmla="*/ 0 h 132"/>
                        <a:gd name="T2" fmla="*/ 344 w 346"/>
                        <a:gd name="T3" fmla="*/ 9 h 132"/>
                        <a:gd name="T4" fmla="*/ 0 w 346"/>
                        <a:gd name="T5" fmla="*/ 59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46" h="132">
                          <a:moveTo>
                            <a:pt x="346" y="0"/>
                          </a:moveTo>
                          <a:cubicBezTo>
                            <a:pt x="345" y="3"/>
                            <a:pt x="345" y="6"/>
                            <a:pt x="344" y="9"/>
                          </a:cubicBezTo>
                          <a:cubicBezTo>
                            <a:pt x="314" y="85"/>
                            <a:pt x="112" y="132"/>
                            <a:pt x="0" y="59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712D8D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80" name="Freeform 71">
                      <a:extLst>
                        <a:ext uri="{FF2B5EF4-FFF2-40B4-BE49-F238E27FC236}">
                          <a16:creationId xmlns:a16="http://schemas.microsoft.com/office/drawing/2014/main" id="{F90A7951-E609-41AF-AFDC-FBA8F774F3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3834" y="838140"/>
                      <a:ext cx="56637" cy="58341"/>
                    </a:xfrm>
                    <a:custGeom>
                      <a:avLst/>
                      <a:gdLst>
                        <a:gd name="T0" fmla="*/ 0 w 64"/>
                        <a:gd name="T1" fmla="*/ 58 h 66"/>
                        <a:gd name="T2" fmla="*/ 64 w 64"/>
                        <a:gd name="T3" fmla="*/ 64 h 66"/>
                        <a:gd name="T4" fmla="*/ 64 w 64"/>
                        <a:gd name="T5" fmla="*/ 3 h 66"/>
                        <a:gd name="T6" fmla="*/ 0 w 64"/>
                        <a:gd name="T7" fmla="*/ 0 h 66"/>
                        <a:gd name="T8" fmla="*/ 0 w 64"/>
                        <a:gd name="T9" fmla="*/ 58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66">
                          <a:moveTo>
                            <a:pt x="0" y="58"/>
                          </a:moveTo>
                          <a:cubicBezTo>
                            <a:pt x="9" y="62"/>
                            <a:pt x="44" y="66"/>
                            <a:pt x="64" y="64"/>
                          </a:cubicBezTo>
                          <a:cubicBezTo>
                            <a:pt x="64" y="3"/>
                            <a:pt x="64" y="3"/>
                            <a:pt x="64" y="3"/>
                          </a:cubicBezTo>
                          <a:cubicBezTo>
                            <a:pt x="45" y="4"/>
                            <a:pt x="10" y="2"/>
                            <a:pt x="0" y="0"/>
                          </a:cubicBez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solidFill>
                      <a:srgbClr val="5F247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  <p:sp>
                  <p:nvSpPr>
                    <p:cNvPr id="181" name="Freeform 72">
                      <a:extLst>
                        <a:ext uri="{FF2B5EF4-FFF2-40B4-BE49-F238E27FC236}">
                          <a16:creationId xmlns:a16="http://schemas.microsoft.com/office/drawing/2014/main" id="{6962EE52-ABD0-477E-99B8-F2E4EAE8AF8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72777" y="858580"/>
                      <a:ext cx="38752" cy="15756"/>
                    </a:xfrm>
                    <a:custGeom>
                      <a:avLst/>
                      <a:gdLst>
                        <a:gd name="T0" fmla="*/ 2 w 44"/>
                        <a:gd name="T1" fmla="*/ 15 h 18"/>
                        <a:gd name="T2" fmla="*/ 1 w 44"/>
                        <a:gd name="T3" fmla="*/ 14 h 18"/>
                        <a:gd name="T4" fmla="*/ 0 w 44"/>
                        <a:gd name="T5" fmla="*/ 15 h 18"/>
                        <a:gd name="T6" fmla="*/ 0 w 44"/>
                        <a:gd name="T7" fmla="*/ 15 h 18"/>
                        <a:gd name="T8" fmla="*/ 0 w 44"/>
                        <a:gd name="T9" fmla="*/ 16 h 18"/>
                        <a:gd name="T10" fmla="*/ 1 w 44"/>
                        <a:gd name="T11" fmla="*/ 17 h 18"/>
                        <a:gd name="T12" fmla="*/ 2 w 44"/>
                        <a:gd name="T13" fmla="*/ 16 h 18"/>
                        <a:gd name="T14" fmla="*/ 2 w 44"/>
                        <a:gd name="T15" fmla="*/ 16 h 18"/>
                        <a:gd name="T16" fmla="*/ 2 w 44"/>
                        <a:gd name="T17" fmla="*/ 15 h 18"/>
                        <a:gd name="T18" fmla="*/ 18 w 44"/>
                        <a:gd name="T19" fmla="*/ 1 h 18"/>
                        <a:gd name="T20" fmla="*/ 16 w 44"/>
                        <a:gd name="T21" fmla="*/ 1 h 18"/>
                        <a:gd name="T22" fmla="*/ 16 w 44"/>
                        <a:gd name="T23" fmla="*/ 12 h 18"/>
                        <a:gd name="T24" fmla="*/ 17 w 44"/>
                        <a:gd name="T25" fmla="*/ 15 h 18"/>
                        <a:gd name="T26" fmla="*/ 17 w 44"/>
                        <a:gd name="T27" fmla="*/ 15 h 18"/>
                        <a:gd name="T28" fmla="*/ 16 w 44"/>
                        <a:gd name="T29" fmla="*/ 14 h 18"/>
                        <a:gd name="T30" fmla="*/ 8 w 44"/>
                        <a:gd name="T31" fmla="*/ 0 h 18"/>
                        <a:gd name="T32" fmla="*/ 5 w 44"/>
                        <a:gd name="T33" fmla="*/ 0 h 18"/>
                        <a:gd name="T34" fmla="*/ 5 w 44"/>
                        <a:gd name="T35" fmla="*/ 17 h 18"/>
                        <a:gd name="T36" fmla="*/ 7 w 44"/>
                        <a:gd name="T37" fmla="*/ 17 h 18"/>
                        <a:gd name="T38" fmla="*/ 7 w 44"/>
                        <a:gd name="T39" fmla="*/ 5 h 18"/>
                        <a:gd name="T40" fmla="*/ 7 w 44"/>
                        <a:gd name="T41" fmla="*/ 3 h 18"/>
                        <a:gd name="T42" fmla="*/ 7 w 44"/>
                        <a:gd name="T43" fmla="*/ 3 h 18"/>
                        <a:gd name="T44" fmla="*/ 8 w 44"/>
                        <a:gd name="T45" fmla="*/ 4 h 18"/>
                        <a:gd name="T46" fmla="*/ 16 w 44"/>
                        <a:gd name="T47" fmla="*/ 17 h 18"/>
                        <a:gd name="T48" fmla="*/ 18 w 44"/>
                        <a:gd name="T49" fmla="*/ 17 h 18"/>
                        <a:gd name="T50" fmla="*/ 18 w 44"/>
                        <a:gd name="T51" fmla="*/ 1 h 18"/>
                        <a:gd name="T52" fmla="*/ 31 w 44"/>
                        <a:gd name="T53" fmla="*/ 16 h 18"/>
                        <a:gd name="T54" fmla="*/ 24 w 44"/>
                        <a:gd name="T55" fmla="*/ 16 h 18"/>
                        <a:gd name="T56" fmla="*/ 24 w 44"/>
                        <a:gd name="T57" fmla="*/ 10 h 18"/>
                        <a:gd name="T58" fmla="*/ 30 w 44"/>
                        <a:gd name="T59" fmla="*/ 10 h 18"/>
                        <a:gd name="T60" fmla="*/ 30 w 44"/>
                        <a:gd name="T61" fmla="*/ 8 h 18"/>
                        <a:gd name="T62" fmla="*/ 24 w 44"/>
                        <a:gd name="T63" fmla="*/ 8 h 18"/>
                        <a:gd name="T64" fmla="*/ 24 w 44"/>
                        <a:gd name="T65" fmla="*/ 3 h 18"/>
                        <a:gd name="T66" fmla="*/ 30 w 44"/>
                        <a:gd name="T67" fmla="*/ 3 h 18"/>
                        <a:gd name="T68" fmla="*/ 30 w 44"/>
                        <a:gd name="T69" fmla="*/ 1 h 18"/>
                        <a:gd name="T70" fmla="*/ 22 w 44"/>
                        <a:gd name="T71" fmla="*/ 1 h 18"/>
                        <a:gd name="T72" fmla="*/ 22 w 44"/>
                        <a:gd name="T73" fmla="*/ 17 h 18"/>
                        <a:gd name="T74" fmla="*/ 31 w 44"/>
                        <a:gd name="T75" fmla="*/ 18 h 18"/>
                        <a:gd name="T76" fmla="*/ 31 w 44"/>
                        <a:gd name="T77" fmla="*/ 16 h 18"/>
                        <a:gd name="T78" fmla="*/ 44 w 44"/>
                        <a:gd name="T79" fmla="*/ 2 h 18"/>
                        <a:gd name="T80" fmla="*/ 32 w 44"/>
                        <a:gd name="T81" fmla="*/ 1 h 18"/>
                        <a:gd name="T82" fmla="*/ 32 w 44"/>
                        <a:gd name="T83" fmla="*/ 3 h 18"/>
                        <a:gd name="T84" fmla="*/ 37 w 44"/>
                        <a:gd name="T85" fmla="*/ 3 h 18"/>
                        <a:gd name="T86" fmla="*/ 37 w 44"/>
                        <a:gd name="T87" fmla="*/ 18 h 18"/>
                        <a:gd name="T88" fmla="*/ 39 w 44"/>
                        <a:gd name="T89" fmla="*/ 18 h 18"/>
                        <a:gd name="T90" fmla="*/ 39 w 44"/>
                        <a:gd name="T91" fmla="*/ 3 h 18"/>
                        <a:gd name="T92" fmla="*/ 44 w 44"/>
                        <a:gd name="T93" fmla="*/ 4 h 18"/>
                        <a:gd name="T94" fmla="*/ 44 w 44"/>
                        <a:gd name="T95" fmla="*/ 2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" h="18">
                          <a:moveTo>
                            <a:pt x="2" y="15"/>
                          </a:moveTo>
                          <a:cubicBezTo>
                            <a:pt x="2" y="14"/>
                            <a:pt x="1" y="14"/>
                            <a:pt x="1" y="14"/>
                          </a:cubicBezTo>
                          <a:cubicBezTo>
                            <a:pt x="1" y="14"/>
                            <a:pt x="0" y="14"/>
                            <a:pt x="0" y="15"/>
                          </a:cubicBezTo>
                          <a:cubicBezTo>
                            <a:pt x="0" y="15"/>
                            <a:pt x="0" y="15"/>
                            <a:pt x="0" y="15"/>
                          </a:cubicBezTo>
                          <a:cubicBezTo>
                            <a:pt x="0" y="16"/>
                            <a:pt x="0" y="16"/>
                            <a:pt x="0" y="16"/>
                          </a:cubicBezTo>
                          <a:cubicBezTo>
                            <a:pt x="0" y="17"/>
                            <a:pt x="1" y="17"/>
                            <a:pt x="1" y="17"/>
                          </a:cubicBezTo>
                          <a:cubicBezTo>
                            <a:pt x="1" y="17"/>
                            <a:pt x="2" y="17"/>
                            <a:pt x="2" y="16"/>
                          </a:cubicBezTo>
                          <a:cubicBezTo>
                            <a:pt x="2" y="16"/>
                            <a:pt x="2" y="16"/>
                            <a:pt x="2" y="16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moveTo>
                            <a:pt x="18" y="1"/>
                          </a:moveTo>
                          <a:cubicBezTo>
                            <a:pt x="16" y="1"/>
                            <a:pt x="16" y="1"/>
                            <a:pt x="16" y="1"/>
                          </a:cubicBezTo>
                          <a:cubicBezTo>
                            <a:pt x="16" y="12"/>
                            <a:pt x="16" y="12"/>
                            <a:pt x="16" y="12"/>
                          </a:cubicBezTo>
                          <a:cubicBezTo>
                            <a:pt x="16" y="13"/>
                            <a:pt x="17" y="14"/>
                            <a:pt x="17" y="15"/>
                          </a:cubicBezTo>
                          <a:cubicBezTo>
                            <a:pt x="17" y="15"/>
                            <a:pt x="17" y="15"/>
                            <a:pt x="17" y="15"/>
                          </a:cubicBezTo>
                          <a:cubicBezTo>
                            <a:pt x="16" y="14"/>
                            <a:pt x="16" y="14"/>
                            <a:pt x="16" y="14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5" y="17"/>
                            <a:pt x="5" y="17"/>
                            <a:pt x="5" y="17"/>
                          </a:cubicBezTo>
                          <a:cubicBezTo>
                            <a:pt x="7" y="17"/>
                            <a:pt x="7" y="17"/>
                            <a:pt x="7" y="17"/>
                          </a:cubicBezTo>
                          <a:cubicBezTo>
                            <a:pt x="7" y="5"/>
                            <a:pt x="7" y="5"/>
                            <a:pt x="7" y="5"/>
                          </a:cubicBezTo>
                          <a:cubicBezTo>
                            <a:pt x="7" y="4"/>
                            <a:pt x="7" y="3"/>
                            <a:pt x="7" y="3"/>
                          </a:cubicBezTo>
                          <a:cubicBezTo>
                            <a:pt x="7" y="3"/>
                            <a:pt x="7" y="3"/>
                            <a:pt x="7" y="3"/>
                          </a:cubicBezTo>
                          <a:cubicBezTo>
                            <a:pt x="7" y="3"/>
                            <a:pt x="7" y="3"/>
                            <a:pt x="8" y="4"/>
                          </a:cubicBezTo>
                          <a:cubicBezTo>
                            <a:pt x="16" y="17"/>
                            <a:pt x="16" y="17"/>
                            <a:pt x="16" y="17"/>
                          </a:cubicBezTo>
                          <a:cubicBezTo>
                            <a:pt x="18" y="17"/>
                            <a:pt x="18" y="17"/>
                            <a:pt x="18" y="17"/>
                          </a:cubicBezTo>
                          <a:lnTo>
                            <a:pt x="18" y="1"/>
                          </a:lnTo>
                          <a:close/>
                          <a:moveTo>
                            <a:pt x="31" y="16"/>
                          </a:moveTo>
                          <a:cubicBezTo>
                            <a:pt x="24" y="16"/>
                            <a:pt x="24" y="16"/>
                            <a:pt x="24" y="16"/>
                          </a:cubicBezTo>
                          <a:cubicBezTo>
                            <a:pt x="24" y="10"/>
                            <a:pt x="24" y="10"/>
                            <a:pt x="24" y="10"/>
                          </a:cubicBezTo>
                          <a:cubicBezTo>
                            <a:pt x="30" y="10"/>
                            <a:pt x="30" y="10"/>
                            <a:pt x="30" y="10"/>
                          </a:cubicBezTo>
                          <a:cubicBezTo>
                            <a:pt x="30" y="8"/>
                            <a:pt x="30" y="8"/>
                            <a:pt x="30" y="8"/>
                          </a:cubicBezTo>
                          <a:cubicBezTo>
                            <a:pt x="24" y="8"/>
                            <a:pt x="24" y="8"/>
                            <a:pt x="24" y="8"/>
                          </a:cubicBezTo>
                          <a:cubicBezTo>
                            <a:pt x="24" y="3"/>
                            <a:pt x="24" y="3"/>
                            <a:pt x="24" y="3"/>
                          </a:cubicBezTo>
                          <a:cubicBezTo>
                            <a:pt x="30" y="3"/>
                            <a:pt x="30" y="3"/>
                            <a:pt x="30" y="3"/>
                          </a:cubicBezTo>
                          <a:cubicBezTo>
                            <a:pt x="30" y="1"/>
                            <a:pt x="30" y="1"/>
                            <a:pt x="30" y="1"/>
                          </a:cubicBezTo>
                          <a:cubicBezTo>
                            <a:pt x="22" y="1"/>
                            <a:pt x="22" y="1"/>
                            <a:pt x="22" y="1"/>
                          </a:cubicBezTo>
                          <a:cubicBezTo>
                            <a:pt x="22" y="17"/>
                            <a:pt x="22" y="17"/>
                            <a:pt x="22" y="17"/>
                          </a:cubicBezTo>
                          <a:cubicBezTo>
                            <a:pt x="31" y="18"/>
                            <a:pt x="31" y="18"/>
                            <a:pt x="31" y="18"/>
                          </a:cubicBezTo>
                          <a:lnTo>
                            <a:pt x="31" y="16"/>
                          </a:lnTo>
                          <a:close/>
                          <a:moveTo>
                            <a:pt x="44" y="2"/>
                          </a:moveTo>
                          <a:cubicBezTo>
                            <a:pt x="32" y="1"/>
                            <a:pt x="32" y="1"/>
                            <a:pt x="32" y="1"/>
                          </a:cubicBezTo>
                          <a:cubicBezTo>
                            <a:pt x="32" y="3"/>
                            <a:pt x="32" y="3"/>
                            <a:pt x="32" y="3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cubicBezTo>
                            <a:pt x="37" y="18"/>
                            <a:pt x="37" y="18"/>
                            <a:pt x="37" y="18"/>
                          </a:cubicBezTo>
                          <a:cubicBezTo>
                            <a:pt x="39" y="18"/>
                            <a:pt x="39" y="18"/>
                            <a:pt x="39" y="18"/>
                          </a:cubicBezTo>
                          <a:cubicBezTo>
                            <a:pt x="39" y="3"/>
                            <a:pt x="39" y="3"/>
                            <a:pt x="39" y="3"/>
                          </a:cubicBezTo>
                          <a:cubicBezTo>
                            <a:pt x="44" y="4"/>
                            <a:pt x="44" y="4"/>
                            <a:pt x="44" y="4"/>
                          </a:cubicBezTo>
                          <a:lnTo>
                            <a:pt x="44" y="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60961" tIns="30480" rIns="60961" bIns="304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960"/>
                    </a:p>
                  </p:txBody>
                </p:sp>
              </p:grpSp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34C65844-423F-4D3F-B130-2DFF13A72FBD}"/>
                      </a:ext>
                    </a:extLst>
                  </p:cNvPr>
                  <p:cNvGrpSpPr/>
                  <p:nvPr/>
                </p:nvGrpSpPr>
                <p:grpSpPr>
                  <a:xfrm>
                    <a:off x="1429164" y="612200"/>
                    <a:ext cx="3082344" cy="477905"/>
                    <a:chOff x="1365955" y="615645"/>
                    <a:chExt cx="3082343" cy="477905"/>
                  </a:xfrm>
                </p:grpSpPr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64EB0AF9-489C-4BCB-AA92-C6B71A876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625" y="615645"/>
                      <a:ext cx="3078673" cy="252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8673" h="252906">
                          <a:moveTo>
                            <a:pt x="2385506" y="192881"/>
                          </a:moveTo>
                          <a:lnTo>
                            <a:pt x="2385506" y="210462"/>
                          </a:lnTo>
                          <a:lnTo>
                            <a:pt x="2502792" y="210462"/>
                          </a:lnTo>
                          <a:lnTo>
                            <a:pt x="2502792" y="192881"/>
                          </a:lnTo>
                          <a:close/>
                          <a:moveTo>
                            <a:pt x="1185407" y="175427"/>
                          </a:moveTo>
                          <a:cubicBezTo>
                            <a:pt x="1192105" y="175427"/>
                            <a:pt x="1197755" y="177478"/>
                            <a:pt x="1202360" y="181580"/>
                          </a:cubicBezTo>
                          <a:cubicBezTo>
                            <a:pt x="1206964" y="185682"/>
                            <a:pt x="1209266" y="190789"/>
                            <a:pt x="1209266" y="196900"/>
                          </a:cubicBezTo>
                          <a:cubicBezTo>
                            <a:pt x="1209266" y="203346"/>
                            <a:pt x="1206964" y="208557"/>
                            <a:pt x="1202360" y="212534"/>
                          </a:cubicBezTo>
                          <a:cubicBezTo>
                            <a:pt x="1197755" y="216510"/>
                            <a:pt x="1191937" y="218499"/>
                            <a:pt x="1184905" y="218499"/>
                          </a:cubicBezTo>
                          <a:cubicBezTo>
                            <a:pt x="1178375" y="218499"/>
                            <a:pt x="1172787" y="216447"/>
                            <a:pt x="1168141" y="212345"/>
                          </a:cubicBezTo>
                          <a:cubicBezTo>
                            <a:pt x="1163495" y="208243"/>
                            <a:pt x="1161172" y="203095"/>
                            <a:pt x="1161172" y="196900"/>
                          </a:cubicBezTo>
                          <a:cubicBezTo>
                            <a:pt x="1161172" y="190621"/>
                            <a:pt x="1163558" y="185473"/>
                            <a:pt x="1168329" y="181454"/>
                          </a:cubicBezTo>
                          <a:cubicBezTo>
                            <a:pt x="1173101" y="177436"/>
                            <a:pt x="1178794" y="175427"/>
                            <a:pt x="1185407" y="175427"/>
                          </a:cubicBezTo>
                          <a:close/>
                          <a:moveTo>
                            <a:pt x="2944309" y="169274"/>
                          </a:moveTo>
                          <a:cubicBezTo>
                            <a:pt x="2935603" y="180324"/>
                            <a:pt x="2924552" y="192965"/>
                            <a:pt x="2911158" y="207197"/>
                          </a:cubicBezTo>
                          <a:cubicBezTo>
                            <a:pt x="2930580" y="207197"/>
                            <a:pt x="2957787" y="206443"/>
                            <a:pt x="2992781" y="204937"/>
                          </a:cubicBezTo>
                          <a:cubicBezTo>
                            <a:pt x="2987423" y="197737"/>
                            <a:pt x="2981730" y="190203"/>
                            <a:pt x="2975703" y="182333"/>
                          </a:cubicBezTo>
                          <a:lnTo>
                            <a:pt x="2997301" y="169274"/>
                          </a:lnTo>
                          <a:close/>
                          <a:moveTo>
                            <a:pt x="2385506" y="147926"/>
                          </a:moveTo>
                          <a:lnTo>
                            <a:pt x="2385506" y="165506"/>
                          </a:lnTo>
                          <a:lnTo>
                            <a:pt x="2502792" y="165506"/>
                          </a:lnTo>
                          <a:lnTo>
                            <a:pt x="2502792" y="147926"/>
                          </a:lnTo>
                          <a:close/>
                          <a:moveTo>
                            <a:pt x="2838576" y="137629"/>
                          </a:moveTo>
                          <a:lnTo>
                            <a:pt x="3069130" y="137629"/>
                          </a:lnTo>
                          <a:lnTo>
                            <a:pt x="3069130" y="169274"/>
                          </a:lnTo>
                          <a:lnTo>
                            <a:pt x="3006594" y="169274"/>
                          </a:lnTo>
                          <a:cubicBezTo>
                            <a:pt x="3022500" y="188528"/>
                            <a:pt x="3039662" y="210211"/>
                            <a:pt x="3058079" y="234321"/>
                          </a:cubicBezTo>
                          <a:lnTo>
                            <a:pt x="3027439" y="252906"/>
                          </a:lnTo>
                          <a:cubicBezTo>
                            <a:pt x="3023756" y="247548"/>
                            <a:pt x="3019905" y="241939"/>
                            <a:pt x="3015886" y="236079"/>
                          </a:cubicBezTo>
                          <a:cubicBezTo>
                            <a:pt x="2984074" y="237251"/>
                            <a:pt x="2944226" y="239260"/>
                            <a:pt x="2896340" y="242106"/>
                          </a:cubicBezTo>
                          <a:cubicBezTo>
                            <a:pt x="2889141" y="242609"/>
                            <a:pt x="2880350" y="243864"/>
                            <a:pt x="2869970" y="245874"/>
                          </a:cubicBezTo>
                          <a:lnTo>
                            <a:pt x="2854901" y="215485"/>
                          </a:lnTo>
                          <a:cubicBezTo>
                            <a:pt x="2870304" y="204434"/>
                            <a:pt x="2885541" y="189031"/>
                            <a:pt x="2900610" y="169274"/>
                          </a:cubicBezTo>
                          <a:lnTo>
                            <a:pt x="2838576" y="169274"/>
                          </a:lnTo>
                          <a:close/>
                          <a:moveTo>
                            <a:pt x="2162487" y="133611"/>
                          </a:moveTo>
                          <a:cubicBezTo>
                            <a:pt x="2171863" y="148512"/>
                            <a:pt x="2183751" y="161572"/>
                            <a:pt x="2198150" y="172790"/>
                          </a:cubicBezTo>
                          <a:cubicBezTo>
                            <a:pt x="2215563" y="160400"/>
                            <a:pt x="2229125" y="147340"/>
                            <a:pt x="2238836" y="133611"/>
                          </a:cubicBezTo>
                          <a:close/>
                          <a:moveTo>
                            <a:pt x="1033337" y="132857"/>
                          </a:moveTo>
                          <a:lnTo>
                            <a:pt x="1033337" y="164251"/>
                          </a:lnTo>
                          <a:lnTo>
                            <a:pt x="1057950" y="164251"/>
                          </a:lnTo>
                          <a:cubicBezTo>
                            <a:pt x="1051336" y="156716"/>
                            <a:pt x="1045476" y="150438"/>
                            <a:pt x="1040370" y="145415"/>
                          </a:cubicBezTo>
                          <a:lnTo>
                            <a:pt x="1054936" y="132857"/>
                          </a:lnTo>
                          <a:close/>
                          <a:moveTo>
                            <a:pt x="2729076" y="111259"/>
                          </a:moveTo>
                          <a:lnTo>
                            <a:pt x="2760218" y="111259"/>
                          </a:lnTo>
                          <a:lnTo>
                            <a:pt x="2760218" y="123062"/>
                          </a:lnTo>
                          <a:lnTo>
                            <a:pt x="2808690" y="123062"/>
                          </a:lnTo>
                          <a:lnTo>
                            <a:pt x="2808690" y="144159"/>
                          </a:lnTo>
                          <a:lnTo>
                            <a:pt x="2760218" y="144159"/>
                          </a:lnTo>
                          <a:lnTo>
                            <a:pt x="2760218" y="157721"/>
                          </a:lnTo>
                          <a:lnTo>
                            <a:pt x="2805927" y="157721"/>
                          </a:lnTo>
                          <a:lnTo>
                            <a:pt x="2805927" y="178817"/>
                          </a:lnTo>
                          <a:lnTo>
                            <a:pt x="2760218" y="178817"/>
                          </a:lnTo>
                          <a:lnTo>
                            <a:pt x="2760218" y="192379"/>
                          </a:lnTo>
                          <a:lnTo>
                            <a:pt x="2817480" y="192379"/>
                          </a:lnTo>
                          <a:lnTo>
                            <a:pt x="2817480" y="215736"/>
                          </a:lnTo>
                          <a:lnTo>
                            <a:pt x="2760218" y="215736"/>
                          </a:lnTo>
                          <a:lnTo>
                            <a:pt x="2760218" y="249139"/>
                          </a:lnTo>
                          <a:lnTo>
                            <a:pt x="2729076" y="249139"/>
                          </a:lnTo>
                          <a:lnTo>
                            <a:pt x="2729076" y="215736"/>
                          </a:lnTo>
                          <a:lnTo>
                            <a:pt x="2672819" y="215736"/>
                          </a:lnTo>
                          <a:lnTo>
                            <a:pt x="2672819" y="192379"/>
                          </a:lnTo>
                          <a:lnTo>
                            <a:pt x="2729076" y="192379"/>
                          </a:lnTo>
                          <a:lnTo>
                            <a:pt x="2729076" y="178817"/>
                          </a:lnTo>
                          <a:lnTo>
                            <a:pt x="2684120" y="178817"/>
                          </a:lnTo>
                          <a:lnTo>
                            <a:pt x="2684120" y="157721"/>
                          </a:lnTo>
                          <a:lnTo>
                            <a:pt x="2729076" y="157721"/>
                          </a:lnTo>
                          <a:lnTo>
                            <a:pt x="2729076" y="144159"/>
                          </a:lnTo>
                          <a:lnTo>
                            <a:pt x="2680102" y="144159"/>
                          </a:lnTo>
                          <a:lnTo>
                            <a:pt x="2680102" y="123062"/>
                          </a:lnTo>
                          <a:lnTo>
                            <a:pt x="2729076" y="123062"/>
                          </a:lnTo>
                          <a:close/>
                          <a:moveTo>
                            <a:pt x="781688" y="79614"/>
                          </a:moveTo>
                          <a:lnTo>
                            <a:pt x="781688" y="133862"/>
                          </a:lnTo>
                          <a:lnTo>
                            <a:pt x="838196" y="133862"/>
                          </a:lnTo>
                          <a:lnTo>
                            <a:pt x="838196" y="79614"/>
                          </a:lnTo>
                          <a:close/>
                          <a:moveTo>
                            <a:pt x="687005" y="79614"/>
                          </a:moveTo>
                          <a:lnTo>
                            <a:pt x="687005" y="133862"/>
                          </a:lnTo>
                          <a:lnTo>
                            <a:pt x="743513" y="133862"/>
                          </a:lnTo>
                          <a:lnTo>
                            <a:pt x="743513" y="79614"/>
                          </a:lnTo>
                          <a:close/>
                          <a:moveTo>
                            <a:pt x="950961" y="56257"/>
                          </a:moveTo>
                          <a:lnTo>
                            <a:pt x="1087836" y="56257"/>
                          </a:lnTo>
                          <a:lnTo>
                            <a:pt x="1087836" y="85642"/>
                          </a:lnTo>
                          <a:lnTo>
                            <a:pt x="1033337" y="85642"/>
                          </a:lnTo>
                          <a:lnTo>
                            <a:pt x="1033337" y="103473"/>
                          </a:lnTo>
                          <a:lnTo>
                            <a:pt x="1084320" y="103473"/>
                          </a:lnTo>
                          <a:lnTo>
                            <a:pt x="1084320" y="132857"/>
                          </a:lnTo>
                          <a:lnTo>
                            <a:pt x="1065610" y="132857"/>
                          </a:lnTo>
                          <a:cubicBezTo>
                            <a:pt x="1072558" y="138885"/>
                            <a:pt x="1079549" y="145331"/>
                            <a:pt x="1086581" y="152196"/>
                          </a:cubicBezTo>
                          <a:lnTo>
                            <a:pt x="1073270" y="164251"/>
                          </a:lnTo>
                          <a:lnTo>
                            <a:pt x="1090348" y="164251"/>
                          </a:lnTo>
                          <a:lnTo>
                            <a:pt x="1090348" y="193635"/>
                          </a:lnTo>
                          <a:lnTo>
                            <a:pt x="948450" y="193635"/>
                          </a:lnTo>
                          <a:lnTo>
                            <a:pt x="948450" y="164251"/>
                          </a:lnTo>
                          <a:lnTo>
                            <a:pt x="999684" y="164251"/>
                          </a:lnTo>
                          <a:lnTo>
                            <a:pt x="999684" y="132857"/>
                          </a:lnTo>
                          <a:lnTo>
                            <a:pt x="954979" y="132857"/>
                          </a:lnTo>
                          <a:lnTo>
                            <a:pt x="954979" y="103473"/>
                          </a:lnTo>
                          <a:lnTo>
                            <a:pt x="999684" y="103473"/>
                          </a:lnTo>
                          <a:lnTo>
                            <a:pt x="999684" y="85642"/>
                          </a:lnTo>
                          <a:lnTo>
                            <a:pt x="950961" y="85642"/>
                          </a:lnTo>
                          <a:close/>
                          <a:moveTo>
                            <a:pt x="2436991" y="51988"/>
                          </a:moveTo>
                          <a:lnTo>
                            <a:pt x="2436991" y="71075"/>
                          </a:lnTo>
                          <a:lnTo>
                            <a:pt x="2473408" y="71075"/>
                          </a:lnTo>
                          <a:cubicBezTo>
                            <a:pt x="2480858" y="65047"/>
                            <a:pt x="2488058" y="58685"/>
                            <a:pt x="2495006" y="51988"/>
                          </a:cubicBezTo>
                          <a:close/>
                          <a:moveTo>
                            <a:pt x="549818" y="48472"/>
                          </a:moveTo>
                          <a:cubicBezTo>
                            <a:pt x="541698" y="48472"/>
                            <a:pt x="535189" y="51695"/>
                            <a:pt x="530291" y="58141"/>
                          </a:cubicBezTo>
                          <a:cubicBezTo>
                            <a:pt x="525394" y="64587"/>
                            <a:pt x="522945" y="72540"/>
                            <a:pt x="522945" y="82000"/>
                          </a:cubicBezTo>
                          <a:cubicBezTo>
                            <a:pt x="522945" y="92297"/>
                            <a:pt x="525436" y="100376"/>
                            <a:pt x="530417" y="106236"/>
                          </a:cubicBezTo>
                          <a:cubicBezTo>
                            <a:pt x="535398" y="112096"/>
                            <a:pt x="542200" y="115026"/>
                            <a:pt x="550823" y="115026"/>
                          </a:cubicBezTo>
                          <a:cubicBezTo>
                            <a:pt x="558525" y="115026"/>
                            <a:pt x="564866" y="112221"/>
                            <a:pt x="569847" y="106612"/>
                          </a:cubicBezTo>
                          <a:cubicBezTo>
                            <a:pt x="574828" y="101003"/>
                            <a:pt x="577319" y="94055"/>
                            <a:pt x="577319" y="85767"/>
                          </a:cubicBezTo>
                          <a:cubicBezTo>
                            <a:pt x="577319" y="75805"/>
                            <a:pt x="574828" y="67098"/>
                            <a:pt x="569847" y="59648"/>
                          </a:cubicBezTo>
                          <a:cubicBezTo>
                            <a:pt x="564866" y="52197"/>
                            <a:pt x="558190" y="48472"/>
                            <a:pt x="549818" y="48472"/>
                          </a:cubicBezTo>
                          <a:close/>
                          <a:moveTo>
                            <a:pt x="228856" y="48472"/>
                          </a:moveTo>
                          <a:cubicBezTo>
                            <a:pt x="209183" y="48472"/>
                            <a:pt x="199346" y="72331"/>
                            <a:pt x="199346" y="120049"/>
                          </a:cubicBezTo>
                          <a:cubicBezTo>
                            <a:pt x="199346" y="164920"/>
                            <a:pt x="208932" y="187356"/>
                            <a:pt x="228103" y="187356"/>
                          </a:cubicBezTo>
                          <a:cubicBezTo>
                            <a:pt x="246939" y="187356"/>
                            <a:pt x="256357" y="164251"/>
                            <a:pt x="256357" y="118040"/>
                          </a:cubicBezTo>
                          <a:cubicBezTo>
                            <a:pt x="256357" y="71661"/>
                            <a:pt x="247190" y="48472"/>
                            <a:pt x="228856" y="48472"/>
                          </a:cubicBezTo>
                          <a:close/>
                          <a:moveTo>
                            <a:pt x="1895769" y="48221"/>
                          </a:moveTo>
                          <a:lnTo>
                            <a:pt x="1895769" y="109752"/>
                          </a:lnTo>
                          <a:lnTo>
                            <a:pt x="1962323" y="109752"/>
                          </a:lnTo>
                          <a:lnTo>
                            <a:pt x="1962323" y="48221"/>
                          </a:lnTo>
                          <a:close/>
                          <a:moveTo>
                            <a:pt x="2721541" y="45960"/>
                          </a:moveTo>
                          <a:cubicBezTo>
                            <a:pt x="2721207" y="46295"/>
                            <a:pt x="2720955" y="46630"/>
                            <a:pt x="2720788" y="46965"/>
                          </a:cubicBezTo>
                          <a:cubicBezTo>
                            <a:pt x="2726983" y="54164"/>
                            <a:pt x="2734685" y="60778"/>
                            <a:pt x="2743894" y="66805"/>
                          </a:cubicBezTo>
                          <a:cubicBezTo>
                            <a:pt x="2753605" y="60610"/>
                            <a:pt x="2761809" y="53662"/>
                            <a:pt x="2768506" y="45960"/>
                          </a:cubicBezTo>
                          <a:close/>
                          <a:moveTo>
                            <a:pt x="941669" y="41942"/>
                          </a:moveTo>
                          <a:lnTo>
                            <a:pt x="941669" y="207197"/>
                          </a:lnTo>
                          <a:lnTo>
                            <a:pt x="1098385" y="207197"/>
                          </a:lnTo>
                          <a:lnTo>
                            <a:pt x="1098385" y="41942"/>
                          </a:lnTo>
                          <a:close/>
                          <a:moveTo>
                            <a:pt x="2953602" y="37672"/>
                          </a:moveTo>
                          <a:cubicBezTo>
                            <a:pt x="2941714" y="53244"/>
                            <a:pt x="2924971" y="69149"/>
                            <a:pt x="2903372" y="85390"/>
                          </a:cubicBezTo>
                          <a:lnTo>
                            <a:pt x="3001822" y="85390"/>
                          </a:lnTo>
                          <a:cubicBezTo>
                            <a:pt x="2982902" y="70656"/>
                            <a:pt x="2966829" y="54750"/>
                            <a:pt x="2953602" y="37672"/>
                          </a:cubicBezTo>
                          <a:close/>
                          <a:moveTo>
                            <a:pt x="1591034" y="20594"/>
                          </a:moveTo>
                          <a:lnTo>
                            <a:pt x="1743480" y="20594"/>
                          </a:lnTo>
                          <a:lnTo>
                            <a:pt x="1743480" y="54499"/>
                          </a:lnTo>
                          <a:lnTo>
                            <a:pt x="1687977" y="54499"/>
                          </a:lnTo>
                          <a:lnTo>
                            <a:pt x="1687977" y="215108"/>
                          </a:lnTo>
                          <a:lnTo>
                            <a:pt x="1646412" y="215108"/>
                          </a:lnTo>
                          <a:lnTo>
                            <a:pt x="1646412" y="54499"/>
                          </a:lnTo>
                          <a:lnTo>
                            <a:pt x="1591034" y="54499"/>
                          </a:lnTo>
                          <a:close/>
                          <a:moveTo>
                            <a:pt x="1466367" y="20594"/>
                          </a:moveTo>
                          <a:lnTo>
                            <a:pt x="1576997" y="20594"/>
                          </a:lnTo>
                          <a:lnTo>
                            <a:pt x="1576997" y="54499"/>
                          </a:lnTo>
                          <a:lnTo>
                            <a:pt x="1507806" y="54499"/>
                          </a:lnTo>
                          <a:lnTo>
                            <a:pt x="1507806" y="100334"/>
                          </a:lnTo>
                          <a:lnTo>
                            <a:pt x="1572100" y="100334"/>
                          </a:lnTo>
                          <a:lnTo>
                            <a:pt x="1572100" y="134113"/>
                          </a:lnTo>
                          <a:lnTo>
                            <a:pt x="1507806" y="134113"/>
                          </a:lnTo>
                          <a:lnTo>
                            <a:pt x="1507806" y="181203"/>
                          </a:lnTo>
                          <a:lnTo>
                            <a:pt x="1581518" y="181203"/>
                          </a:lnTo>
                          <a:lnTo>
                            <a:pt x="1581518" y="215108"/>
                          </a:lnTo>
                          <a:lnTo>
                            <a:pt x="1466367" y="215108"/>
                          </a:lnTo>
                          <a:close/>
                          <a:moveTo>
                            <a:pt x="1247292" y="20594"/>
                          </a:moveTo>
                          <a:lnTo>
                            <a:pt x="1292498" y="20594"/>
                          </a:lnTo>
                          <a:lnTo>
                            <a:pt x="1371861" y="142903"/>
                          </a:lnTo>
                          <a:cubicBezTo>
                            <a:pt x="1377135" y="151024"/>
                            <a:pt x="1380358" y="156172"/>
                            <a:pt x="1381530" y="158349"/>
                          </a:cubicBezTo>
                          <a:lnTo>
                            <a:pt x="1382158" y="158349"/>
                          </a:lnTo>
                          <a:cubicBezTo>
                            <a:pt x="1381321" y="153661"/>
                            <a:pt x="1380902" y="144703"/>
                            <a:pt x="1380902" y="131476"/>
                          </a:cubicBezTo>
                          <a:lnTo>
                            <a:pt x="1380902" y="20594"/>
                          </a:lnTo>
                          <a:lnTo>
                            <a:pt x="1420207" y="20594"/>
                          </a:lnTo>
                          <a:lnTo>
                            <a:pt x="1420207" y="215108"/>
                          </a:lnTo>
                          <a:lnTo>
                            <a:pt x="1377763" y="215108"/>
                          </a:lnTo>
                          <a:lnTo>
                            <a:pt x="1295387" y="89283"/>
                          </a:lnTo>
                          <a:cubicBezTo>
                            <a:pt x="1291117" y="82753"/>
                            <a:pt x="1288020" y="77479"/>
                            <a:pt x="1286094" y="73461"/>
                          </a:cubicBezTo>
                          <a:lnTo>
                            <a:pt x="1285466" y="73461"/>
                          </a:lnTo>
                          <a:cubicBezTo>
                            <a:pt x="1286220" y="80158"/>
                            <a:pt x="1286597" y="90497"/>
                            <a:pt x="1286597" y="104478"/>
                          </a:cubicBezTo>
                          <a:lnTo>
                            <a:pt x="1286597" y="215108"/>
                          </a:lnTo>
                          <a:lnTo>
                            <a:pt x="1247292" y="215108"/>
                          </a:lnTo>
                          <a:close/>
                          <a:moveTo>
                            <a:pt x="551074" y="17329"/>
                          </a:moveTo>
                          <a:cubicBezTo>
                            <a:pt x="572087" y="17329"/>
                            <a:pt x="588579" y="25324"/>
                            <a:pt x="600550" y="41314"/>
                          </a:cubicBezTo>
                          <a:cubicBezTo>
                            <a:pt x="612521" y="57304"/>
                            <a:pt x="618507" y="79614"/>
                            <a:pt x="618507" y="108245"/>
                          </a:cubicBezTo>
                          <a:cubicBezTo>
                            <a:pt x="618507" y="142233"/>
                            <a:pt x="611286" y="169106"/>
                            <a:pt x="596845" y="188863"/>
                          </a:cubicBezTo>
                          <a:cubicBezTo>
                            <a:pt x="582405" y="208620"/>
                            <a:pt x="561622" y="218499"/>
                            <a:pt x="534498" y="218499"/>
                          </a:cubicBezTo>
                          <a:cubicBezTo>
                            <a:pt x="519178" y="218499"/>
                            <a:pt x="505742" y="216029"/>
                            <a:pt x="494189" y="211090"/>
                          </a:cubicBezTo>
                          <a:lnTo>
                            <a:pt x="494189" y="177310"/>
                          </a:lnTo>
                          <a:cubicBezTo>
                            <a:pt x="504570" y="184008"/>
                            <a:pt x="516792" y="187356"/>
                            <a:pt x="530857" y="187356"/>
                          </a:cubicBezTo>
                          <a:cubicBezTo>
                            <a:pt x="562250" y="187356"/>
                            <a:pt x="578282" y="166930"/>
                            <a:pt x="578951" y="126076"/>
                          </a:cubicBezTo>
                          <a:lnTo>
                            <a:pt x="578198" y="125825"/>
                          </a:lnTo>
                          <a:cubicBezTo>
                            <a:pt x="569659" y="138969"/>
                            <a:pt x="556473" y="145540"/>
                            <a:pt x="538642" y="145540"/>
                          </a:cubicBezTo>
                          <a:cubicBezTo>
                            <a:pt x="522485" y="145540"/>
                            <a:pt x="509195" y="139868"/>
                            <a:pt x="498772" y="128525"/>
                          </a:cubicBezTo>
                          <a:cubicBezTo>
                            <a:pt x="488350" y="117181"/>
                            <a:pt x="483138" y="102887"/>
                            <a:pt x="483138" y="85642"/>
                          </a:cubicBezTo>
                          <a:cubicBezTo>
                            <a:pt x="483138" y="65382"/>
                            <a:pt x="489417" y="48932"/>
                            <a:pt x="501974" y="36291"/>
                          </a:cubicBezTo>
                          <a:cubicBezTo>
                            <a:pt x="514532" y="23650"/>
                            <a:pt x="530898" y="17329"/>
                            <a:pt x="551074" y="17329"/>
                          </a:cubicBezTo>
                          <a:close/>
                          <a:moveTo>
                            <a:pt x="230615" y="17329"/>
                          </a:moveTo>
                          <a:cubicBezTo>
                            <a:pt x="275319" y="17329"/>
                            <a:pt x="297671" y="50397"/>
                            <a:pt x="297671" y="116533"/>
                          </a:cubicBezTo>
                          <a:cubicBezTo>
                            <a:pt x="297671" y="149098"/>
                            <a:pt x="291601" y="174234"/>
                            <a:pt x="279462" y="191940"/>
                          </a:cubicBezTo>
                          <a:cubicBezTo>
                            <a:pt x="267324" y="209646"/>
                            <a:pt x="249785" y="218499"/>
                            <a:pt x="226847" y="218499"/>
                          </a:cubicBezTo>
                          <a:cubicBezTo>
                            <a:pt x="181138" y="218499"/>
                            <a:pt x="158284" y="186017"/>
                            <a:pt x="158284" y="121053"/>
                          </a:cubicBezTo>
                          <a:cubicBezTo>
                            <a:pt x="158284" y="87400"/>
                            <a:pt x="164479" y="61699"/>
                            <a:pt x="176869" y="43951"/>
                          </a:cubicBezTo>
                          <a:cubicBezTo>
                            <a:pt x="189259" y="26203"/>
                            <a:pt x="207174" y="17329"/>
                            <a:pt x="230615" y="17329"/>
                          </a:cubicBezTo>
                          <a:close/>
                          <a:moveTo>
                            <a:pt x="65927" y="17329"/>
                          </a:moveTo>
                          <a:cubicBezTo>
                            <a:pt x="85349" y="17329"/>
                            <a:pt x="100711" y="22290"/>
                            <a:pt x="112012" y="32210"/>
                          </a:cubicBezTo>
                          <a:cubicBezTo>
                            <a:pt x="123314" y="42130"/>
                            <a:pt x="128965" y="55797"/>
                            <a:pt x="128965" y="73210"/>
                          </a:cubicBezTo>
                          <a:cubicBezTo>
                            <a:pt x="128965" y="82921"/>
                            <a:pt x="127332" y="91690"/>
                            <a:pt x="124067" y="99517"/>
                          </a:cubicBezTo>
                          <a:cubicBezTo>
                            <a:pt x="120803" y="107345"/>
                            <a:pt x="116072" y="114691"/>
                            <a:pt x="109877" y="121556"/>
                          </a:cubicBezTo>
                          <a:cubicBezTo>
                            <a:pt x="103683" y="128420"/>
                            <a:pt x="93762" y="136666"/>
                            <a:pt x="80117" y="146294"/>
                          </a:cubicBezTo>
                          <a:cubicBezTo>
                            <a:pt x="66973" y="155670"/>
                            <a:pt x="58141" y="162911"/>
                            <a:pt x="53621" y="168018"/>
                          </a:cubicBezTo>
                          <a:cubicBezTo>
                            <a:pt x="49100" y="173125"/>
                            <a:pt x="46839" y="177561"/>
                            <a:pt x="46839" y="181329"/>
                          </a:cubicBezTo>
                          <a:lnTo>
                            <a:pt x="129342" y="181329"/>
                          </a:lnTo>
                          <a:lnTo>
                            <a:pt x="129342" y="215108"/>
                          </a:lnTo>
                          <a:lnTo>
                            <a:pt x="0" y="215108"/>
                          </a:lnTo>
                          <a:lnTo>
                            <a:pt x="0" y="200667"/>
                          </a:lnTo>
                          <a:cubicBezTo>
                            <a:pt x="0" y="190537"/>
                            <a:pt x="1863" y="181287"/>
                            <a:pt x="5588" y="172915"/>
                          </a:cubicBezTo>
                          <a:cubicBezTo>
                            <a:pt x="9314" y="164544"/>
                            <a:pt x="14442" y="156737"/>
                            <a:pt x="20971" y="149496"/>
                          </a:cubicBezTo>
                          <a:cubicBezTo>
                            <a:pt x="27501" y="142254"/>
                            <a:pt x="37631" y="133778"/>
                            <a:pt x="51360" y="124067"/>
                          </a:cubicBezTo>
                          <a:cubicBezTo>
                            <a:pt x="63917" y="114691"/>
                            <a:pt x="72708" y="106382"/>
                            <a:pt x="77731" y="99141"/>
                          </a:cubicBezTo>
                          <a:cubicBezTo>
                            <a:pt x="82754" y="91899"/>
                            <a:pt x="85265" y="84218"/>
                            <a:pt x="85265" y="76098"/>
                          </a:cubicBezTo>
                          <a:cubicBezTo>
                            <a:pt x="85265" y="58601"/>
                            <a:pt x="75722" y="49853"/>
                            <a:pt x="56634" y="49853"/>
                          </a:cubicBezTo>
                          <a:cubicBezTo>
                            <a:pt x="39891" y="49853"/>
                            <a:pt x="23901" y="56550"/>
                            <a:pt x="8665" y="69945"/>
                          </a:cubicBezTo>
                          <a:lnTo>
                            <a:pt x="8665" y="33780"/>
                          </a:lnTo>
                          <a:cubicBezTo>
                            <a:pt x="25659" y="22813"/>
                            <a:pt x="44747" y="17329"/>
                            <a:pt x="65927" y="17329"/>
                          </a:cubicBezTo>
                          <a:close/>
                          <a:moveTo>
                            <a:pt x="393670" y="16325"/>
                          </a:moveTo>
                          <a:lnTo>
                            <a:pt x="419538" y="16325"/>
                          </a:lnTo>
                          <a:lnTo>
                            <a:pt x="419538" y="215108"/>
                          </a:lnTo>
                          <a:lnTo>
                            <a:pt x="378726" y="215108"/>
                          </a:lnTo>
                          <a:lnTo>
                            <a:pt x="378726" y="62034"/>
                          </a:lnTo>
                          <a:cubicBezTo>
                            <a:pt x="373703" y="66387"/>
                            <a:pt x="366839" y="70301"/>
                            <a:pt x="358132" y="73775"/>
                          </a:cubicBezTo>
                          <a:cubicBezTo>
                            <a:pt x="349426" y="77249"/>
                            <a:pt x="341431" y="79405"/>
                            <a:pt x="334148" y="80242"/>
                          </a:cubicBezTo>
                          <a:lnTo>
                            <a:pt x="334148" y="45458"/>
                          </a:lnTo>
                          <a:cubicBezTo>
                            <a:pt x="357086" y="38761"/>
                            <a:pt x="376927" y="29050"/>
                            <a:pt x="393670" y="16325"/>
                          </a:cubicBezTo>
                          <a:close/>
                          <a:moveTo>
                            <a:pt x="1814899" y="15571"/>
                          </a:moveTo>
                          <a:lnTo>
                            <a:pt x="2039174" y="15571"/>
                          </a:lnTo>
                          <a:lnTo>
                            <a:pt x="2039174" y="48221"/>
                          </a:lnTo>
                          <a:lnTo>
                            <a:pt x="1998739" y="48221"/>
                          </a:lnTo>
                          <a:lnTo>
                            <a:pt x="1998739" y="109752"/>
                          </a:lnTo>
                          <a:lnTo>
                            <a:pt x="2049722" y="109752"/>
                          </a:lnTo>
                          <a:lnTo>
                            <a:pt x="2049722" y="142401"/>
                          </a:lnTo>
                          <a:lnTo>
                            <a:pt x="1998739" y="142401"/>
                          </a:lnTo>
                          <a:lnTo>
                            <a:pt x="1998739" y="245371"/>
                          </a:lnTo>
                          <a:lnTo>
                            <a:pt x="1962323" y="245371"/>
                          </a:lnTo>
                          <a:lnTo>
                            <a:pt x="1962323" y="142401"/>
                          </a:lnTo>
                          <a:lnTo>
                            <a:pt x="1895015" y="142401"/>
                          </a:lnTo>
                          <a:cubicBezTo>
                            <a:pt x="1893341" y="172873"/>
                            <a:pt x="1887627" y="195749"/>
                            <a:pt x="1877874" y="211027"/>
                          </a:cubicBezTo>
                          <a:cubicBezTo>
                            <a:pt x="1868121" y="226305"/>
                            <a:pt x="1853241" y="239427"/>
                            <a:pt x="1833233" y="250394"/>
                          </a:cubicBezTo>
                          <a:cubicBezTo>
                            <a:pt x="1823857" y="242190"/>
                            <a:pt x="1813309" y="233651"/>
                            <a:pt x="1801588" y="224777"/>
                          </a:cubicBezTo>
                          <a:cubicBezTo>
                            <a:pt x="1817076" y="216489"/>
                            <a:pt x="1829947" y="206569"/>
                            <a:pt x="1840202" y="195016"/>
                          </a:cubicBezTo>
                          <a:cubicBezTo>
                            <a:pt x="1850457" y="183463"/>
                            <a:pt x="1856380" y="165925"/>
                            <a:pt x="1857971" y="142401"/>
                          </a:cubicBezTo>
                          <a:lnTo>
                            <a:pt x="1801086" y="142401"/>
                          </a:lnTo>
                          <a:lnTo>
                            <a:pt x="1801086" y="109752"/>
                          </a:lnTo>
                          <a:lnTo>
                            <a:pt x="1859352" y="109752"/>
                          </a:lnTo>
                          <a:lnTo>
                            <a:pt x="1859352" y="48221"/>
                          </a:lnTo>
                          <a:lnTo>
                            <a:pt x="1814899" y="48221"/>
                          </a:lnTo>
                          <a:close/>
                          <a:moveTo>
                            <a:pt x="905755" y="11051"/>
                          </a:moveTo>
                          <a:lnTo>
                            <a:pt x="1134299" y="11051"/>
                          </a:lnTo>
                          <a:lnTo>
                            <a:pt x="1134299" y="246878"/>
                          </a:lnTo>
                          <a:lnTo>
                            <a:pt x="1098385" y="246878"/>
                          </a:lnTo>
                          <a:lnTo>
                            <a:pt x="1098385" y="238088"/>
                          </a:lnTo>
                          <a:lnTo>
                            <a:pt x="941669" y="238088"/>
                          </a:lnTo>
                          <a:lnTo>
                            <a:pt x="941669" y="247129"/>
                          </a:lnTo>
                          <a:lnTo>
                            <a:pt x="905755" y="247129"/>
                          </a:lnTo>
                          <a:close/>
                          <a:moveTo>
                            <a:pt x="2938031" y="1507"/>
                          </a:moveTo>
                          <a:lnTo>
                            <a:pt x="2981228" y="1507"/>
                          </a:lnTo>
                          <a:lnTo>
                            <a:pt x="2974196" y="10046"/>
                          </a:lnTo>
                          <a:cubicBezTo>
                            <a:pt x="2995794" y="41691"/>
                            <a:pt x="3030620" y="68647"/>
                            <a:pt x="3078673" y="90916"/>
                          </a:cubicBezTo>
                          <a:cubicBezTo>
                            <a:pt x="3069799" y="101799"/>
                            <a:pt x="3062265" y="111677"/>
                            <a:pt x="3056070" y="120551"/>
                          </a:cubicBezTo>
                          <a:cubicBezTo>
                            <a:pt x="3043512" y="113854"/>
                            <a:pt x="3031792" y="106822"/>
                            <a:pt x="3020909" y="99455"/>
                          </a:cubicBezTo>
                          <a:lnTo>
                            <a:pt x="3020909" y="116533"/>
                          </a:lnTo>
                          <a:lnTo>
                            <a:pt x="2886294" y="116533"/>
                          </a:lnTo>
                          <a:lnTo>
                            <a:pt x="2886294" y="97948"/>
                          </a:lnTo>
                          <a:cubicBezTo>
                            <a:pt x="2875411" y="105315"/>
                            <a:pt x="2863691" y="112682"/>
                            <a:pt x="2851134" y="120049"/>
                          </a:cubicBezTo>
                          <a:cubicBezTo>
                            <a:pt x="2846278" y="113184"/>
                            <a:pt x="2838744" y="103306"/>
                            <a:pt x="2828530" y="90413"/>
                          </a:cubicBezTo>
                          <a:cubicBezTo>
                            <a:pt x="2883448" y="61448"/>
                            <a:pt x="2919948" y="31812"/>
                            <a:pt x="2938031" y="1507"/>
                          </a:cubicBezTo>
                          <a:close/>
                          <a:moveTo>
                            <a:pt x="2718528" y="1256"/>
                          </a:moveTo>
                          <a:lnTo>
                            <a:pt x="2753186" y="5274"/>
                          </a:lnTo>
                          <a:cubicBezTo>
                            <a:pt x="2749670" y="10297"/>
                            <a:pt x="2746070" y="15153"/>
                            <a:pt x="2742387" y="19841"/>
                          </a:cubicBezTo>
                          <a:lnTo>
                            <a:pt x="2803667" y="19841"/>
                          </a:lnTo>
                          <a:lnTo>
                            <a:pt x="2803667" y="44202"/>
                          </a:lnTo>
                          <a:cubicBezTo>
                            <a:pt x="2796132" y="57429"/>
                            <a:pt x="2785919" y="69233"/>
                            <a:pt x="2773027" y="79614"/>
                          </a:cubicBezTo>
                          <a:cubicBezTo>
                            <a:pt x="2787258" y="83800"/>
                            <a:pt x="2803750" y="86981"/>
                            <a:pt x="2822503" y="89158"/>
                          </a:cubicBezTo>
                          <a:cubicBezTo>
                            <a:pt x="2820159" y="96859"/>
                            <a:pt x="2817480" y="106487"/>
                            <a:pt x="2814466" y="118040"/>
                          </a:cubicBezTo>
                          <a:cubicBezTo>
                            <a:pt x="2785835" y="113017"/>
                            <a:pt x="2762562" y="106319"/>
                            <a:pt x="2744647" y="97948"/>
                          </a:cubicBezTo>
                          <a:cubicBezTo>
                            <a:pt x="2725057" y="107994"/>
                            <a:pt x="2701784" y="116114"/>
                            <a:pt x="2674828" y="122309"/>
                          </a:cubicBezTo>
                          <a:cubicBezTo>
                            <a:pt x="2671647" y="113770"/>
                            <a:pt x="2668466" y="106068"/>
                            <a:pt x="2665284" y="99203"/>
                          </a:cubicBezTo>
                          <a:lnTo>
                            <a:pt x="2665284" y="225782"/>
                          </a:lnTo>
                          <a:lnTo>
                            <a:pt x="2643686" y="225782"/>
                          </a:lnTo>
                          <a:lnTo>
                            <a:pt x="2643686" y="214731"/>
                          </a:lnTo>
                          <a:lnTo>
                            <a:pt x="2577885" y="219754"/>
                          </a:lnTo>
                          <a:lnTo>
                            <a:pt x="2577885" y="44704"/>
                          </a:lnTo>
                          <a:lnTo>
                            <a:pt x="2599484" y="44704"/>
                          </a:lnTo>
                          <a:lnTo>
                            <a:pt x="2599484" y="189114"/>
                          </a:lnTo>
                          <a:lnTo>
                            <a:pt x="2608274" y="188361"/>
                          </a:lnTo>
                          <a:lnTo>
                            <a:pt x="2608274" y="4019"/>
                          </a:lnTo>
                          <a:lnTo>
                            <a:pt x="2634896" y="4019"/>
                          </a:lnTo>
                          <a:lnTo>
                            <a:pt x="2634896" y="186352"/>
                          </a:lnTo>
                          <a:lnTo>
                            <a:pt x="2643686" y="185598"/>
                          </a:lnTo>
                          <a:lnTo>
                            <a:pt x="2643686" y="44704"/>
                          </a:lnTo>
                          <a:lnTo>
                            <a:pt x="2665284" y="44704"/>
                          </a:lnTo>
                          <a:lnTo>
                            <a:pt x="2665284" y="95687"/>
                          </a:lnTo>
                          <a:cubicBezTo>
                            <a:pt x="2685209" y="91837"/>
                            <a:pt x="2702789" y="86730"/>
                            <a:pt x="2718025" y="80367"/>
                          </a:cubicBezTo>
                          <a:cubicBezTo>
                            <a:pt x="2712668" y="75847"/>
                            <a:pt x="2707812" y="71159"/>
                            <a:pt x="2703459" y="66303"/>
                          </a:cubicBezTo>
                          <a:cubicBezTo>
                            <a:pt x="2698436" y="71494"/>
                            <a:pt x="2693329" y="76600"/>
                            <a:pt x="2688139" y="81623"/>
                          </a:cubicBezTo>
                          <a:cubicBezTo>
                            <a:pt x="2681776" y="74089"/>
                            <a:pt x="2675581" y="67726"/>
                            <a:pt x="2669554" y="62536"/>
                          </a:cubicBezTo>
                          <a:cubicBezTo>
                            <a:pt x="2687134" y="46295"/>
                            <a:pt x="2703459" y="25868"/>
                            <a:pt x="2718528" y="1256"/>
                          </a:cubicBezTo>
                          <a:close/>
                          <a:moveTo>
                            <a:pt x="2151186" y="754"/>
                          </a:moveTo>
                          <a:lnTo>
                            <a:pt x="2187602" y="3767"/>
                          </a:lnTo>
                          <a:lnTo>
                            <a:pt x="2177054" y="50481"/>
                          </a:lnTo>
                          <a:lnTo>
                            <a:pt x="2247375" y="50481"/>
                          </a:lnTo>
                          <a:cubicBezTo>
                            <a:pt x="2237999" y="41272"/>
                            <a:pt x="2228372" y="32063"/>
                            <a:pt x="2218493" y="22855"/>
                          </a:cubicBezTo>
                          <a:lnTo>
                            <a:pt x="2240594" y="2009"/>
                          </a:lnTo>
                          <a:cubicBezTo>
                            <a:pt x="2255998" y="13897"/>
                            <a:pt x="2269057" y="24696"/>
                            <a:pt x="2279773" y="34407"/>
                          </a:cubicBezTo>
                          <a:lnTo>
                            <a:pt x="2263951" y="50481"/>
                          </a:lnTo>
                          <a:lnTo>
                            <a:pt x="2306395" y="50481"/>
                          </a:lnTo>
                          <a:lnTo>
                            <a:pt x="2306395" y="81372"/>
                          </a:lnTo>
                          <a:lnTo>
                            <a:pt x="2167510" y="81372"/>
                          </a:lnTo>
                          <a:cubicBezTo>
                            <a:pt x="2164999" y="88404"/>
                            <a:pt x="2162069" y="96106"/>
                            <a:pt x="2158720" y="104478"/>
                          </a:cubicBezTo>
                          <a:lnTo>
                            <a:pt x="2280778" y="104478"/>
                          </a:lnTo>
                          <a:lnTo>
                            <a:pt x="2280778" y="132355"/>
                          </a:lnTo>
                          <a:cubicBezTo>
                            <a:pt x="2267885" y="154623"/>
                            <a:pt x="2251142" y="174129"/>
                            <a:pt x="2230548" y="190872"/>
                          </a:cubicBezTo>
                          <a:cubicBezTo>
                            <a:pt x="2249635" y="199411"/>
                            <a:pt x="2275169" y="206109"/>
                            <a:pt x="2307148" y="210964"/>
                          </a:cubicBezTo>
                          <a:cubicBezTo>
                            <a:pt x="2299781" y="223019"/>
                            <a:pt x="2292665" y="235242"/>
                            <a:pt x="2285801" y="247632"/>
                          </a:cubicBezTo>
                          <a:cubicBezTo>
                            <a:pt x="2251645" y="239930"/>
                            <a:pt x="2222595" y="228461"/>
                            <a:pt x="2198652" y="213224"/>
                          </a:cubicBezTo>
                          <a:cubicBezTo>
                            <a:pt x="2174040" y="227624"/>
                            <a:pt x="2144907" y="239930"/>
                            <a:pt x="2111253" y="250143"/>
                          </a:cubicBezTo>
                          <a:cubicBezTo>
                            <a:pt x="2105226" y="239093"/>
                            <a:pt x="2098863" y="228293"/>
                            <a:pt x="2092166" y="217745"/>
                          </a:cubicBezTo>
                          <a:cubicBezTo>
                            <a:pt x="2120127" y="209876"/>
                            <a:pt x="2145325" y="200751"/>
                            <a:pt x="2167761" y="190370"/>
                          </a:cubicBezTo>
                          <a:cubicBezTo>
                            <a:pt x="2155539" y="178985"/>
                            <a:pt x="2144488" y="165925"/>
                            <a:pt x="2134610" y="151191"/>
                          </a:cubicBezTo>
                          <a:cubicBezTo>
                            <a:pt x="2115188" y="182166"/>
                            <a:pt x="2092919" y="208453"/>
                            <a:pt x="2067805" y="230051"/>
                          </a:cubicBezTo>
                          <a:cubicBezTo>
                            <a:pt x="2064289" y="214313"/>
                            <a:pt x="2060605" y="200332"/>
                            <a:pt x="2056754" y="188110"/>
                          </a:cubicBezTo>
                          <a:cubicBezTo>
                            <a:pt x="2089403" y="157470"/>
                            <a:pt x="2113765" y="121890"/>
                            <a:pt x="2129838" y="81372"/>
                          </a:cubicBezTo>
                          <a:lnTo>
                            <a:pt x="2066800" y="81372"/>
                          </a:lnTo>
                          <a:lnTo>
                            <a:pt x="2066800" y="51234"/>
                          </a:lnTo>
                          <a:cubicBezTo>
                            <a:pt x="2071488" y="37505"/>
                            <a:pt x="2075674" y="23106"/>
                            <a:pt x="2079357" y="8037"/>
                          </a:cubicBezTo>
                          <a:lnTo>
                            <a:pt x="2113765" y="11804"/>
                          </a:lnTo>
                          <a:cubicBezTo>
                            <a:pt x="2111253" y="22185"/>
                            <a:pt x="2107821" y="35077"/>
                            <a:pt x="2103468" y="50481"/>
                          </a:cubicBezTo>
                          <a:lnTo>
                            <a:pt x="2139633" y="50481"/>
                          </a:lnTo>
                          <a:cubicBezTo>
                            <a:pt x="2143484" y="36249"/>
                            <a:pt x="2147335" y="19673"/>
                            <a:pt x="2151186" y="754"/>
                          </a:cubicBezTo>
                          <a:close/>
                          <a:moveTo>
                            <a:pt x="743513" y="503"/>
                          </a:moveTo>
                          <a:lnTo>
                            <a:pt x="781688" y="503"/>
                          </a:lnTo>
                          <a:lnTo>
                            <a:pt x="781688" y="44956"/>
                          </a:lnTo>
                          <a:lnTo>
                            <a:pt x="875366" y="44956"/>
                          </a:lnTo>
                          <a:lnTo>
                            <a:pt x="875366" y="185849"/>
                          </a:lnTo>
                          <a:lnTo>
                            <a:pt x="838196" y="185849"/>
                          </a:lnTo>
                          <a:lnTo>
                            <a:pt x="838196" y="168520"/>
                          </a:lnTo>
                          <a:lnTo>
                            <a:pt x="781688" y="168520"/>
                          </a:lnTo>
                          <a:lnTo>
                            <a:pt x="781688" y="249390"/>
                          </a:lnTo>
                          <a:lnTo>
                            <a:pt x="743513" y="249390"/>
                          </a:lnTo>
                          <a:lnTo>
                            <a:pt x="743513" y="168520"/>
                          </a:lnTo>
                          <a:lnTo>
                            <a:pt x="687005" y="168520"/>
                          </a:lnTo>
                          <a:lnTo>
                            <a:pt x="687005" y="186603"/>
                          </a:lnTo>
                          <a:lnTo>
                            <a:pt x="649835" y="186603"/>
                          </a:lnTo>
                          <a:lnTo>
                            <a:pt x="649835" y="44956"/>
                          </a:lnTo>
                          <a:lnTo>
                            <a:pt x="743513" y="44956"/>
                          </a:lnTo>
                          <a:close/>
                          <a:moveTo>
                            <a:pt x="2402835" y="0"/>
                          </a:moveTo>
                          <a:lnTo>
                            <a:pt x="2436991" y="0"/>
                          </a:lnTo>
                          <a:lnTo>
                            <a:pt x="2436991" y="22352"/>
                          </a:lnTo>
                          <a:lnTo>
                            <a:pt x="2497267" y="22352"/>
                          </a:lnTo>
                          <a:lnTo>
                            <a:pt x="2497267" y="49853"/>
                          </a:lnTo>
                          <a:cubicBezTo>
                            <a:pt x="2508820" y="38468"/>
                            <a:pt x="2519786" y="26120"/>
                            <a:pt x="2530167" y="12809"/>
                          </a:cubicBezTo>
                          <a:lnTo>
                            <a:pt x="2555533" y="32147"/>
                          </a:lnTo>
                          <a:cubicBezTo>
                            <a:pt x="2543645" y="46295"/>
                            <a:pt x="2531214" y="59271"/>
                            <a:pt x="2518238" y="71075"/>
                          </a:cubicBezTo>
                          <a:lnTo>
                            <a:pt x="2564574" y="71075"/>
                          </a:lnTo>
                          <a:lnTo>
                            <a:pt x="2564574" y="100710"/>
                          </a:lnTo>
                          <a:lnTo>
                            <a:pt x="2480817" y="100710"/>
                          </a:lnTo>
                          <a:cubicBezTo>
                            <a:pt x="2470603" y="107742"/>
                            <a:pt x="2460055" y="114105"/>
                            <a:pt x="2449172" y="119798"/>
                          </a:cubicBezTo>
                          <a:lnTo>
                            <a:pt x="2536948" y="119798"/>
                          </a:lnTo>
                          <a:lnTo>
                            <a:pt x="2536948" y="249139"/>
                          </a:lnTo>
                          <a:lnTo>
                            <a:pt x="2502792" y="249139"/>
                          </a:lnTo>
                          <a:lnTo>
                            <a:pt x="2502792" y="238590"/>
                          </a:lnTo>
                          <a:lnTo>
                            <a:pt x="2385506" y="238590"/>
                          </a:lnTo>
                          <a:lnTo>
                            <a:pt x="2385506" y="249139"/>
                          </a:lnTo>
                          <a:lnTo>
                            <a:pt x="2351350" y="249139"/>
                          </a:lnTo>
                          <a:lnTo>
                            <a:pt x="2351350" y="158474"/>
                          </a:lnTo>
                          <a:cubicBezTo>
                            <a:pt x="2342727" y="161153"/>
                            <a:pt x="2333853" y="163748"/>
                            <a:pt x="2324728" y="166260"/>
                          </a:cubicBezTo>
                          <a:cubicBezTo>
                            <a:pt x="2322384" y="157219"/>
                            <a:pt x="2318952" y="146754"/>
                            <a:pt x="2314431" y="134866"/>
                          </a:cubicBezTo>
                          <a:cubicBezTo>
                            <a:pt x="2360475" y="126495"/>
                            <a:pt x="2398273" y="115110"/>
                            <a:pt x="2427824" y="100710"/>
                          </a:cubicBezTo>
                          <a:lnTo>
                            <a:pt x="2316441" y="100710"/>
                          </a:lnTo>
                          <a:lnTo>
                            <a:pt x="2316441" y="71075"/>
                          </a:lnTo>
                          <a:lnTo>
                            <a:pt x="2402835" y="71075"/>
                          </a:lnTo>
                          <a:lnTo>
                            <a:pt x="2402835" y="51988"/>
                          </a:lnTo>
                          <a:lnTo>
                            <a:pt x="2336784" y="51988"/>
                          </a:lnTo>
                          <a:lnTo>
                            <a:pt x="2336784" y="22352"/>
                          </a:lnTo>
                          <a:lnTo>
                            <a:pt x="2402835" y="2235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334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EC92C7FA-8B8A-4091-A7B9-D2B8C6BA23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5955" y="928784"/>
                      <a:ext cx="2040182" cy="164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0182" h="164766">
                          <a:moveTo>
                            <a:pt x="624055" y="139666"/>
                          </a:moveTo>
                          <a:cubicBezTo>
                            <a:pt x="627701" y="139666"/>
                            <a:pt x="630729" y="140887"/>
                            <a:pt x="633138" y="143328"/>
                          </a:cubicBezTo>
                          <a:cubicBezTo>
                            <a:pt x="635547" y="145770"/>
                            <a:pt x="636752" y="148716"/>
                            <a:pt x="636752" y="152167"/>
                          </a:cubicBezTo>
                          <a:cubicBezTo>
                            <a:pt x="636752" y="155553"/>
                            <a:pt x="635547" y="158467"/>
                            <a:pt x="633138" y="160909"/>
                          </a:cubicBezTo>
                          <a:cubicBezTo>
                            <a:pt x="630729" y="163350"/>
                            <a:pt x="627669" y="164571"/>
                            <a:pt x="623957" y="164571"/>
                          </a:cubicBezTo>
                          <a:cubicBezTo>
                            <a:pt x="620376" y="164571"/>
                            <a:pt x="617397" y="163350"/>
                            <a:pt x="615021" y="160909"/>
                          </a:cubicBezTo>
                          <a:cubicBezTo>
                            <a:pt x="612644" y="158467"/>
                            <a:pt x="611456" y="155553"/>
                            <a:pt x="611456" y="152167"/>
                          </a:cubicBezTo>
                          <a:cubicBezTo>
                            <a:pt x="611456" y="148651"/>
                            <a:pt x="612660" y="145689"/>
                            <a:pt x="615069" y="143279"/>
                          </a:cubicBezTo>
                          <a:cubicBezTo>
                            <a:pt x="617479" y="140870"/>
                            <a:pt x="620474" y="139666"/>
                            <a:pt x="624055" y="139666"/>
                          </a:cubicBezTo>
                          <a:close/>
                          <a:moveTo>
                            <a:pt x="505346" y="108021"/>
                          </a:moveTo>
                          <a:lnTo>
                            <a:pt x="480050" y="111439"/>
                          </a:lnTo>
                          <a:cubicBezTo>
                            <a:pt x="471194" y="112611"/>
                            <a:pt x="465090" y="114825"/>
                            <a:pt x="461737" y="118081"/>
                          </a:cubicBezTo>
                          <a:cubicBezTo>
                            <a:pt x="458384" y="121337"/>
                            <a:pt x="456707" y="125894"/>
                            <a:pt x="456707" y="131755"/>
                          </a:cubicBezTo>
                          <a:cubicBezTo>
                            <a:pt x="456707" y="136898"/>
                            <a:pt x="458530" y="141098"/>
                            <a:pt x="462176" y="144354"/>
                          </a:cubicBezTo>
                          <a:cubicBezTo>
                            <a:pt x="465823" y="147609"/>
                            <a:pt x="470641" y="149237"/>
                            <a:pt x="476631" y="149237"/>
                          </a:cubicBezTo>
                          <a:cubicBezTo>
                            <a:pt x="484966" y="149237"/>
                            <a:pt x="491835" y="146307"/>
                            <a:pt x="497239" y="140447"/>
                          </a:cubicBezTo>
                          <a:cubicBezTo>
                            <a:pt x="502644" y="134587"/>
                            <a:pt x="505346" y="127229"/>
                            <a:pt x="505346" y="118374"/>
                          </a:cubicBezTo>
                          <a:close/>
                          <a:moveTo>
                            <a:pt x="1264076" y="67489"/>
                          </a:moveTo>
                          <a:cubicBezTo>
                            <a:pt x="1253333" y="67489"/>
                            <a:pt x="1244852" y="71167"/>
                            <a:pt x="1238634" y="78525"/>
                          </a:cubicBezTo>
                          <a:cubicBezTo>
                            <a:pt x="1232416" y="85883"/>
                            <a:pt x="1229306" y="95975"/>
                            <a:pt x="1229306" y="108802"/>
                          </a:cubicBezTo>
                          <a:cubicBezTo>
                            <a:pt x="1229306" y="121239"/>
                            <a:pt x="1232448" y="131038"/>
                            <a:pt x="1238731" y="138201"/>
                          </a:cubicBezTo>
                          <a:cubicBezTo>
                            <a:pt x="1245015" y="145363"/>
                            <a:pt x="1253463" y="148944"/>
                            <a:pt x="1264076" y="148944"/>
                          </a:cubicBezTo>
                          <a:cubicBezTo>
                            <a:pt x="1275015" y="148944"/>
                            <a:pt x="1283350" y="145444"/>
                            <a:pt x="1289080" y="138445"/>
                          </a:cubicBezTo>
                          <a:cubicBezTo>
                            <a:pt x="1294809" y="131445"/>
                            <a:pt x="1297674" y="121402"/>
                            <a:pt x="1297674" y="108314"/>
                          </a:cubicBezTo>
                          <a:cubicBezTo>
                            <a:pt x="1297674" y="95161"/>
                            <a:pt x="1294809" y="85069"/>
                            <a:pt x="1289080" y="78037"/>
                          </a:cubicBezTo>
                          <a:cubicBezTo>
                            <a:pt x="1283350" y="71005"/>
                            <a:pt x="1275015" y="67489"/>
                            <a:pt x="1264076" y="67489"/>
                          </a:cubicBezTo>
                          <a:close/>
                          <a:moveTo>
                            <a:pt x="869156" y="67098"/>
                          </a:moveTo>
                          <a:cubicBezTo>
                            <a:pt x="861538" y="67098"/>
                            <a:pt x="854945" y="69930"/>
                            <a:pt x="849378" y="75595"/>
                          </a:cubicBezTo>
                          <a:cubicBezTo>
                            <a:pt x="843811" y="81260"/>
                            <a:pt x="840311" y="88650"/>
                            <a:pt x="838879" y="97766"/>
                          </a:cubicBezTo>
                          <a:lnTo>
                            <a:pt x="895331" y="97766"/>
                          </a:lnTo>
                          <a:cubicBezTo>
                            <a:pt x="895266" y="87999"/>
                            <a:pt x="892955" y="80446"/>
                            <a:pt x="888397" y="75107"/>
                          </a:cubicBezTo>
                          <a:cubicBezTo>
                            <a:pt x="883839" y="69768"/>
                            <a:pt x="877426" y="67098"/>
                            <a:pt x="869156" y="67098"/>
                          </a:cubicBezTo>
                          <a:close/>
                          <a:moveTo>
                            <a:pt x="264402" y="54206"/>
                          </a:moveTo>
                          <a:lnTo>
                            <a:pt x="283545" y="54206"/>
                          </a:lnTo>
                          <a:lnTo>
                            <a:pt x="283545" y="162227"/>
                          </a:lnTo>
                          <a:lnTo>
                            <a:pt x="264402" y="162227"/>
                          </a:lnTo>
                          <a:close/>
                          <a:moveTo>
                            <a:pt x="1395813" y="51666"/>
                          </a:moveTo>
                          <a:cubicBezTo>
                            <a:pt x="1407663" y="51666"/>
                            <a:pt x="1416681" y="55459"/>
                            <a:pt x="1422867" y="63045"/>
                          </a:cubicBezTo>
                          <a:cubicBezTo>
                            <a:pt x="1429052" y="70630"/>
                            <a:pt x="1432145" y="81683"/>
                            <a:pt x="1432145" y="96203"/>
                          </a:cubicBezTo>
                          <a:lnTo>
                            <a:pt x="1432145" y="162227"/>
                          </a:lnTo>
                          <a:lnTo>
                            <a:pt x="1413100" y="162227"/>
                          </a:lnTo>
                          <a:lnTo>
                            <a:pt x="1413100" y="100794"/>
                          </a:lnTo>
                          <a:cubicBezTo>
                            <a:pt x="1413100" y="78590"/>
                            <a:pt x="1404993" y="67489"/>
                            <a:pt x="1388780" y="67489"/>
                          </a:cubicBezTo>
                          <a:cubicBezTo>
                            <a:pt x="1380381" y="67489"/>
                            <a:pt x="1373479" y="70614"/>
                            <a:pt x="1368075" y="76865"/>
                          </a:cubicBezTo>
                          <a:cubicBezTo>
                            <a:pt x="1362670" y="83116"/>
                            <a:pt x="1359968" y="91027"/>
                            <a:pt x="1359968" y="100598"/>
                          </a:cubicBezTo>
                          <a:lnTo>
                            <a:pt x="1359968" y="162227"/>
                          </a:lnTo>
                          <a:lnTo>
                            <a:pt x="1340825" y="162227"/>
                          </a:lnTo>
                          <a:lnTo>
                            <a:pt x="1340825" y="54206"/>
                          </a:lnTo>
                          <a:lnTo>
                            <a:pt x="1359968" y="54206"/>
                          </a:lnTo>
                          <a:lnTo>
                            <a:pt x="1359968" y="72079"/>
                          </a:lnTo>
                          <a:lnTo>
                            <a:pt x="1360359" y="72079"/>
                          </a:lnTo>
                          <a:cubicBezTo>
                            <a:pt x="1368498" y="58471"/>
                            <a:pt x="1380316" y="51666"/>
                            <a:pt x="1395813" y="51666"/>
                          </a:cubicBezTo>
                          <a:close/>
                          <a:moveTo>
                            <a:pt x="1265248" y="51666"/>
                          </a:moveTo>
                          <a:cubicBezTo>
                            <a:pt x="1281461" y="51666"/>
                            <a:pt x="1294175" y="56631"/>
                            <a:pt x="1303388" y="66561"/>
                          </a:cubicBezTo>
                          <a:cubicBezTo>
                            <a:pt x="1312601" y="76490"/>
                            <a:pt x="1317208" y="90213"/>
                            <a:pt x="1317208" y="107728"/>
                          </a:cubicBezTo>
                          <a:cubicBezTo>
                            <a:pt x="1317208" y="124787"/>
                            <a:pt x="1312292" y="138559"/>
                            <a:pt x="1302460" y="149042"/>
                          </a:cubicBezTo>
                          <a:cubicBezTo>
                            <a:pt x="1292628" y="159525"/>
                            <a:pt x="1279443" y="164766"/>
                            <a:pt x="1262904" y="164766"/>
                          </a:cubicBezTo>
                          <a:cubicBezTo>
                            <a:pt x="1246757" y="164766"/>
                            <a:pt x="1233864" y="159688"/>
                            <a:pt x="1224228" y="149530"/>
                          </a:cubicBezTo>
                          <a:cubicBezTo>
                            <a:pt x="1214591" y="139373"/>
                            <a:pt x="1209773" y="125992"/>
                            <a:pt x="1209773" y="109388"/>
                          </a:cubicBezTo>
                          <a:cubicBezTo>
                            <a:pt x="1209773" y="91548"/>
                            <a:pt x="1214754" y="77467"/>
                            <a:pt x="1224716" y="67147"/>
                          </a:cubicBezTo>
                          <a:cubicBezTo>
                            <a:pt x="1234678" y="56826"/>
                            <a:pt x="1248189" y="51666"/>
                            <a:pt x="1265248" y="51666"/>
                          </a:cubicBezTo>
                          <a:close/>
                          <a:moveTo>
                            <a:pt x="869449" y="51666"/>
                          </a:moveTo>
                          <a:cubicBezTo>
                            <a:pt x="883579" y="51666"/>
                            <a:pt x="894615" y="56208"/>
                            <a:pt x="902559" y="65291"/>
                          </a:cubicBezTo>
                          <a:cubicBezTo>
                            <a:pt x="910503" y="74374"/>
                            <a:pt x="914474" y="87087"/>
                            <a:pt x="914474" y="103431"/>
                          </a:cubicBezTo>
                          <a:lnTo>
                            <a:pt x="914474" y="113100"/>
                          </a:lnTo>
                          <a:lnTo>
                            <a:pt x="838879" y="113100"/>
                          </a:lnTo>
                          <a:cubicBezTo>
                            <a:pt x="839205" y="124625"/>
                            <a:pt x="842363" y="133529"/>
                            <a:pt x="848353" y="139812"/>
                          </a:cubicBezTo>
                          <a:cubicBezTo>
                            <a:pt x="854343" y="146095"/>
                            <a:pt x="862710" y="149237"/>
                            <a:pt x="873454" y="149237"/>
                          </a:cubicBezTo>
                          <a:cubicBezTo>
                            <a:pt x="885565" y="149237"/>
                            <a:pt x="896666" y="145363"/>
                            <a:pt x="906759" y="137615"/>
                          </a:cubicBezTo>
                          <a:lnTo>
                            <a:pt x="906759" y="154707"/>
                          </a:lnTo>
                          <a:cubicBezTo>
                            <a:pt x="897252" y="161413"/>
                            <a:pt x="884653" y="164766"/>
                            <a:pt x="868961" y="164766"/>
                          </a:cubicBezTo>
                          <a:cubicBezTo>
                            <a:pt x="853334" y="164766"/>
                            <a:pt x="841142" y="159818"/>
                            <a:pt x="832384" y="149921"/>
                          </a:cubicBezTo>
                          <a:cubicBezTo>
                            <a:pt x="823626" y="140024"/>
                            <a:pt x="819248" y="126285"/>
                            <a:pt x="819248" y="108705"/>
                          </a:cubicBezTo>
                          <a:cubicBezTo>
                            <a:pt x="819248" y="92166"/>
                            <a:pt x="824050" y="78525"/>
                            <a:pt x="833654" y="67782"/>
                          </a:cubicBezTo>
                          <a:cubicBezTo>
                            <a:pt x="843258" y="57038"/>
                            <a:pt x="855190" y="51666"/>
                            <a:pt x="869449" y="51666"/>
                          </a:cubicBezTo>
                          <a:close/>
                          <a:moveTo>
                            <a:pt x="485226" y="51666"/>
                          </a:moveTo>
                          <a:cubicBezTo>
                            <a:pt x="511271" y="51666"/>
                            <a:pt x="524294" y="65340"/>
                            <a:pt x="524294" y="92687"/>
                          </a:cubicBezTo>
                          <a:lnTo>
                            <a:pt x="524294" y="162227"/>
                          </a:lnTo>
                          <a:lnTo>
                            <a:pt x="505346" y="162227"/>
                          </a:lnTo>
                          <a:lnTo>
                            <a:pt x="505346" y="145526"/>
                          </a:lnTo>
                          <a:lnTo>
                            <a:pt x="504858" y="145526"/>
                          </a:lnTo>
                          <a:cubicBezTo>
                            <a:pt x="497370" y="158353"/>
                            <a:pt x="486333" y="164766"/>
                            <a:pt x="471748" y="164766"/>
                          </a:cubicBezTo>
                          <a:cubicBezTo>
                            <a:pt x="461265" y="164766"/>
                            <a:pt x="452930" y="161934"/>
                            <a:pt x="446745" y="156269"/>
                          </a:cubicBezTo>
                          <a:cubicBezTo>
                            <a:pt x="440559" y="150605"/>
                            <a:pt x="437466" y="142954"/>
                            <a:pt x="437466" y="133317"/>
                          </a:cubicBezTo>
                          <a:cubicBezTo>
                            <a:pt x="437466" y="113132"/>
                            <a:pt x="449414" y="101380"/>
                            <a:pt x="473311" y="98059"/>
                          </a:cubicBezTo>
                          <a:lnTo>
                            <a:pt x="505346" y="93566"/>
                          </a:lnTo>
                          <a:cubicBezTo>
                            <a:pt x="505346" y="75921"/>
                            <a:pt x="498053" y="67098"/>
                            <a:pt x="483468" y="67098"/>
                          </a:cubicBezTo>
                          <a:cubicBezTo>
                            <a:pt x="470511" y="67098"/>
                            <a:pt x="458693" y="71460"/>
                            <a:pt x="448014" y="80186"/>
                          </a:cubicBezTo>
                          <a:lnTo>
                            <a:pt x="448014" y="61726"/>
                          </a:lnTo>
                          <a:cubicBezTo>
                            <a:pt x="458758" y="55020"/>
                            <a:pt x="471162" y="51666"/>
                            <a:pt x="485226" y="51666"/>
                          </a:cubicBezTo>
                          <a:close/>
                          <a:moveTo>
                            <a:pt x="376637" y="51666"/>
                          </a:moveTo>
                          <a:cubicBezTo>
                            <a:pt x="388488" y="51666"/>
                            <a:pt x="397506" y="55459"/>
                            <a:pt x="403692" y="63045"/>
                          </a:cubicBezTo>
                          <a:cubicBezTo>
                            <a:pt x="409877" y="70630"/>
                            <a:pt x="412970" y="81683"/>
                            <a:pt x="412970" y="96203"/>
                          </a:cubicBezTo>
                          <a:lnTo>
                            <a:pt x="412970" y="162227"/>
                          </a:lnTo>
                          <a:lnTo>
                            <a:pt x="393925" y="162227"/>
                          </a:lnTo>
                          <a:lnTo>
                            <a:pt x="393925" y="100794"/>
                          </a:lnTo>
                          <a:cubicBezTo>
                            <a:pt x="393925" y="78590"/>
                            <a:pt x="385818" y="67489"/>
                            <a:pt x="369605" y="67489"/>
                          </a:cubicBezTo>
                          <a:cubicBezTo>
                            <a:pt x="361206" y="67489"/>
                            <a:pt x="354304" y="70614"/>
                            <a:pt x="348900" y="76865"/>
                          </a:cubicBezTo>
                          <a:cubicBezTo>
                            <a:pt x="343495" y="83116"/>
                            <a:pt x="340793" y="91027"/>
                            <a:pt x="340793" y="100598"/>
                          </a:cubicBezTo>
                          <a:lnTo>
                            <a:pt x="340793" y="162227"/>
                          </a:lnTo>
                          <a:lnTo>
                            <a:pt x="321650" y="162227"/>
                          </a:lnTo>
                          <a:lnTo>
                            <a:pt x="321650" y="54206"/>
                          </a:lnTo>
                          <a:lnTo>
                            <a:pt x="340793" y="54206"/>
                          </a:lnTo>
                          <a:lnTo>
                            <a:pt x="340793" y="72079"/>
                          </a:lnTo>
                          <a:lnTo>
                            <a:pt x="341184" y="72079"/>
                          </a:lnTo>
                          <a:cubicBezTo>
                            <a:pt x="349323" y="58471"/>
                            <a:pt x="361141" y="51666"/>
                            <a:pt x="376637" y="51666"/>
                          </a:cubicBezTo>
                          <a:close/>
                          <a:moveTo>
                            <a:pt x="1990665" y="24319"/>
                          </a:moveTo>
                          <a:cubicBezTo>
                            <a:pt x="1982526" y="24319"/>
                            <a:pt x="1975786" y="27412"/>
                            <a:pt x="1970447" y="33598"/>
                          </a:cubicBezTo>
                          <a:cubicBezTo>
                            <a:pt x="1965108" y="39783"/>
                            <a:pt x="1962438" y="47532"/>
                            <a:pt x="1962438" y="56843"/>
                          </a:cubicBezTo>
                          <a:cubicBezTo>
                            <a:pt x="1962438" y="67000"/>
                            <a:pt x="1965043" y="75058"/>
                            <a:pt x="1970252" y="81016"/>
                          </a:cubicBezTo>
                          <a:cubicBezTo>
                            <a:pt x="1975461" y="86973"/>
                            <a:pt x="1982656" y="89952"/>
                            <a:pt x="1991837" y="89952"/>
                          </a:cubicBezTo>
                          <a:cubicBezTo>
                            <a:pt x="1999780" y="89952"/>
                            <a:pt x="2006454" y="87234"/>
                            <a:pt x="2011859" y="81797"/>
                          </a:cubicBezTo>
                          <a:cubicBezTo>
                            <a:pt x="2017263" y="76360"/>
                            <a:pt x="2019965" y="69768"/>
                            <a:pt x="2019965" y="62019"/>
                          </a:cubicBezTo>
                          <a:cubicBezTo>
                            <a:pt x="2019965" y="51145"/>
                            <a:pt x="2017279" y="42144"/>
                            <a:pt x="2011907" y="35014"/>
                          </a:cubicBezTo>
                          <a:cubicBezTo>
                            <a:pt x="2006536" y="27884"/>
                            <a:pt x="1999455" y="24319"/>
                            <a:pt x="1990665" y="24319"/>
                          </a:cubicBezTo>
                          <a:close/>
                          <a:moveTo>
                            <a:pt x="1764311" y="24319"/>
                          </a:moveTo>
                          <a:cubicBezTo>
                            <a:pt x="1743540" y="24319"/>
                            <a:pt x="1733155" y="45774"/>
                            <a:pt x="1733155" y="88683"/>
                          </a:cubicBezTo>
                          <a:cubicBezTo>
                            <a:pt x="1733155" y="128857"/>
                            <a:pt x="1743345" y="148944"/>
                            <a:pt x="1763725" y="148944"/>
                          </a:cubicBezTo>
                          <a:cubicBezTo>
                            <a:pt x="1783780" y="148944"/>
                            <a:pt x="1793807" y="128531"/>
                            <a:pt x="1793807" y="87706"/>
                          </a:cubicBezTo>
                          <a:cubicBezTo>
                            <a:pt x="1793807" y="45448"/>
                            <a:pt x="1783975" y="24319"/>
                            <a:pt x="1764311" y="24319"/>
                          </a:cubicBezTo>
                          <a:close/>
                          <a:moveTo>
                            <a:pt x="965778" y="22170"/>
                          </a:moveTo>
                          <a:lnTo>
                            <a:pt x="965778" y="54206"/>
                          </a:lnTo>
                          <a:lnTo>
                            <a:pt x="992637" y="54206"/>
                          </a:lnTo>
                          <a:lnTo>
                            <a:pt x="992637" y="70028"/>
                          </a:lnTo>
                          <a:lnTo>
                            <a:pt x="965778" y="70028"/>
                          </a:lnTo>
                          <a:lnTo>
                            <a:pt x="965778" y="129020"/>
                          </a:lnTo>
                          <a:cubicBezTo>
                            <a:pt x="965778" y="136117"/>
                            <a:pt x="966983" y="141196"/>
                            <a:pt x="969392" y="144256"/>
                          </a:cubicBezTo>
                          <a:cubicBezTo>
                            <a:pt x="971801" y="147316"/>
                            <a:pt x="975806" y="148846"/>
                            <a:pt x="981405" y="148846"/>
                          </a:cubicBezTo>
                          <a:cubicBezTo>
                            <a:pt x="985703" y="148846"/>
                            <a:pt x="989447" y="147642"/>
                            <a:pt x="992637" y="145233"/>
                          </a:cubicBezTo>
                          <a:lnTo>
                            <a:pt x="992637" y="161153"/>
                          </a:lnTo>
                          <a:cubicBezTo>
                            <a:pt x="988470" y="163432"/>
                            <a:pt x="982838" y="164571"/>
                            <a:pt x="975740" y="164571"/>
                          </a:cubicBezTo>
                          <a:cubicBezTo>
                            <a:pt x="956402" y="164571"/>
                            <a:pt x="946733" y="153860"/>
                            <a:pt x="946733" y="132438"/>
                          </a:cubicBezTo>
                          <a:lnTo>
                            <a:pt x="946733" y="70028"/>
                          </a:lnTo>
                          <a:lnTo>
                            <a:pt x="928176" y="70028"/>
                          </a:lnTo>
                          <a:lnTo>
                            <a:pt x="928176" y="54206"/>
                          </a:lnTo>
                          <a:lnTo>
                            <a:pt x="946733" y="54206"/>
                          </a:lnTo>
                          <a:lnTo>
                            <a:pt x="946733" y="28226"/>
                          </a:lnTo>
                          <a:close/>
                          <a:moveTo>
                            <a:pt x="666992" y="10939"/>
                          </a:moveTo>
                          <a:lnTo>
                            <a:pt x="691507" y="10939"/>
                          </a:lnTo>
                          <a:lnTo>
                            <a:pt x="765539" y="126578"/>
                          </a:lnTo>
                          <a:cubicBezTo>
                            <a:pt x="769055" y="132048"/>
                            <a:pt x="771139" y="135531"/>
                            <a:pt x="771790" y="137029"/>
                          </a:cubicBezTo>
                          <a:lnTo>
                            <a:pt x="772181" y="137029"/>
                          </a:lnTo>
                          <a:cubicBezTo>
                            <a:pt x="771530" y="132731"/>
                            <a:pt x="771204" y="125373"/>
                            <a:pt x="771204" y="114956"/>
                          </a:cubicBezTo>
                          <a:lnTo>
                            <a:pt x="771204" y="10939"/>
                          </a:lnTo>
                          <a:lnTo>
                            <a:pt x="790542" y="10939"/>
                          </a:lnTo>
                          <a:lnTo>
                            <a:pt x="790542" y="162227"/>
                          </a:lnTo>
                          <a:lnTo>
                            <a:pt x="767395" y="162227"/>
                          </a:lnTo>
                          <a:lnTo>
                            <a:pt x="691311" y="44537"/>
                          </a:lnTo>
                          <a:cubicBezTo>
                            <a:pt x="689163" y="41216"/>
                            <a:pt x="687437" y="37928"/>
                            <a:pt x="686135" y="34672"/>
                          </a:cubicBezTo>
                          <a:lnTo>
                            <a:pt x="685549" y="34672"/>
                          </a:lnTo>
                          <a:cubicBezTo>
                            <a:pt x="686070" y="38058"/>
                            <a:pt x="686330" y="45123"/>
                            <a:pt x="686330" y="55866"/>
                          </a:cubicBezTo>
                          <a:lnTo>
                            <a:pt x="686330" y="162227"/>
                          </a:lnTo>
                          <a:lnTo>
                            <a:pt x="666992" y="162227"/>
                          </a:lnTo>
                          <a:close/>
                          <a:moveTo>
                            <a:pt x="1992227" y="8399"/>
                          </a:moveTo>
                          <a:cubicBezTo>
                            <a:pt x="2007268" y="8399"/>
                            <a:pt x="2019021" y="14308"/>
                            <a:pt x="2027486" y="26126"/>
                          </a:cubicBezTo>
                          <a:cubicBezTo>
                            <a:pt x="2035950" y="37944"/>
                            <a:pt x="2040182" y="55150"/>
                            <a:pt x="2040182" y="77744"/>
                          </a:cubicBezTo>
                          <a:cubicBezTo>
                            <a:pt x="2040182" y="105677"/>
                            <a:pt x="2034713" y="127164"/>
                            <a:pt x="2023774" y="142205"/>
                          </a:cubicBezTo>
                          <a:cubicBezTo>
                            <a:pt x="2012835" y="157246"/>
                            <a:pt x="1997697" y="164766"/>
                            <a:pt x="1978358" y="164766"/>
                          </a:cubicBezTo>
                          <a:cubicBezTo>
                            <a:pt x="1967745" y="164766"/>
                            <a:pt x="1958760" y="163041"/>
                            <a:pt x="1951402" y="159590"/>
                          </a:cubicBezTo>
                          <a:lnTo>
                            <a:pt x="1951402" y="141717"/>
                          </a:lnTo>
                          <a:cubicBezTo>
                            <a:pt x="1959736" y="146535"/>
                            <a:pt x="1968722" y="148944"/>
                            <a:pt x="1978358" y="148944"/>
                          </a:cubicBezTo>
                          <a:cubicBezTo>
                            <a:pt x="1991902" y="148944"/>
                            <a:pt x="2002401" y="143605"/>
                            <a:pt x="2009856" y="132927"/>
                          </a:cubicBezTo>
                          <a:cubicBezTo>
                            <a:pt x="2017312" y="122248"/>
                            <a:pt x="2021039" y="107077"/>
                            <a:pt x="2021039" y="87413"/>
                          </a:cubicBezTo>
                          <a:cubicBezTo>
                            <a:pt x="2020909" y="87543"/>
                            <a:pt x="2020779" y="87543"/>
                            <a:pt x="2020649" y="87413"/>
                          </a:cubicBezTo>
                          <a:cubicBezTo>
                            <a:pt x="2014007" y="100045"/>
                            <a:pt x="2002841" y="106361"/>
                            <a:pt x="1987149" y="106361"/>
                          </a:cubicBezTo>
                          <a:cubicBezTo>
                            <a:pt x="1974452" y="106361"/>
                            <a:pt x="1963936" y="101998"/>
                            <a:pt x="1955602" y="93273"/>
                          </a:cubicBezTo>
                          <a:cubicBezTo>
                            <a:pt x="1947267" y="84548"/>
                            <a:pt x="1943100" y="73219"/>
                            <a:pt x="1943100" y="59284"/>
                          </a:cubicBezTo>
                          <a:cubicBezTo>
                            <a:pt x="1943100" y="44439"/>
                            <a:pt x="1947658" y="32247"/>
                            <a:pt x="1956774" y="22708"/>
                          </a:cubicBezTo>
                          <a:cubicBezTo>
                            <a:pt x="1965889" y="13169"/>
                            <a:pt x="1977707" y="8399"/>
                            <a:pt x="1992227" y="8399"/>
                          </a:cubicBezTo>
                          <a:close/>
                          <a:moveTo>
                            <a:pt x="1765385" y="8399"/>
                          </a:moveTo>
                          <a:cubicBezTo>
                            <a:pt x="1797421" y="8399"/>
                            <a:pt x="1813438" y="34249"/>
                            <a:pt x="1813438" y="85948"/>
                          </a:cubicBezTo>
                          <a:cubicBezTo>
                            <a:pt x="1813438" y="111472"/>
                            <a:pt x="1808929" y="130989"/>
                            <a:pt x="1799911" y="144500"/>
                          </a:cubicBezTo>
                          <a:cubicBezTo>
                            <a:pt x="1790893" y="158011"/>
                            <a:pt x="1778245" y="164766"/>
                            <a:pt x="1761967" y="164766"/>
                          </a:cubicBezTo>
                          <a:cubicBezTo>
                            <a:pt x="1746600" y="164766"/>
                            <a:pt x="1734701" y="158353"/>
                            <a:pt x="1726269" y="145526"/>
                          </a:cubicBezTo>
                          <a:cubicBezTo>
                            <a:pt x="1717837" y="132699"/>
                            <a:pt x="1713621" y="114044"/>
                            <a:pt x="1713621" y="89562"/>
                          </a:cubicBezTo>
                          <a:cubicBezTo>
                            <a:pt x="1713621" y="62866"/>
                            <a:pt x="1718049" y="42665"/>
                            <a:pt x="1726904" y="28958"/>
                          </a:cubicBezTo>
                          <a:cubicBezTo>
                            <a:pt x="1735759" y="15252"/>
                            <a:pt x="1748586" y="8399"/>
                            <a:pt x="1765385" y="8399"/>
                          </a:cubicBezTo>
                          <a:close/>
                          <a:moveTo>
                            <a:pt x="1647179" y="8399"/>
                          </a:moveTo>
                          <a:cubicBezTo>
                            <a:pt x="1660852" y="8399"/>
                            <a:pt x="1671856" y="12062"/>
                            <a:pt x="1680191" y="19387"/>
                          </a:cubicBezTo>
                          <a:cubicBezTo>
                            <a:pt x="1688525" y="26712"/>
                            <a:pt x="1692692" y="36625"/>
                            <a:pt x="1692692" y="49127"/>
                          </a:cubicBezTo>
                          <a:cubicBezTo>
                            <a:pt x="1692692" y="60261"/>
                            <a:pt x="1690136" y="69898"/>
                            <a:pt x="1685025" y="78037"/>
                          </a:cubicBezTo>
                          <a:cubicBezTo>
                            <a:pt x="1679914" y="86176"/>
                            <a:pt x="1671173" y="94510"/>
                            <a:pt x="1658801" y="103040"/>
                          </a:cubicBezTo>
                          <a:cubicBezTo>
                            <a:pt x="1646169" y="111765"/>
                            <a:pt x="1637721" y="118016"/>
                            <a:pt x="1633456" y="121792"/>
                          </a:cubicBezTo>
                          <a:cubicBezTo>
                            <a:pt x="1629191" y="125569"/>
                            <a:pt x="1626212" y="129183"/>
                            <a:pt x="1624520" y="132634"/>
                          </a:cubicBezTo>
                          <a:cubicBezTo>
                            <a:pt x="1622827" y="136084"/>
                            <a:pt x="1621980" y="140284"/>
                            <a:pt x="1621980" y="145233"/>
                          </a:cubicBezTo>
                          <a:lnTo>
                            <a:pt x="1697185" y="145233"/>
                          </a:lnTo>
                          <a:lnTo>
                            <a:pt x="1697185" y="162227"/>
                          </a:lnTo>
                          <a:lnTo>
                            <a:pt x="1602056" y="162227"/>
                          </a:lnTo>
                          <a:lnTo>
                            <a:pt x="1602056" y="154707"/>
                          </a:lnTo>
                          <a:cubicBezTo>
                            <a:pt x="1602056" y="145982"/>
                            <a:pt x="1603244" y="138575"/>
                            <a:pt x="1605621" y="132487"/>
                          </a:cubicBezTo>
                          <a:cubicBezTo>
                            <a:pt x="1607997" y="126399"/>
                            <a:pt x="1611920" y="120474"/>
                            <a:pt x="1617390" y="114711"/>
                          </a:cubicBezTo>
                          <a:cubicBezTo>
                            <a:pt x="1622859" y="108949"/>
                            <a:pt x="1631389" y="102031"/>
                            <a:pt x="1642979" y="93957"/>
                          </a:cubicBezTo>
                          <a:cubicBezTo>
                            <a:pt x="1654829" y="85622"/>
                            <a:pt x="1662920" y="78314"/>
                            <a:pt x="1667249" y="72030"/>
                          </a:cubicBezTo>
                          <a:cubicBezTo>
                            <a:pt x="1671579" y="65747"/>
                            <a:pt x="1673744" y="58601"/>
                            <a:pt x="1673744" y="50592"/>
                          </a:cubicBezTo>
                          <a:cubicBezTo>
                            <a:pt x="1673744" y="42453"/>
                            <a:pt x="1671173" y="36056"/>
                            <a:pt x="1666029" y="31400"/>
                          </a:cubicBezTo>
                          <a:cubicBezTo>
                            <a:pt x="1660885" y="26745"/>
                            <a:pt x="1653885" y="24417"/>
                            <a:pt x="1645030" y="24417"/>
                          </a:cubicBezTo>
                          <a:cubicBezTo>
                            <a:pt x="1638779" y="24417"/>
                            <a:pt x="1632463" y="26012"/>
                            <a:pt x="1626082" y="29203"/>
                          </a:cubicBezTo>
                          <a:cubicBezTo>
                            <a:pt x="1619701" y="32393"/>
                            <a:pt x="1613743" y="36951"/>
                            <a:pt x="1608209" y="42876"/>
                          </a:cubicBezTo>
                          <a:lnTo>
                            <a:pt x="1608209" y="24319"/>
                          </a:lnTo>
                          <a:cubicBezTo>
                            <a:pt x="1613157" y="19175"/>
                            <a:pt x="1618773" y="15236"/>
                            <a:pt x="1625057" y="12501"/>
                          </a:cubicBezTo>
                          <a:cubicBezTo>
                            <a:pt x="1631340" y="9767"/>
                            <a:pt x="1638714" y="8399"/>
                            <a:pt x="1647179" y="8399"/>
                          </a:cubicBezTo>
                          <a:close/>
                          <a:moveTo>
                            <a:pt x="1153776" y="8399"/>
                          </a:moveTo>
                          <a:cubicBezTo>
                            <a:pt x="1168231" y="8399"/>
                            <a:pt x="1180179" y="10450"/>
                            <a:pt x="1189621" y="14552"/>
                          </a:cubicBezTo>
                          <a:lnTo>
                            <a:pt x="1189621" y="34965"/>
                          </a:lnTo>
                          <a:cubicBezTo>
                            <a:pt x="1178812" y="28975"/>
                            <a:pt x="1166929" y="25980"/>
                            <a:pt x="1153972" y="25980"/>
                          </a:cubicBezTo>
                          <a:cubicBezTo>
                            <a:pt x="1137107" y="25980"/>
                            <a:pt x="1123369" y="31595"/>
                            <a:pt x="1112755" y="42827"/>
                          </a:cubicBezTo>
                          <a:cubicBezTo>
                            <a:pt x="1102142" y="54059"/>
                            <a:pt x="1096835" y="69214"/>
                            <a:pt x="1096835" y="88292"/>
                          </a:cubicBezTo>
                          <a:cubicBezTo>
                            <a:pt x="1096835" y="106393"/>
                            <a:pt x="1101784" y="120767"/>
                            <a:pt x="1111681" y="131413"/>
                          </a:cubicBezTo>
                          <a:cubicBezTo>
                            <a:pt x="1121578" y="142059"/>
                            <a:pt x="1134535" y="147381"/>
                            <a:pt x="1150553" y="147381"/>
                          </a:cubicBezTo>
                          <a:cubicBezTo>
                            <a:pt x="1165529" y="147381"/>
                            <a:pt x="1178551" y="143996"/>
                            <a:pt x="1189621" y="137224"/>
                          </a:cubicBezTo>
                          <a:lnTo>
                            <a:pt x="1189621" y="155976"/>
                          </a:lnTo>
                          <a:cubicBezTo>
                            <a:pt x="1178486" y="161836"/>
                            <a:pt x="1164520" y="164766"/>
                            <a:pt x="1147721" y="164766"/>
                          </a:cubicBezTo>
                          <a:cubicBezTo>
                            <a:pt x="1126038" y="164766"/>
                            <a:pt x="1108718" y="157881"/>
                            <a:pt x="1095761" y="144110"/>
                          </a:cubicBezTo>
                          <a:cubicBezTo>
                            <a:pt x="1082804" y="130338"/>
                            <a:pt x="1076325" y="112123"/>
                            <a:pt x="1076325" y="89464"/>
                          </a:cubicBezTo>
                          <a:cubicBezTo>
                            <a:pt x="1076325" y="65112"/>
                            <a:pt x="1083618" y="45513"/>
                            <a:pt x="1098203" y="30668"/>
                          </a:cubicBezTo>
                          <a:cubicBezTo>
                            <a:pt x="1112788" y="15822"/>
                            <a:pt x="1131312" y="8399"/>
                            <a:pt x="1153776" y="8399"/>
                          </a:cubicBezTo>
                          <a:close/>
                          <a:moveTo>
                            <a:pt x="77451" y="8399"/>
                          </a:moveTo>
                          <a:cubicBezTo>
                            <a:pt x="91906" y="8399"/>
                            <a:pt x="103854" y="10450"/>
                            <a:pt x="113295" y="14552"/>
                          </a:cubicBezTo>
                          <a:lnTo>
                            <a:pt x="113295" y="34965"/>
                          </a:lnTo>
                          <a:cubicBezTo>
                            <a:pt x="102487" y="28975"/>
                            <a:pt x="90604" y="25980"/>
                            <a:pt x="77646" y="25980"/>
                          </a:cubicBezTo>
                          <a:cubicBezTo>
                            <a:pt x="60782" y="25980"/>
                            <a:pt x="47044" y="31595"/>
                            <a:pt x="36430" y="42827"/>
                          </a:cubicBezTo>
                          <a:cubicBezTo>
                            <a:pt x="25817" y="54059"/>
                            <a:pt x="20510" y="69214"/>
                            <a:pt x="20510" y="88292"/>
                          </a:cubicBezTo>
                          <a:cubicBezTo>
                            <a:pt x="20510" y="106393"/>
                            <a:pt x="25459" y="120767"/>
                            <a:pt x="35356" y="131413"/>
                          </a:cubicBezTo>
                          <a:cubicBezTo>
                            <a:pt x="45253" y="142059"/>
                            <a:pt x="58210" y="147381"/>
                            <a:pt x="74228" y="147381"/>
                          </a:cubicBezTo>
                          <a:cubicBezTo>
                            <a:pt x="89204" y="147381"/>
                            <a:pt x="102226" y="143996"/>
                            <a:pt x="113295" y="137224"/>
                          </a:cubicBezTo>
                          <a:lnTo>
                            <a:pt x="113295" y="155976"/>
                          </a:lnTo>
                          <a:cubicBezTo>
                            <a:pt x="102161" y="161836"/>
                            <a:pt x="88195" y="164766"/>
                            <a:pt x="71396" y="164766"/>
                          </a:cubicBezTo>
                          <a:cubicBezTo>
                            <a:pt x="49713" y="164766"/>
                            <a:pt x="32393" y="157881"/>
                            <a:pt x="19436" y="144110"/>
                          </a:cubicBezTo>
                          <a:cubicBezTo>
                            <a:pt x="6479" y="130338"/>
                            <a:pt x="0" y="112123"/>
                            <a:pt x="0" y="89464"/>
                          </a:cubicBezTo>
                          <a:cubicBezTo>
                            <a:pt x="0" y="65112"/>
                            <a:pt x="7293" y="45513"/>
                            <a:pt x="21878" y="30668"/>
                          </a:cubicBezTo>
                          <a:cubicBezTo>
                            <a:pt x="36463" y="15822"/>
                            <a:pt x="54987" y="8399"/>
                            <a:pt x="77451" y="8399"/>
                          </a:cubicBezTo>
                          <a:close/>
                          <a:moveTo>
                            <a:pt x="1886424" y="7618"/>
                          </a:moveTo>
                          <a:lnTo>
                            <a:pt x="1893652" y="7618"/>
                          </a:lnTo>
                          <a:lnTo>
                            <a:pt x="1893652" y="162227"/>
                          </a:lnTo>
                          <a:lnTo>
                            <a:pt x="1874704" y="162227"/>
                          </a:lnTo>
                          <a:lnTo>
                            <a:pt x="1874704" y="32816"/>
                          </a:lnTo>
                          <a:cubicBezTo>
                            <a:pt x="1871709" y="35811"/>
                            <a:pt x="1866647" y="39165"/>
                            <a:pt x="1859517" y="42876"/>
                          </a:cubicBezTo>
                          <a:cubicBezTo>
                            <a:pt x="1852387" y="46588"/>
                            <a:pt x="1845794" y="49192"/>
                            <a:pt x="1839739" y="50690"/>
                          </a:cubicBezTo>
                          <a:lnTo>
                            <a:pt x="1839739" y="31937"/>
                          </a:lnTo>
                          <a:cubicBezTo>
                            <a:pt x="1847748" y="29723"/>
                            <a:pt x="1856310" y="26191"/>
                            <a:pt x="1865426" y="21340"/>
                          </a:cubicBezTo>
                          <a:cubicBezTo>
                            <a:pt x="1874541" y="16489"/>
                            <a:pt x="1881541" y="11915"/>
                            <a:pt x="1886424" y="7618"/>
                          </a:cubicBezTo>
                          <a:close/>
                          <a:moveTo>
                            <a:pt x="274169" y="4102"/>
                          </a:moveTo>
                          <a:cubicBezTo>
                            <a:pt x="277620" y="4102"/>
                            <a:pt x="280534" y="5241"/>
                            <a:pt x="282911" y="7520"/>
                          </a:cubicBezTo>
                          <a:cubicBezTo>
                            <a:pt x="285287" y="9799"/>
                            <a:pt x="286475" y="12664"/>
                            <a:pt x="286475" y="16115"/>
                          </a:cubicBezTo>
                          <a:cubicBezTo>
                            <a:pt x="286475" y="19501"/>
                            <a:pt x="285287" y="22317"/>
                            <a:pt x="282911" y="24563"/>
                          </a:cubicBezTo>
                          <a:cubicBezTo>
                            <a:pt x="280534" y="26810"/>
                            <a:pt x="277620" y="27933"/>
                            <a:pt x="274169" y="27933"/>
                          </a:cubicBezTo>
                          <a:cubicBezTo>
                            <a:pt x="270718" y="27933"/>
                            <a:pt x="267853" y="26810"/>
                            <a:pt x="265574" y="24563"/>
                          </a:cubicBezTo>
                          <a:cubicBezTo>
                            <a:pt x="263296" y="22317"/>
                            <a:pt x="262156" y="19501"/>
                            <a:pt x="262156" y="16115"/>
                          </a:cubicBezTo>
                          <a:cubicBezTo>
                            <a:pt x="262156" y="12729"/>
                            <a:pt x="263312" y="9881"/>
                            <a:pt x="265623" y="7569"/>
                          </a:cubicBezTo>
                          <a:cubicBezTo>
                            <a:pt x="267935" y="5258"/>
                            <a:pt x="270783" y="4102"/>
                            <a:pt x="274169" y="4102"/>
                          </a:cubicBezTo>
                          <a:close/>
                          <a:moveTo>
                            <a:pt x="140675" y="2344"/>
                          </a:moveTo>
                          <a:lnTo>
                            <a:pt x="159818" y="2344"/>
                          </a:lnTo>
                          <a:lnTo>
                            <a:pt x="159818" y="71981"/>
                          </a:lnTo>
                          <a:lnTo>
                            <a:pt x="160209" y="71981"/>
                          </a:lnTo>
                          <a:cubicBezTo>
                            <a:pt x="168478" y="58438"/>
                            <a:pt x="180231" y="51666"/>
                            <a:pt x="195467" y="51666"/>
                          </a:cubicBezTo>
                          <a:cubicBezTo>
                            <a:pt x="219754" y="51666"/>
                            <a:pt x="231897" y="66349"/>
                            <a:pt x="231897" y="95715"/>
                          </a:cubicBezTo>
                          <a:lnTo>
                            <a:pt x="231897" y="162227"/>
                          </a:lnTo>
                          <a:lnTo>
                            <a:pt x="212852" y="162227"/>
                          </a:lnTo>
                          <a:lnTo>
                            <a:pt x="212852" y="100110"/>
                          </a:lnTo>
                          <a:cubicBezTo>
                            <a:pt x="212852" y="78362"/>
                            <a:pt x="204778" y="67489"/>
                            <a:pt x="188630" y="67489"/>
                          </a:cubicBezTo>
                          <a:cubicBezTo>
                            <a:pt x="180361" y="67489"/>
                            <a:pt x="173492" y="70663"/>
                            <a:pt x="168022" y="77011"/>
                          </a:cubicBezTo>
                          <a:cubicBezTo>
                            <a:pt x="162553" y="83360"/>
                            <a:pt x="159818" y="91352"/>
                            <a:pt x="159818" y="100989"/>
                          </a:cubicBezTo>
                          <a:lnTo>
                            <a:pt x="159818" y="162227"/>
                          </a:lnTo>
                          <a:lnTo>
                            <a:pt x="140675" y="162227"/>
                          </a:lnTo>
                          <a:close/>
                          <a:moveTo>
                            <a:pt x="1506941" y="0"/>
                          </a:moveTo>
                          <a:cubicBezTo>
                            <a:pt x="1512410" y="0"/>
                            <a:pt x="1516773" y="618"/>
                            <a:pt x="1520028" y="1855"/>
                          </a:cubicBezTo>
                          <a:lnTo>
                            <a:pt x="1520028" y="18654"/>
                          </a:lnTo>
                          <a:cubicBezTo>
                            <a:pt x="1516447" y="16766"/>
                            <a:pt x="1512573" y="15822"/>
                            <a:pt x="1508406" y="15822"/>
                          </a:cubicBezTo>
                          <a:cubicBezTo>
                            <a:pt x="1496425" y="15822"/>
                            <a:pt x="1490435" y="23245"/>
                            <a:pt x="1490435" y="38090"/>
                          </a:cubicBezTo>
                          <a:lnTo>
                            <a:pt x="1490435" y="54206"/>
                          </a:lnTo>
                          <a:lnTo>
                            <a:pt x="1515731" y="54206"/>
                          </a:lnTo>
                          <a:lnTo>
                            <a:pt x="1515731" y="70028"/>
                          </a:lnTo>
                          <a:lnTo>
                            <a:pt x="1490435" y="70028"/>
                          </a:lnTo>
                          <a:lnTo>
                            <a:pt x="1490435" y="162227"/>
                          </a:lnTo>
                          <a:lnTo>
                            <a:pt x="1471487" y="162227"/>
                          </a:lnTo>
                          <a:lnTo>
                            <a:pt x="1471487" y="70028"/>
                          </a:lnTo>
                          <a:lnTo>
                            <a:pt x="1453028" y="70028"/>
                          </a:lnTo>
                          <a:lnTo>
                            <a:pt x="1453028" y="54206"/>
                          </a:lnTo>
                          <a:lnTo>
                            <a:pt x="1471487" y="54206"/>
                          </a:lnTo>
                          <a:lnTo>
                            <a:pt x="1471487" y="37211"/>
                          </a:lnTo>
                          <a:cubicBezTo>
                            <a:pt x="1471487" y="25621"/>
                            <a:pt x="1474824" y="16522"/>
                            <a:pt x="1481498" y="9913"/>
                          </a:cubicBezTo>
                          <a:cubicBezTo>
                            <a:pt x="1488172" y="3304"/>
                            <a:pt x="1496653" y="0"/>
                            <a:pt x="150694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txBody>
    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067" dirty="0">
                        <a:solidFill>
                          <a:srgbClr val="E7D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81C3A4B0-D5BA-4AD7-9A5B-7381FC574BD0}"/>
                    </a:ext>
                  </a:extLst>
                </p:cNvPr>
                <p:cNvGrpSpPr/>
                <p:nvPr/>
              </p:nvGrpSpPr>
              <p:grpSpPr>
                <a:xfrm>
                  <a:off x="770197" y="3811562"/>
                  <a:ext cx="6692037" cy="191121"/>
                  <a:chOff x="770196" y="2080393"/>
                  <a:chExt cx="6692037" cy="191120"/>
                </a:xfrm>
              </p:grpSpPr>
              <p:cxnSp>
                <p:nvCxnSpPr>
                  <p:cNvPr id="258" name="直接连接符 257">
                    <a:extLst>
                      <a:ext uri="{FF2B5EF4-FFF2-40B4-BE49-F238E27FC236}">
                        <a16:creationId xmlns:a16="http://schemas.microsoft.com/office/drawing/2014/main" id="{602F1951-FCD7-47E4-BE91-5A6096B5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98893" y="2146756"/>
                    <a:ext cx="6163340" cy="0"/>
                  </a:xfrm>
                  <a:prstGeom prst="line">
                    <a:avLst/>
                  </a:prstGeom>
                  <a:ln w="12700">
                    <a:gradFill>
                      <a:gsLst>
                        <a:gs pos="0">
                          <a:schemeClr val="bg1">
                            <a:alpha val="0"/>
                          </a:schemeClr>
                        </a:gs>
                        <a:gs pos="94000">
                          <a:schemeClr val="bg1"/>
                        </a:gs>
                        <a:gs pos="71000">
                          <a:schemeClr val="bg1">
                            <a:alpha val="34000"/>
                          </a:schemeClr>
                        </a:gs>
                      </a:gsLst>
                      <a:lin ang="0" scaled="0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A222FC08-BDBD-435F-9EBC-E21EA557F628}"/>
                      </a:ext>
                    </a:extLst>
                  </p:cNvPr>
                  <p:cNvGrpSpPr/>
                  <p:nvPr/>
                </p:nvGrpSpPr>
                <p:grpSpPr>
                  <a:xfrm>
                    <a:off x="770196" y="2080393"/>
                    <a:ext cx="567757" cy="191120"/>
                    <a:chOff x="770196" y="2080393"/>
                    <a:chExt cx="567757" cy="191120"/>
                  </a:xfrm>
                </p:grpSpPr>
                <p:sp>
                  <p:nvSpPr>
                    <p:cNvPr id="265" name="任意多边形: 形状 264">
                      <a:extLst>
                        <a:ext uri="{FF2B5EF4-FFF2-40B4-BE49-F238E27FC236}">
                          <a16:creationId xmlns:a16="http://schemas.microsoft.com/office/drawing/2014/main" id="{6D09EA9D-72AD-4272-93D4-0466F445096A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781597" y="2146756"/>
                      <a:ext cx="556356" cy="100328"/>
                    </a:xfrm>
                    <a:custGeom>
                      <a:avLst/>
                      <a:gdLst>
                        <a:gd name="connsiteX0" fmla="*/ 0 w 538635"/>
                        <a:gd name="connsiteY0" fmla="*/ 83637 h 83637"/>
                        <a:gd name="connsiteX1" fmla="*/ 538635 w 538635"/>
                        <a:gd name="connsiteY1" fmla="*/ 83637 h 83637"/>
                        <a:gd name="connsiteX2" fmla="*/ 459230 w 538635"/>
                        <a:gd name="connsiteY2" fmla="*/ 0 h 83637"/>
                        <a:gd name="connsiteX3" fmla="*/ 0 w 538635"/>
                        <a:gd name="connsiteY3" fmla="*/ 0 h 83637"/>
                        <a:gd name="connsiteX0" fmla="*/ 0 w 538635"/>
                        <a:gd name="connsiteY0" fmla="*/ 83637 h 175077"/>
                        <a:gd name="connsiteX1" fmla="*/ 538635 w 538635"/>
                        <a:gd name="connsiteY1" fmla="*/ 83637 h 175077"/>
                        <a:gd name="connsiteX2" fmla="*/ 459230 w 538635"/>
                        <a:gd name="connsiteY2" fmla="*/ 0 h 175077"/>
                        <a:gd name="connsiteX3" fmla="*/ 0 w 538635"/>
                        <a:gd name="connsiteY3" fmla="*/ 0 h 175077"/>
                        <a:gd name="connsiteX4" fmla="*/ 91440 w 538635"/>
                        <a:gd name="connsiteY4" fmla="*/ 175077 h 175077"/>
                        <a:gd name="connsiteX0" fmla="*/ 538635 w 538635"/>
                        <a:gd name="connsiteY0" fmla="*/ 83637 h 175077"/>
                        <a:gd name="connsiteX1" fmla="*/ 459230 w 538635"/>
                        <a:gd name="connsiteY1" fmla="*/ 0 h 175077"/>
                        <a:gd name="connsiteX2" fmla="*/ 0 w 538635"/>
                        <a:gd name="connsiteY2" fmla="*/ 0 h 175077"/>
                        <a:gd name="connsiteX3" fmla="*/ 91440 w 538635"/>
                        <a:gd name="connsiteY3" fmla="*/ 175077 h 175077"/>
                        <a:gd name="connsiteX0" fmla="*/ 538635 w 538635"/>
                        <a:gd name="connsiteY0" fmla="*/ 83637 h 83637"/>
                        <a:gd name="connsiteX1" fmla="*/ 459230 w 538635"/>
                        <a:gd name="connsiteY1" fmla="*/ 0 h 83637"/>
                        <a:gd name="connsiteX2" fmla="*/ 0 w 538635"/>
                        <a:gd name="connsiteY2" fmla="*/ 0 h 83637"/>
                        <a:gd name="connsiteX0" fmla="*/ 538635 w 538635"/>
                        <a:gd name="connsiteY0" fmla="*/ 83637 h 83637"/>
                        <a:gd name="connsiteX1" fmla="*/ 459230 w 538635"/>
                        <a:gd name="connsiteY1" fmla="*/ 0 h 83637"/>
                        <a:gd name="connsiteX2" fmla="*/ 181995 w 538635"/>
                        <a:gd name="connsiteY2" fmla="*/ 753 h 83637"/>
                        <a:gd name="connsiteX3" fmla="*/ 0 w 538635"/>
                        <a:gd name="connsiteY3" fmla="*/ 0 h 83637"/>
                        <a:gd name="connsiteX0" fmla="*/ 356640 w 356640"/>
                        <a:gd name="connsiteY0" fmla="*/ 83637 h 83637"/>
                        <a:gd name="connsiteX1" fmla="*/ 277235 w 356640"/>
                        <a:gd name="connsiteY1" fmla="*/ 0 h 83637"/>
                        <a:gd name="connsiteX2" fmla="*/ 0 w 356640"/>
                        <a:gd name="connsiteY2" fmla="*/ 753 h 83637"/>
                        <a:gd name="connsiteX0" fmla="*/ 463798 w 463798"/>
                        <a:gd name="connsiteY0" fmla="*/ 83637 h 83637"/>
                        <a:gd name="connsiteX1" fmla="*/ 384393 w 463798"/>
                        <a:gd name="connsiteY1" fmla="*/ 0 h 83637"/>
                        <a:gd name="connsiteX2" fmla="*/ 0 w 463798"/>
                        <a:gd name="connsiteY2" fmla="*/ 753 h 836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63798" h="83637">
                          <a:moveTo>
                            <a:pt x="463798" y="83637"/>
                          </a:moveTo>
                          <a:lnTo>
                            <a:pt x="384393" y="0"/>
                          </a:lnTo>
                          <a:lnTo>
                            <a:pt x="0" y="753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/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anchor="t"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6" name="任意多边形: 形状 265">
                      <a:extLst>
                        <a:ext uri="{FF2B5EF4-FFF2-40B4-BE49-F238E27FC236}">
                          <a16:creationId xmlns:a16="http://schemas.microsoft.com/office/drawing/2014/main" id="{54E598A0-1B68-4EC8-8845-AF8AEADBCD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8948" y="2080393"/>
                      <a:ext cx="139587" cy="43621"/>
                    </a:xfrm>
                    <a:custGeom>
                      <a:avLst/>
                      <a:gdLst>
                        <a:gd name="connsiteX0" fmla="*/ 0 w 943897"/>
                        <a:gd name="connsiteY0" fmla="*/ 0 h 294968"/>
                        <a:gd name="connsiteX1" fmla="*/ 294968 w 943897"/>
                        <a:gd name="connsiteY1" fmla="*/ 294968 h 294968"/>
                        <a:gd name="connsiteX2" fmla="*/ 943897 w 943897"/>
                        <a:gd name="connsiteY2" fmla="*/ 294968 h 294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3897" h="294968">
                          <a:moveTo>
                            <a:pt x="0" y="0"/>
                          </a:moveTo>
                          <a:lnTo>
                            <a:pt x="294968" y="294968"/>
                          </a:lnTo>
                          <a:lnTo>
                            <a:pt x="943897" y="294968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/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anchor="t"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7" name="椭圆 266">
                      <a:extLst>
                        <a:ext uri="{FF2B5EF4-FFF2-40B4-BE49-F238E27FC236}">
                          <a16:creationId xmlns:a16="http://schemas.microsoft.com/office/drawing/2014/main" id="{D37D46AC-73CC-419B-A3C9-51C16F969F24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770196" y="2218274"/>
                      <a:ext cx="53238" cy="5323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ap="flat">
                      <a:solidFill>
                        <a:schemeClr val="bg1"/>
                      </a:solidFill>
                      <a:prstDash val="solid"/>
                      <a:round/>
                    </a:ln>
                    <a:effectLst>
                      <a:softEdge rad="0"/>
                    </a:effectLst>
                  </p:spPr>
                  <p:style>
                    <a:lnRef idx="0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defTabSz="609610" latinLnBrk="1" hangingPunct="0"/>
                      <a:endParaRPr lang="zh-CN" altLang="en-US" sz="96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565F3BC0-B3F6-41F6-AE7A-74D113C16149}"/>
                </a:ext>
              </a:extLst>
            </p:cNvPr>
            <p:cNvSpPr/>
            <p:nvPr/>
          </p:nvSpPr>
          <p:spPr>
            <a:xfrm rot="20001303">
              <a:off x="6600976" y="1462733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B092705E-876C-45C4-8F6A-853ECAEE9CC6}"/>
                </a:ext>
              </a:extLst>
            </p:cNvPr>
            <p:cNvSpPr/>
            <p:nvPr/>
          </p:nvSpPr>
          <p:spPr>
            <a:xfrm rot="20001303">
              <a:off x="3591076" y="588713"/>
              <a:ext cx="2165050" cy="4474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3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DAA8522-CBEE-48BA-B28C-597EA66B7D22}"/>
                </a:ext>
              </a:extLst>
            </p:cNvPr>
            <p:cNvGrpSpPr/>
            <p:nvPr/>
          </p:nvGrpSpPr>
          <p:grpSpPr>
            <a:xfrm>
              <a:off x="6556898" y="1834705"/>
              <a:ext cx="4434883" cy="4429933"/>
              <a:chOff x="561486" y="436997"/>
              <a:chExt cx="765664" cy="764812"/>
            </a:xfrm>
            <a:effectLst>
              <a:outerShdw blurRad="304800" dist="12700" dir="5400000" sx="101000" sy="101000" algn="t" rotWithShape="0">
                <a:schemeClr val="bg1">
                  <a:alpha val="29000"/>
                </a:schemeClr>
              </a:outerShdw>
            </a:effectLst>
          </p:grpSpPr>
          <p:sp>
            <p:nvSpPr>
              <p:cNvPr id="185" name="AutoShape 3">
                <a:extLst>
                  <a:ext uri="{FF2B5EF4-FFF2-40B4-BE49-F238E27FC236}">
                    <a16:creationId xmlns:a16="http://schemas.microsoft.com/office/drawing/2014/main" id="{5FF23599-DFE4-4327-B96F-4250B36D382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61486" y="436997"/>
                <a:ext cx="765664" cy="764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6" name="Freeform 5">
                <a:extLst>
                  <a:ext uri="{FF2B5EF4-FFF2-40B4-BE49-F238E27FC236}">
                    <a16:creationId xmlns:a16="http://schemas.microsoft.com/office/drawing/2014/main" id="{8F753EF4-694C-4DB2-99A8-BE2D6B20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706" y="692076"/>
                <a:ext cx="109016" cy="64302"/>
              </a:xfrm>
              <a:custGeom>
                <a:avLst/>
                <a:gdLst>
                  <a:gd name="T0" fmla="*/ 20 w 123"/>
                  <a:gd name="T1" fmla="*/ 64 h 73"/>
                  <a:gd name="T2" fmla="*/ 23 w 123"/>
                  <a:gd name="T3" fmla="*/ 64 h 73"/>
                  <a:gd name="T4" fmla="*/ 25 w 123"/>
                  <a:gd name="T5" fmla="*/ 64 h 73"/>
                  <a:gd name="T6" fmla="*/ 36 w 123"/>
                  <a:gd name="T7" fmla="*/ 73 h 73"/>
                  <a:gd name="T8" fmla="*/ 34 w 123"/>
                  <a:gd name="T9" fmla="*/ 62 h 73"/>
                  <a:gd name="T10" fmla="*/ 123 w 123"/>
                  <a:gd name="T11" fmla="*/ 44 h 73"/>
                  <a:gd name="T12" fmla="*/ 47 w 123"/>
                  <a:gd name="T13" fmla="*/ 39 h 73"/>
                  <a:gd name="T14" fmla="*/ 47 w 123"/>
                  <a:gd name="T15" fmla="*/ 26 h 73"/>
                  <a:gd name="T16" fmla="*/ 48 w 123"/>
                  <a:gd name="T17" fmla="*/ 26 h 73"/>
                  <a:gd name="T18" fmla="*/ 47 w 123"/>
                  <a:gd name="T19" fmla="*/ 25 h 73"/>
                  <a:gd name="T20" fmla="*/ 43 w 123"/>
                  <a:gd name="T21" fmla="*/ 14 h 73"/>
                  <a:gd name="T22" fmla="*/ 28 w 123"/>
                  <a:gd name="T23" fmla="*/ 0 h 73"/>
                  <a:gd name="T24" fmla="*/ 27 w 123"/>
                  <a:gd name="T25" fmla="*/ 0 h 73"/>
                  <a:gd name="T26" fmla="*/ 25 w 123"/>
                  <a:gd name="T27" fmla="*/ 0 h 73"/>
                  <a:gd name="T28" fmla="*/ 2 w 123"/>
                  <a:gd name="T29" fmla="*/ 27 h 73"/>
                  <a:gd name="T30" fmla="*/ 20 w 123"/>
                  <a:gd name="T31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73">
                    <a:moveTo>
                      <a:pt x="20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123" y="44"/>
                      <a:pt x="123" y="44"/>
                      <a:pt x="123" y="44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4"/>
                      <a:pt x="47" y="30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1"/>
                      <a:pt x="45" y="17"/>
                      <a:pt x="43" y="14"/>
                    </a:cubicBezTo>
                    <a:cubicBezTo>
                      <a:pt x="38" y="4"/>
                      <a:pt x="30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2" y="14"/>
                      <a:pt x="2" y="27"/>
                    </a:cubicBezTo>
                    <a:cubicBezTo>
                      <a:pt x="0" y="59"/>
                      <a:pt x="18" y="63"/>
                      <a:pt x="20" y="64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7" name="Freeform 6">
                <a:extLst>
                  <a:ext uri="{FF2B5EF4-FFF2-40B4-BE49-F238E27FC236}">
                    <a16:creationId xmlns:a16="http://schemas.microsoft.com/office/drawing/2014/main" id="{00717C80-F55D-4AEA-A3C1-3497DCA69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310" y="445088"/>
                <a:ext cx="668146" cy="746075"/>
              </a:xfrm>
              <a:custGeom>
                <a:avLst/>
                <a:gdLst>
                  <a:gd name="T0" fmla="*/ 701 w 754"/>
                  <a:gd name="T1" fmla="*/ 565 h 843"/>
                  <a:gd name="T2" fmla="*/ 628 w 754"/>
                  <a:gd name="T3" fmla="*/ 411 h 843"/>
                  <a:gd name="T4" fmla="*/ 581 w 754"/>
                  <a:gd name="T5" fmla="*/ 360 h 843"/>
                  <a:gd name="T6" fmla="*/ 179 w 754"/>
                  <a:gd name="T7" fmla="*/ 392 h 843"/>
                  <a:gd name="T8" fmla="*/ 609 w 754"/>
                  <a:gd name="T9" fmla="*/ 669 h 843"/>
                  <a:gd name="T10" fmla="*/ 545 w 754"/>
                  <a:gd name="T11" fmla="*/ 615 h 843"/>
                  <a:gd name="T12" fmla="*/ 618 w 754"/>
                  <a:gd name="T13" fmla="*/ 713 h 843"/>
                  <a:gd name="T14" fmla="*/ 587 w 754"/>
                  <a:gd name="T15" fmla="*/ 810 h 843"/>
                  <a:gd name="T16" fmla="*/ 259 w 754"/>
                  <a:gd name="T17" fmla="*/ 771 h 843"/>
                  <a:gd name="T18" fmla="*/ 225 w 754"/>
                  <a:gd name="T19" fmla="*/ 604 h 843"/>
                  <a:gd name="T20" fmla="*/ 215 w 754"/>
                  <a:gd name="T21" fmla="*/ 783 h 843"/>
                  <a:gd name="T22" fmla="*/ 156 w 754"/>
                  <a:gd name="T23" fmla="*/ 803 h 843"/>
                  <a:gd name="T24" fmla="*/ 268 w 754"/>
                  <a:gd name="T25" fmla="*/ 597 h 843"/>
                  <a:gd name="T26" fmla="*/ 124 w 754"/>
                  <a:gd name="T27" fmla="*/ 556 h 843"/>
                  <a:gd name="T28" fmla="*/ 51 w 754"/>
                  <a:gd name="T29" fmla="*/ 615 h 843"/>
                  <a:gd name="T30" fmla="*/ 35 w 754"/>
                  <a:gd name="T31" fmla="*/ 596 h 843"/>
                  <a:gd name="T32" fmla="*/ 333 w 754"/>
                  <a:gd name="T33" fmla="*/ 414 h 843"/>
                  <a:gd name="T34" fmla="*/ 366 w 754"/>
                  <a:gd name="T35" fmla="*/ 139 h 843"/>
                  <a:gd name="T36" fmla="*/ 567 w 754"/>
                  <a:gd name="T37" fmla="*/ 338 h 843"/>
                  <a:gd name="T38" fmla="*/ 558 w 754"/>
                  <a:gd name="T39" fmla="*/ 216 h 843"/>
                  <a:gd name="T40" fmla="*/ 384 w 754"/>
                  <a:gd name="T41" fmla="*/ 25 h 843"/>
                  <a:gd name="T42" fmla="*/ 220 w 754"/>
                  <a:gd name="T43" fmla="*/ 320 h 843"/>
                  <a:gd name="T44" fmla="*/ 236 w 754"/>
                  <a:gd name="T45" fmla="*/ 356 h 843"/>
                  <a:gd name="T46" fmla="*/ 297 w 754"/>
                  <a:gd name="T47" fmla="*/ 329 h 843"/>
                  <a:gd name="T48" fmla="*/ 254 w 754"/>
                  <a:gd name="T49" fmla="*/ 285 h 843"/>
                  <a:gd name="T50" fmla="*/ 319 w 754"/>
                  <a:gd name="T51" fmla="*/ 374 h 843"/>
                  <a:gd name="T52" fmla="*/ 97 w 754"/>
                  <a:gd name="T53" fmla="*/ 513 h 843"/>
                  <a:gd name="T54" fmla="*/ 708 w 754"/>
                  <a:gd name="T55" fmla="*/ 508 h 843"/>
                  <a:gd name="T56" fmla="*/ 675 w 754"/>
                  <a:gd name="T57" fmla="*/ 505 h 843"/>
                  <a:gd name="T58" fmla="*/ 730 w 754"/>
                  <a:gd name="T59" fmla="*/ 507 h 843"/>
                  <a:gd name="T60" fmla="*/ 678 w 754"/>
                  <a:gd name="T61" fmla="*/ 425 h 843"/>
                  <a:gd name="T62" fmla="*/ 593 w 754"/>
                  <a:gd name="T63" fmla="*/ 342 h 843"/>
                  <a:gd name="T64" fmla="*/ 405 w 754"/>
                  <a:gd name="T65" fmla="*/ 21 h 843"/>
                  <a:gd name="T66" fmla="*/ 345 w 754"/>
                  <a:gd name="T67" fmla="*/ 55 h 843"/>
                  <a:gd name="T68" fmla="*/ 337 w 754"/>
                  <a:gd name="T69" fmla="*/ 87 h 843"/>
                  <a:gd name="T70" fmla="*/ 151 w 754"/>
                  <a:gd name="T71" fmla="*/ 322 h 843"/>
                  <a:gd name="T72" fmla="*/ 131 w 754"/>
                  <a:gd name="T73" fmla="*/ 448 h 843"/>
                  <a:gd name="T74" fmla="*/ 84 w 754"/>
                  <a:gd name="T75" fmla="*/ 482 h 843"/>
                  <a:gd name="T76" fmla="*/ 13 w 754"/>
                  <a:gd name="T77" fmla="*/ 571 h 843"/>
                  <a:gd name="T78" fmla="*/ 36 w 754"/>
                  <a:gd name="T79" fmla="*/ 630 h 843"/>
                  <a:gd name="T80" fmla="*/ 141 w 754"/>
                  <a:gd name="T81" fmla="*/ 574 h 843"/>
                  <a:gd name="T82" fmla="*/ 140 w 754"/>
                  <a:gd name="T83" fmla="*/ 510 h 843"/>
                  <a:gd name="T84" fmla="*/ 237 w 754"/>
                  <a:gd name="T85" fmla="*/ 501 h 843"/>
                  <a:gd name="T86" fmla="*/ 223 w 754"/>
                  <a:gd name="T87" fmla="*/ 535 h 843"/>
                  <a:gd name="T88" fmla="*/ 121 w 754"/>
                  <a:gd name="T89" fmla="*/ 678 h 843"/>
                  <a:gd name="T90" fmla="*/ 155 w 754"/>
                  <a:gd name="T91" fmla="*/ 825 h 843"/>
                  <a:gd name="T92" fmla="*/ 281 w 754"/>
                  <a:gd name="T93" fmla="*/ 778 h 843"/>
                  <a:gd name="T94" fmla="*/ 456 w 754"/>
                  <a:gd name="T95" fmla="*/ 529 h 843"/>
                  <a:gd name="T96" fmla="*/ 475 w 754"/>
                  <a:gd name="T97" fmla="*/ 578 h 843"/>
                  <a:gd name="T98" fmla="*/ 530 w 754"/>
                  <a:gd name="T99" fmla="*/ 811 h 843"/>
                  <a:gd name="T100" fmla="*/ 692 w 754"/>
                  <a:gd name="T101" fmla="*/ 813 h 843"/>
                  <a:gd name="T102" fmla="*/ 641 w 754"/>
                  <a:gd name="T103" fmla="*/ 657 h 843"/>
                  <a:gd name="T104" fmla="*/ 526 w 754"/>
                  <a:gd name="T105" fmla="*/ 511 h 843"/>
                  <a:gd name="T106" fmla="*/ 595 w 754"/>
                  <a:gd name="T107" fmla="*/ 419 h 843"/>
                  <a:gd name="T108" fmla="*/ 636 w 754"/>
                  <a:gd name="T109" fmla="*/ 455 h 843"/>
                  <a:gd name="T110" fmla="*/ 605 w 754"/>
                  <a:gd name="T111" fmla="*/ 494 h 843"/>
                  <a:gd name="T112" fmla="*/ 696 w 754"/>
                  <a:gd name="T113" fmla="*/ 587 h 843"/>
                  <a:gd name="T114" fmla="*/ 740 w 754"/>
                  <a:gd name="T115" fmla="*/ 53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4" h="843">
                    <a:moveTo>
                      <a:pt x="701" y="565"/>
                    </a:moveTo>
                    <a:cubicBezTo>
                      <a:pt x="700" y="565"/>
                      <a:pt x="699" y="565"/>
                      <a:pt x="697" y="566"/>
                    </a:cubicBezTo>
                    <a:cubicBezTo>
                      <a:pt x="696" y="565"/>
                      <a:pt x="691" y="560"/>
                      <a:pt x="687" y="546"/>
                    </a:cubicBezTo>
                    <a:cubicBezTo>
                      <a:pt x="686" y="543"/>
                      <a:pt x="685" y="534"/>
                      <a:pt x="687" y="528"/>
                    </a:cubicBezTo>
                    <a:cubicBezTo>
                      <a:pt x="687" y="527"/>
                      <a:pt x="687" y="527"/>
                      <a:pt x="688" y="527"/>
                    </a:cubicBezTo>
                    <a:cubicBezTo>
                      <a:pt x="689" y="530"/>
                      <a:pt x="691" y="535"/>
                      <a:pt x="693" y="546"/>
                    </a:cubicBezTo>
                    <a:cubicBezTo>
                      <a:pt x="693" y="548"/>
                      <a:pt x="695" y="555"/>
                      <a:pt x="701" y="563"/>
                    </a:cubicBezTo>
                    <a:cubicBezTo>
                      <a:pt x="701" y="564"/>
                      <a:pt x="701" y="564"/>
                      <a:pt x="701" y="565"/>
                    </a:cubicBezTo>
                    <a:moveTo>
                      <a:pt x="626" y="500"/>
                    </a:moveTo>
                    <a:cubicBezTo>
                      <a:pt x="627" y="499"/>
                      <a:pt x="629" y="498"/>
                      <a:pt x="634" y="496"/>
                    </a:cubicBezTo>
                    <a:cubicBezTo>
                      <a:pt x="635" y="496"/>
                      <a:pt x="639" y="495"/>
                      <a:pt x="644" y="493"/>
                    </a:cubicBezTo>
                    <a:cubicBezTo>
                      <a:pt x="643" y="494"/>
                      <a:pt x="643" y="495"/>
                      <a:pt x="642" y="497"/>
                    </a:cubicBezTo>
                    <a:cubicBezTo>
                      <a:pt x="640" y="499"/>
                      <a:pt x="636" y="503"/>
                      <a:pt x="632" y="503"/>
                    </a:cubicBezTo>
                    <a:cubicBezTo>
                      <a:pt x="631" y="503"/>
                      <a:pt x="629" y="503"/>
                      <a:pt x="626" y="500"/>
                    </a:cubicBezTo>
                    <a:moveTo>
                      <a:pt x="624" y="427"/>
                    </a:moveTo>
                    <a:cubicBezTo>
                      <a:pt x="624" y="420"/>
                      <a:pt x="625" y="415"/>
                      <a:pt x="628" y="411"/>
                    </a:cubicBezTo>
                    <a:cubicBezTo>
                      <a:pt x="633" y="406"/>
                      <a:pt x="641" y="405"/>
                      <a:pt x="643" y="405"/>
                    </a:cubicBezTo>
                    <a:cubicBezTo>
                      <a:pt x="647" y="406"/>
                      <a:pt x="650" y="407"/>
                      <a:pt x="652" y="409"/>
                    </a:cubicBezTo>
                    <a:cubicBezTo>
                      <a:pt x="642" y="410"/>
                      <a:pt x="636" y="414"/>
                      <a:pt x="633" y="418"/>
                    </a:cubicBezTo>
                    <a:cubicBezTo>
                      <a:pt x="630" y="422"/>
                      <a:pt x="628" y="427"/>
                      <a:pt x="628" y="432"/>
                    </a:cubicBezTo>
                    <a:cubicBezTo>
                      <a:pt x="626" y="430"/>
                      <a:pt x="625" y="428"/>
                      <a:pt x="624" y="427"/>
                    </a:cubicBezTo>
                    <a:moveTo>
                      <a:pt x="572" y="396"/>
                    </a:moveTo>
                    <a:cubicBezTo>
                      <a:pt x="565" y="395"/>
                      <a:pt x="561" y="386"/>
                      <a:pt x="560" y="383"/>
                    </a:cubicBezTo>
                    <a:cubicBezTo>
                      <a:pt x="561" y="365"/>
                      <a:pt x="577" y="361"/>
                      <a:pt x="581" y="360"/>
                    </a:cubicBezTo>
                    <a:cubicBezTo>
                      <a:pt x="584" y="361"/>
                      <a:pt x="586" y="362"/>
                      <a:pt x="588" y="364"/>
                    </a:cubicBezTo>
                    <a:cubicBezTo>
                      <a:pt x="580" y="366"/>
                      <a:pt x="575" y="371"/>
                      <a:pt x="573" y="375"/>
                    </a:cubicBezTo>
                    <a:cubicBezTo>
                      <a:pt x="569" y="382"/>
                      <a:pt x="570" y="390"/>
                      <a:pt x="572" y="396"/>
                    </a:cubicBezTo>
                    <a:moveTo>
                      <a:pt x="449" y="509"/>
                    </a:moveTo>
                    <a:cubicBezTo>
                      <a:pt x="446" y="510"/>
                      <a:pt x="409" y="522"/>
                      <a:pt x="364" y="522"/>
                    </a:cubicBezTo>
                    <a:cubicBezTo>
                      <a:pt x="323" y="522"/>
                      <a:pt x="288" y="512"/>
                      <a:pt x="261" y="492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259" y="491"/>
                      <a:pt x="206" y="456"/>
                      <a:pt x="179" y="392"/>
                    </a:cubicBezTo>
                    <a:cubicBezTo>
                      <a:pt x="207" y="414"/>
                      <a:pt x="257" y="439"/>
                      <a:pt x="336" y="439"/>
                    </a:cubicBezTo>
                    <a:cubicBezTo>
                      <a:pt x="349" y="439"/>
                      <a:pt x="363" y="439"/>
                      <a:pt x="377" y="437"/>
                    </a:cubicBezTo>
                    <a:cubicBezTo>
                      <a:pt x="381" y="437"/>
                      <a:pt x="412" y="435"/>
                      <a:pt x="451" y="423"/>
                    </a:cubicBezTo>
                    <a:cubicBezTo>
                      <a:pt x="484" y="411"/>
                      <a:pt x="513" y="395"/>
                      <a:pt x="535" y="374"/>
                    </a:cubicBezTo>
                    <a:cubicBezTo>
                      <a:pt x="535" y="375"/>
                      <a:pt x="535" y="375"/>
                      <a:pt x="535" y="375"/>
                    </a:cubicBezTo>
                    <a:cubicBezTo>
                      <a:pt x="535" y="378"/>
                      <a:pt x="535" y="395"/>
                      <a:pt x="543" y="407"/>
                    </a:cubicBezTo>
                    <a:cubicBezTo>
                      <a:pt x="538" y="424"/>
                      <a:pt x="516" y="481"/>
                      <a:pt x="449" y="509"/>
                    </a:cubicBezTo>
                    <a:moveTo>
                      <a:pt x="609" y="669"/>
                    </a:moveTo>
                    <a:cubicBezTo>
                      <a:pt x="571" y="669"/>
                      <a:pt x="544" y="675"/>
                      <a:pt x="529" y="685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8" y="686"/>
                      <a:pt x="528" y="686"/>
                      <a:pt x="528" y="686"/>
                    </a:cubicBezTo>
                    <a:cubicBezTo>
                      <a:pt x="525" y="689"/>
                      <a:pt x="509" y="706"/>
                      <a:pt x="508" y="773"/>
                    </a:cubicBezTo>
                    <a:cubicBezTo>
                      <a:pt x="501" y="765"/>
                      <a:pt x="495" y="758"/>
                      <a:pt x="494" y="755"/>
                    </a:cubicBezTo>
                    <a:cubicBezTo>
                      <a:pt x="494" y="753"/>
                      <a:pt x="487" y="688"/>
                      <a:pt x="509" y="628"/>
                    </a:cubicBezTo>
                    <a:cubicBezTo>
                      <a:pt x="511" y="625"/>
                      <a:pt x="519" y="611"/>
                      <a:pt x="532" y="611"/>
                    </a:cubicBezTo>
                    <a:cubicBezTo>
                      <a:pt x="536" y="611"/>
                      <a:pt x="540" y="613"/>
                      <a:pt x="545" y="615"/>
                    </a:cubicBezTo>
                    <a:cubicBezTo>
                      <a:pt x="550" y="620"/>
                      <a:pt x="582" y="649"/>
                      <a:pt x="618" y="670"/>
                    </a:cubicBezTo>
                    <a:cubicBezTo>
                      <a:pt x="615" y="669"/>
                      <a:pt x="612" y="669"/>
                      <a:pt x="609" y="669"/>
                    </a:cubicBezTo>
                    <a:moveTo>
                      <a:pt x="634" y="813"/>
                    </a:moveTo>
                    <a:cubicBezTo>
                      <a:pt x="632" y="814"/>
                      <a:pt x="632" y="814"/>
                      <a:pt x="632" y="814"/>
                    </a:cubicBezTo>
                    <a:cubicBezTo>
                      <a:pt x="631" y="815"/>
                      <a:pt x="631" y="815"/>
                      <a:pt x="631" y="815"/>
                    </a:cubicBezTo>
                    <a:cubicBezTo>
                      <a:pt x="627" y="817"/>
                      <a:pt x="621" y="819"/>
                      <a:pt x="614" y="820"/>
                    </a:cubicBezTo>
                    <a:cubicBezTo>
                      <a:pt x="608" y="775"/>
                      <a:pt x="583" y="736"/>
                      <a:pt x="570" y="719"/>
                    </a:cubicBezTo>
                    <a:cubicBezTo>
                      <a:pt x="578" y="716"/>
                      <a:pt x="593" y="713"/>
                      <a:pt x="618" y="713"/>
                    </a:cubicBezTo>
                    <a:cubicBezTo>
                      <a:pt x="628" y="713"/>
                      <a:pt x="636" y="714"/>
                      <a:pt x="638" y="714"/>
                    </a:cubicBezTo>
                    <a:cubicBezTo>
                      <a:pt x="644" y="716"/>
                      <a:pt x="649" y="720"/>
                      <a:pt x="654" y="727"/>
                    </a:cubicBezTo>
                    <a:cubicBezTo>
                      <a:pt x="670" y="789"/>
                      <a:pt x="670" y="789"/>
                      <a:pt x="670" y="789"/>
                    </a:cubicBezTo>
                    <a:cubicBezTo>
                      <a:pt x="670" y="794"/>
                      <a:pt x="671" y="799"/>
                      <a:pt x="671" y="803"/>
                    </a:cubicBezTo>
                    <a:cubicBezTo>
                      <a:pt x="664" y="806"/>
                      <a:pt x="649" y="810"/>
                      <a:pt x="634" y="813"/>
                    </a:cubicBezTo>
                    <a:moveTo>
                      <a:pt x="549" y="790"/>
                    </a:moveTo>
                    <a:cubicBezTo>
                      <a:pt x="550" y="778"/>
                      <a:pt x="553" y="759"/>
                      <a:pt x="556" y="743"/>
                    </a:cubicBezTo>
                    <a:cubicBezTo>
                      <a:pt x="566" y="759"/>
                      <a:pt x="580" y="782"/>
                      <a:pt x="587" y="810"/>
                    </a:cubicBezTo>
                    <a:cubicBezTo>
                      <a:pt x="575" y="803"/>
                      <a:pt x="560" y="795"/>
                      <a:pt x="549" y="790"/>
                    </a:cubicBezTo>
                    <a:moveTo>
                      <a:pt x="497" y="581"/>
                    </a:moveTo>
                    <a:cubicBezTo>
                      <a:pt x="498" y="580"/>
                      <a:pt x="505" y="570"/>
                      <a:pt x="519" y="569"/>
                    </a:cubicBezTo>
                    <a:cubicBezTo>
                      <a:pt x="521" y="572"/>
                      <a:pt x="524" y="577"/>
                      <a:pt x="524" y="587"/>
                    </a:cubicBezTo>
                    <a:cubicBezTo>
                      <a:pt x="516" y="589"/>
                      <a:pt x="505" y="593"/>
                      <a:pt x="496" y="603"/>
                    </a:cubicBezTo>
                    <a:cubicBezTo>
                      <a:pt x="494" y="597"/>
                      <a:pt x="493" y="589"/>
                      <a:pt x="497" y="581"/>
                    </a:cubicBezTo>
                    <a:moveTo>
                      <a:pt x="260" y="770"/>
                    </a:moveTo>
                    <a:cubicBezTo>
                      <a:pt x="259" y="771"/>
                      <a:pt x="259" y="771"/>
                      <a:pt x="259" y="771"/>
                    </a:cubicBezTo>
                    <a:cubicBezTo>
                      <a:pt x="259" y="732"/>
                      <a:pt x="253" y="699"/>
                      <a:pt x="252" y="697"/>
                    </a:cubicBezTo>
                    <a:cubicBezTo>
                      <a:pt x="252" y="695"/>
                      <a:pt x="252" y="695"/>
                      <a:pt x="252" y="695"/>
                    </a:cubicBezTo>
                    <a:cubicBezTo>
                      <a:pt x="251" y="693"/>
                      <a:pt x="251" y="693"/>
                      <a:pt x="251" y="693"/>
                    </a:cubicBezTo>
                    <a:cubicBezTo>
                      <a:pt x="247" y="689"/>
                      <a:pt x="245" y="685"/>
                      <a:pt x="186" y="679"/>
                    </a:cubicBezTo>
                    <a:cubicBezTo>
                      <a:pt x="176" y="678"/>
                      <a:pt x="165" y="677"/>
                      <a:pt x="157" y="676"/>
                    </a:cubicBezTo>
                    <a:cubicBezTo>
                      <a:pt x="181" y="653"/>
                      <a:pt x="196" y="630"/>
                      <a:pt x="197" y="629"/>
                    </a:cubicBezTo>
                    <a:cubicBezTo>
                      <a:pt x="197" y="628"/>
                      <a:pt x="197" y="628"/>
                      <a:pt x="197" y="628"/>
                    </a:cubicBezTo>
                    <a:cubicBezTo>
                      <a:pt x="211" y="606"/>
                      <a:pt x="222" y="604"/>
                      <a:pt x="225" y="604"/>
                    </a:cubicBezTo>
                    <a:cubicBezTo>
                      <a:pt x="226" y="604"/>
                      <a:pt x="226" y="604"/>
                      <a:pt x="226" y="604"/>
                    </a:cubicBezTo>
                    <a:cubicBezTo>
                      <a:pt x="227" y="605"/>
                      <a:pt x="227" y="605"/>
                      <a:pt x="227" y="605"/>
                    </a:cubicBezTo>
                    <a:cubicBezTo>
                      <a:pt x="229" y="605"/>
                      <a:pt x="229" y="605"/>
                      <a:pt x="229" y="605"/>
                    </a:cubicBezTo>
                    <a:cubicBezTo>
                      <a:pt x="253" y="606"/>
                      <a:pt x="254" y="625"/>
                      <a:pt x="255" y="629"/>
                    </a:cubicBezTo>
                    <a:cubicBezTo>
                      <a:pt x="255" y="630"/>
                      <a:pt x="255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63" y="661"/>
                      <a:pt x="261" y="746"/>
                      <a:pt x="260" y="770"/>
                    </a:cubicBezTo>
                    <a:moveTo>
                      <a:pt x="215" y="783"/>
                    </a:moveTo>
                    <a:cubicBezTo>
                      <a:pt x="185" y="796"/>
                      <a:pt x="185" y="796"/>
                      <a:pt x="185" y="796"/>
                    </a:cubicBezTo>
                    <a:cubicBezTo>
                      <a:pt x="191" y="778"/>
                      <a:pt x="200" y="756"/>
                      <a:pt x="213" y="741"/>
                    </a:cubicBezTo>
                    <a:cubicBezTo>
                      <a:pt x="215" y="750"/>
                      <a:pt x="216" y="764"/>
                      <a:pt x="215" y="783"/>
                    </a:cubicBezTo>
                    <a:moveTo>
                      <a:pt x="98" y="776"/>
                    </a:moveTo>
                    <a:cubicBezTo>
                      <a:pt x="98" y="775"/>
                      <a:pt x="98" y="775"/>
                      <a:pt x="98" y="775"/>
                    </a:cubicBezTo>
                    <a:cubicBezTo>
                      <a:pt x="98" y="775"/>
                      <a:pt x="103" y="742"/>
                      <a:pt x="126" y="721"/>
                    </a:cubicBezTo>
                    <a:cubicBezTo>
                      <a:pt x="146" y="722"/>
                      <a:pt x="174" y="723"/>
                      <a:pt x="193" y="726"/>
                    </a:cubicBezTo>
                    <a:cubicBezTo>
                      <a:pt x="182" y="739"/>
                      <a:pt x="168" y="763"/>
                      <a:pt x="156" y="803"/>
                    </a:cubicBezTo>
                    <a:cubicBezTo>
                      <a:pt x="149" y="802"/>
                      <a:pt x="132" y="798"/>
                      <a:pt x="98" y="787"/>
                    </a:cubicBezTo>
                    <a:cubicBezTo>
                      <a:pt x="97" y="786"/>
                      <a:pt x="97" y="782"/>
                      <a:pt x="98" y="776"/>
                    </a:cubicBezTo>
                    <a:moveTo>
                      <a:pt x="227" y="710"/>
                    </a:moveTo>
                    <a:cubicBezTo>
                      <a:pt x="228" y="710"/>
                      <a:pt x="229" y="710"/>
                      <a:pt x="229" y="710"/>
                    </a:cubicBezTo>
                    <a:cubicBezTo>
                      <a:pt x="229" y="710"/>
                      <a:pt x="230" y="711"/>
                      <a:pt x="230" y="712"/>
                    </a:cubicBezTo>
                    <a:cubicBezTo>
                      <a:pt x="229" y="711"/>
                      <a:pt x="229" y="711"/>
                      <a:pt x="228" y="710"/>
                    </a:cubicBezTo>
                    <a:lnTo>
                      <a:pt x="227" y="710"/>
                    </a:lnTo>
                    <a:close/>
                    <a:moveTo>
                      <a:pt x="268" y="597"/>
                    </a:moveTo>
                    <a:cubicBezTo>
                      <a:pt x="260" y="587"/>
                      <a:pt x="250" y="582"/>
                      <a:pt x="239" y="580"/>
                    </a:cubicBezTo>
                    <a:cubicBezTo>
                      <a:pt x="242" y="571"/>
                      <a:pt x="248" y="566"/>
                      <a:pt x="252" y="564"/>
                    </a:cubicBezTo>
                    <a:cubicBezTo>
                      <a:pt x="260" y="567"/>
                      <a:pt x="264" y="571"/>
                      <a:pt x="265" y="572"/>
                    </a:cubicBezTo>
                    <a:cubicBezTo>
                      <a:pt x="265" y="572"/>
                      <a:pt x="265" y="572"/>
                      <a:pt x="265" y="572"/>
                    </a:cubicBezTo>
                    <a:cubicBezTo>
                      <a:pt x="270" y="580"/>
                      <a:pt x="270" y="589"/>
                      <a:pt x="268" y="597"/>
                    </a:cubicBezTo>
                    <a:moveTo>
                      <a:pt x="134" y="553"/>
                    </a:moveTo>
                    <a:cubicBezTo>
                      <a:pt x="134" y="553"/>
                      <a:pt x="133" y="554"/>
                      <a:pt x="131" y="555"/>
                    </a:cubicBezTo>
                    <a:cubicBezTo>
                      <a:pt x="130" y="555"/>
                      <a:pt x="127" y="556"/>
                      <a:pt x="124" y="556"/>
                    </a:cubicBezTo>
                    <a:cubicBezTo>
                      <a:pt x="116" y="556"/>
                      <a:pt x="109" y="552"/>
                      <a:pt x="103" y="543"/>
                    </a:cubicBezTo>
                    <a:cubicBezTo>
                      <a:pt x="103" y="541"/>
                      <a:pt x="103" y="541"/>
                      <a:pt x="103" y="541"/>
                    </a:cubicBezTo>
                    <a:cubicBezTo>
                      <a:pt x="104" y="539"/>
                      <a:pt x="107" y="535"/>
                      <a:pt x="112" y="535"/>
                    </a:cubicBezTo>
                    <a:cubicBezTo>
                      <a:pt x="115" y="538"/>
                      <a:pt x="121" y="543"/>
                      <a:pt x="130" y="549"/>
                    </a:cubicBezTo>
                    <a:cubicBezTo>
                      <a:pt x="132" y="550"/>
                      <a:pt x="133" y="552"/>
                      <a:pt x="134" y="553"/>
                    </a:cubicBezTo>
                    <a:moveTo>
                      <a:pt x="62" y="612"/>
                    </a:moveTo>
                    <a:cubicBezTo>
                      <a:pt x="60" y="613"/>
                      <a:pt x="57" y="615"/>
                      <a:pt x="54" y="615"/>
                    </a:cubicBezTo>
                    <a:cubicBezTo>
                      <a:pt x="53" y="615"/>
                      <a:pt x="52" y="615"/>
                      <a:pt x="51" y="615"/>
                    </a:cubicBezTo>
                    <a:cubicBezTo>
                      <a:pt x="52" y="614"/>
                      <a:pt x="52" y="613"/>
                      <a:pt x="53" y="612"/>
                    </a:cubicBezTo>
                    <a:cubicBezTo>
                      <a:pt x="55" y="608"/>
                      <a:pt x="65" y="591"/>
                      <a:pt x="67" y="575"/>
                    </a:cubicBezTo>
                    <a:cubicBezTo>
                      <a:pt x="67" y="575"/>
                      <a:pt x="67" y="575"/>
                      <a:pt x="67" y="576"/>
                    </a:cubicBezTo>
                    <a:cubicBezTo>
                      <a:pt x="67" y="576"/>
                      <a:pt x="67" y="576"/>
                      <a:pt x="67" y="576"/>
                    </a:cubicBezTo>
                    <a:cubicBezTo>
                      <a:pt x="68" y="577"/>
                      <a:pt x="68" y="577"/>
                      <a:pt x="68" y="577"/>
                    </a:cubicBezTo>
                    <a:cubicBezTo>
                      <a:pt x="68" y="579"/>
                      <a:pt x="71" y="592"/>
                      <a:pt x="62" y="612"/>
                    </a:cubicBezTo>
                    <a:moveTo>
                      <a:pt x="27" y="603"/>
                    </a:moveTo>
                    <a:cubicBezTo>
                      <a:pt x="30" y="601"/>
                      <a:pt x="32" y="598"/>
                      <a:pt x="35" y="596"/>
                    </a:cubicBezTo>
                    <a:cubicBezTo>
                      <a:pt x="34" y="598"/>
                      <a:pt x="33" y="600"/>
                      <a:pt x="31" y="602"/>
                    </a:cubicBezTo>
                    <a:cubicBezTo>
                      <a:pt x="30" y="603"/>
                      <a:pt x="29" y="603"/>
                      <a:pt x="27" y="603"/>
                    </a:cubicBezTo>
                    <a:moveTo>
                      <a:pt x="171" y="342"/>
                    </a:moveTo>
                    <a:cubicBezTo>
                      <a:pt x="173" y="345"/>
                      <a:pt x="225" y="402"/>
                      <a:pt x="346" y="402"/>
                    </a:cubicBezTo>
                    <a:cubicBezTo>
                      <a:pt x="353" y="402"/>
                      <a:pt x="360" y="402"/>
                      <a:pt x="367" y="401"/>
                    </a:cubicBezTo>
                    <a:cubicBezTo>
                      <a:pt x="372" y="401"/>
                      <a:pt x="474" y="396"/>
                      <a:pt x="534" y="334"/>
                    </a:cubicBezTo>
                    <a:cubicBezTo>
                      <a:pt x="535" y="334"/>
                      <a:pt x="536" y="334"/>
                      <a:pt x="537" y="334"/>
                    </a:cubicBezTo>
                    <a:cubicBezTo>
                      <a:pt x="519" y="359"/>
                      <a:pt x="464" y="414"/>
                      <a:pt x="333" y="414"/>
                    </a:cubicBezTo>
                    <a:cubicBezTo>
                      <a:pt x="328" y="414"/>
                      <a:pt x="322" y="414"/>
                      <a:pt x="317" y="414"/>
                    </a:cubicBezTo>
                    <a:cubicBezTo>
                      <a:pt x="315" y="414"/>
                      <a:pt x="204" y="407"/>
                      <a:pt x="167" y="338"/>
                    </a:cubicBezTo>
                    <a:lnTo>
                      <a:pt x="171" y="342"/>
                    </a:lnTo>
                    <a:close/>
                    <a:moveTo>
                      <a:pt x="220" y="178"/>
                    </a:moveTo>
                    <a:cubicBezTo>
                      <a:pt x="246" y="142"/>
                      <a:pt x="280" y="119"/>
                      <a:pt x="322" y="111"/>
                    </a:cubicBezTo>
                    <a:cubicBezTo>
                      <a:pt x="325" y="115"/>
                      <a:pt x="325" y="115"/>
                      <a:pt x="325" y="115"/>
                    </a:cubicBezTo>
                    <a:cubicBezTo>
                      <a:pt x="326" y="116"/>
                      <a:pt x="341" y="139"/>
                      <a:pt x="366" y="139"/>
                    </a:cubicBezTo>
                    <a:cubicBezTo>
                      <a:pt x="366" y="139"/>
                      <a:pt x="366" y="139"/>
                      <a:pt x="366" y="139"/>
                    </a:cubicBezTo>
                    <a:cubicBezTo>
                      <a:pt x="378" y="139"/>
                      <a:pt x="391" y="133"/>
                      <a:pt x="403" y="121"/>
                    </a:cubicBezTo>
                    <a:cubicBezTo>
                      <a:pt x="404" y="119"/>
                      <a:pt x="404" y="119"/>
                      <a:pt x="404" y="119"/>
                    </a:cubicBezTo>
                    <a:cubicBezTo>
                      <a:pt x="405" y="117"/>
                      <a:pt x="405" y="117"/>
                      <a:pt x="405" y="117"/>
                    </a:cubicBezTo>
                    <a:cubicBezTo>
                      <a:pt x="406" y="115"/>
                      <a:pt x="407" y="111"/>
                      <a:pt x="407" y="105"/>
                    </a:cubicBezTo>
                    <a:cubicBezTo>
                      <a:pt x="440" y="110"/>
                      <a:pt x="526" y="129"/>
                      <a:pt x="559" y="210"/>
                    </a:cubicBezTo>
                    <a:cubicBezTo>
                      <a:pt x="559" y="211"/>
                      <a:pt x="559" y="211"/>
                      <a:pt x="559" y="211"/>
                    </a:cubicBezTo>
                    <a:cubicBezTo>
                      <a:pt x="560" y="211"/>
                      <a:pt x="585" y="262"/>
                      <a:pt x="573" y="336"/>
                    </a:cubicBezTo>
                    <a:cubicBezTo>
                      <a:pt x="571" y="336"/>
                      <a:pt x="569" y="337"/>
                      <a:pt x="567" y="338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7" y="333"/>
                      <a:pt x="567" y="333"/>
                      <a:pt x="567" y="333"/>
                    </a:cubicBezTo>
                    <a:cubicBezTo>
                      <a:pt x="568" y="331"/>
                      <a:pt x="568" y="331"/>
                      <a:pt x="568" y="331"/>
                    </a:cubicBezTo>
                    <a:cubicBezTo>
                      <a:pt x="568" y="328"/>
                      <a:pt x="568" y="328"/>
                      <a:pt x="568" y="328"/>
                    </a:cubicBezTo>
                    <a:cubicBezTo>
                      <a:pt x="568" y="328"/>
                      <a:pt x="568" y="325"/>
                      <a:pt x="569" y="320"/>
                    </a:cubicBezTo>
                    <a:cubicBezTo>
                      <a:pt x="570" y="317"/>
                      <a:pt x="570" y="317"/>
                      <a:pt x="570" y="317"/>
                    </a:cubicBezTo>
                    <a:cubicBezTo>
                      <a:pt x="569" y="317"/>
                      <a:pt x="569" y="317"/>
                      <a:pt x="569" y="317"/>
                    </a:cubicBezTo>
                    <a:cubicBezTo>
                      <a:pt x="569" y="295"/>
                      <a:pt x="569" y="248"/>
                      <a:pt x="558" y="216"/>
                    </a:cubicBezTo>
                    <a:cubicBezTo>
                      <a:pt x="557" y="209"/>
                      <a:pt x="550" y="200"/>
                      <a:pt x="537" y="200"/>
                    </a:cubicBezTo>
                    <a:cubicBezTo>
                      <a:pt x="530" y="200"/>
                      <a:pt x="523" y="202"/>
                      <a:pt x="514" y="206"/>
                    </a:cubicBezTo>
                    <a:cubicBezTo>
                      <a:pt x="513" y="207"/>
                      <a:pt x="403" y="261"/>
                      <a:pt x="299" y="261"/>
                    </a:cubicBezTo>
                    <a:cubicBezTo>
                      <a:pt x="256" y="261"/>
                      <a:pt x="220" y="251"/>
                      <a:pt x="192" y="233"/>
                    </a:cubicBezTo>
                    <a:cubicBezTo>
                      <a:pt x="195" y="222"/>
                      <a:pt x="204" y="200"/>
                      <a:pt x="220" y="178"/>
                    </a:cubicBezTo>
                    <a:moveTo>
                      <a:pt x="367" y="25"/>
                    </a:moveTo>
                    <a:cubicBezTo>
                      <a:pt x="371" y="23"/>
                      <a:pt x="375" y="22"/>
                      <a:pt x="378" y="22"/>
                    </a:cubicBezTo>
                    <a:cubicBezTo>
                      <a:pt x="381" y="22"/>
                      <a:pt x="383" y="24"/>
                      <a:pt x="384" y="25"/>
                    </a:cubicBezTo>
                    <a:cubicBezTo>
                      <a:pt x="385" y="33"/>
                      <a:pt x="383" y="39"/>
                      <a:pt x="380" y="43"/>
                    </a:cubicBezTo>
                    <a:cubicBezTo>
                      <a:pt x="376" y="47"/>
                      <a:pt x="370" y="47"/>
                      <a:pt x="368" y="47"/>
                    </a:cubicBezTo>
                    <a:cubicBezTo>
                      <a:pt x="366" y="47"/>
                      <a:pt x="364" y="45"/>
                      <a:pt x="362" y="43"/>
                    </a:cubicBezTo>
                    <a:cubicBezTo>
                      <a:pt x="358" y="34"/>
                      <a:pt x="365" y="27"/>
                      <a:pt x="367" y="25"/>
                    </a:cubicBezTo>
                    <a:moveTo>
                      <a:pt x="237" y="279"/>
                    </a:moveTo>
                    <a:cubicBezTo>
                      <a:pt x="236" y="280"/>
                      <a:pt x="236" y="280"/>
                      <a:pt x="236" y="280"/>
                    </a:cubicBezTo>
                    <a:cubicBezTo>
                      <a:pt x="235" y="280"/>
                      <a:pt x="227" y="282"/>
                      <a:pt x="222" y="291"/>
                    </a:cubicBezTo>
                    <a:cubicBezTo>
                      <a:pt x="218" y="299"/>
                      <a:pt x="217" y="308"/>
                      <a:pt x="220" y="320"/>
                    </a:cubicBezTo>
                    <a:cubicBezTo>
                      <a:pt x="220" y="320"/>
                      <a:pt x="220" y="320"/>
                      <a:pt x="220" y="321"/>
                    </a:cubicBezTo>
                    <a:cubicBezTo>
                      <a:pt x="218" y="325"/>
                      <a:pt x="218" y="329"/>
                      <a:pt x="220" y="333"/>
                    </a:cubicBezTo>
                    <a:cubicBezTo>
                      <a:pt x="223" y="338"/>
                      <a:pt x="223" y="338"/>
                      <a:pt x="223" y="338"/>
                    </a:cubicBezTo>
                    <a:cubicBezTo>
                      <a:pt x="228" y="339"/>
                      <a:pt x="228" y="339"/>
                      <a:pt x="228" y="339"/>
                    </a:cubicBezTo>
                    <a:cubicBezTo>
                      <a:pt x="228" y="339"/>
                      <a:pt x="230" y="339"/>
                      <a:pt x="233" y="339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0" y="353"/>
                      <a:pt x="238" y="355"/>
                      <a:pt x="236" y="356"/>
                    </a:cubicBezTo>
                    <a:cubicBezTo>
                      <a:pt x="227" y="352"/>
                      <a:pt x="208" y="342"/>
                      <a:pt x="196" y="331"/>
                    </a:cubicBezTo>
                    <a:cubicBezTo>
                      <a:pt x="194" y="323"/>
                      <a:pt x="187" y="294"/>
                      <a:pt x="196" y="266"/>
                    </a:cubicBezTo>
                    <a:cubicBezTo>
                      <a:pt x="204" y="270"/>
                      <a:pt x="218" y="275"/>
                      <a:pt x="237" y="279"/>
                    </a:cubicBezTo>
                    <a:cubicBezTo>
                      <a:pt x="237" y="279"/>
                      <a:pt x="237" y="279"/>
                      <a:pt x="237" y="279"/>
                    </a:cubicBezTo>
                    <a:moveTo>
                      <a:pt x="509" y="237"/>
                    </a:moveTo>
                    <a:cubicBezTo>
                      <a:pt x="513" y="256"/>
                      <a:pt x="520" y="293"/>
                      <a:pt x="518" y="316"/>
                    </a:cubicBezTo>
                    <a:cubicBezTo>
                      <a:pt x="509" y="326"/>
                      <a:pt x="465" y="368"/>
                      <a:pt x="359" y="377"/>
                    </a:cubicBezTo>
                    <a:cubicBezTo>
                      <a:pt x="348" y="366"/>
                      <a:pt x="318" y="336"/>
                      <a:pt x="297" y="329"/>
                    </a:cubicBezTo>
                    <a:cubicBezTo>
                      <a:pt x="295" y="328"/>
                      <a:pt x="293" y="327"/>
                      <a:pt x="291" y="327"/>
                    </a:cubicBezTo>
                    <a:cubicBezTo>
                      <a:pt x="286" y="327"/>
                      <a:pt x="275" y="330"/>
                      <a:pt x="247" y="348"/>
                    </a:cubicBezTo>
                    <a:cubicBezTo>
                      <a:pt x="246" y="336"/>
                      <a:pt x="246" y="336"/>
                      <a:pt x="246" y="336"/>
                    </a:cubicBezTo>
                    <a:cubicBezTo>
                      <a:pt x="253" y="333"/>
                      <a:pt x="258" y="327"/>
                      <a:pt x="259" y="319"/>
                    </a:cubicBezTo>
                    <a:cubicBezTo>
                      <a:pt x="259" y="316"/>
                      <a:pt x="260" y="312"/>
                      <a:pt x="260" y="307"/>
                    </a:cubicBezTo>
                    <a:cubicBezTo>
                      <a:pt x="261" y="307"/>
                      <a:pt x="261" y="307"/>
                      <a:pt x="261" y="307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0" y="297"/>
                      <a:pt x="258" y="290"/>
                      <a:pt x="254" y="285"/>
                    </a:cubicBezTo>
                    <a:cubicBezTo>
                      <a:pt x="253" y="284"/>
                      <a:pt x="252" y="283"/>
                      <a:pt x="250" y="282"/>
                    </a:cubicBezTo>
                    <a:cubicBezTo>
                      <a:pt x="266" y="284"/>
                      <a:pt x="284" y="286"/>
                      <a:pt x="305" y="286"/>
                    </a:cubicBezTo>
                    <a:cubicBezTo>
                      <a:pt x="368" y="286"/>
                      <a:pt x="437" y="270"/>
                      <a:pt x="509" y="237"/>
                    </a:cubicBezTo>
                    <a:moveTo>
                      <a:pt x="536" y="229"/>
                    </a:moveTo>
                    <a:cubicBezTo>
                      <a:pt x="538" y="237"/>
                      <a:pt x="540" y="249"/>
                      <a:pt x="542" y="263"/>
                    </a:cubicBezTo>
                    <a:cubicBezTo>
                      <a:pt x="540" y="250"/>
                      <a:pt x="537" y="238"/>
                      <a:pt x="536" y="229"/>
                    </a:cubicBezTo>
                    <a:moveTo>
                      <a:pt x="289" y="353"/>
                    </a:moveTo>
                    <a:cubicBezTo>
                      <a:pt x="296" y="356"/>
                      <a:pt x="308" y="365"/>
                      <a:pt x="319" y="374"/>
                    </a:cubicBezTo>
                    <a:cubicBezTo>
                      <a:pt x="295" y="372"/>
                      <a:pt x="278" y="369"/>
                      <a:pt x="266" y="366"/>
                    </a:cubicBezTo>
                    <a:cubicBezTo>
                      <a:pt x="278" y="358"/>
                      <a:pt x="286" y="354"/>
                      <a:pt x="289" y="353"/>
                    </a:cubicBezTo>
                    <a:moveTo>
                      <a:pt x="564" y="338"/>
                    </a:moveTo>
                    <a:cubicBezTo>
                      <a:pt x="565" y="338"/>
                      <a:pt x="565" y="338"/>
                      <a:pt x="565" y="338"/>
                    </a:cubicBezTo>
                    <a:cubicBezTo>
                      <a:pt x="564" y="338"/>
                      <a:pt x="564" y="339"/>
                      <a:pt x="563" y="339"/>
                    </a:cubicBezTo>
                    <a:cubicBezTo>
                      <a:pt x="564" y="338"/>
                      <a:pt x="564" y="338"/>
                      <a:pt x="564" y="338"/>
                    </a:cubicBezTo>
                    <a:moveTo>
                      <a:pt x="101" y="512"/>
                    </a:moveTo>
                    <a:cubicBezTo>
                      <a:pt x="100" y="513"/>
                      <a:pt x="99" y="513"/>
                      <a:pt x="97" y="513"/>
                    </a:cubicBezTo>
                    <a:cubicBezTo>
                      <a:pt x="98" y="512"/>
                      <a:pt x="99" y="511"/>
                      <a:pt x="99" y="510"/>
                    </a:cubicBezTo>
                    <a:cubicBezTo>
                      <a:pt x="100" y="511"/>
                      <a:pt x="101" y="511"/>
                      <a:pt x="101" y="512"/>
                    </a:cubicBezTo>
                    <a:moveTo>
                      <a:pt x="80" y="552"/>
                    </a:moveTo>
                    <a:cubicBezTo>
                      <a:pt x="80" y="552"/>
                      <a:pt x="80" y="553"/>
                      <a:pt x="80" y="553"/>
                    </a:cubicBezTo>
                    <a:cubicBezTo>
                      <a:pt x="77" y="550"/>
                      <a:pt x="73" y="549"/>
                      <a:pt x="69" y="548"/>
                    </a:cubicBezTo>
                    <a:cubicBezTo>
                      <a:pt x="73" y="545"/>
                      <a:pt x="76" y="542"/>
                      <a:pt x="79" y="539"/>
                    </a:cubicBezTo>
                    <a:cubicBezTo>
                      <a:pt x="79" y="544"/>
                      <a:pt x="80" y="549"/>
                      <a:pt x="80" y="552"/>
                    </a:cubicBezTo>
                    <a:moveTo>
                      <a:pt x="708" y="508"/>
                    </a:moveTo>
                    <a:cubicBezTo>
                      <a:pt x="705" y="505"/>
                      <a:pt x="700" y="500"/>
                      <a:pt x="697" y="494"/>
                    </a:cubicBezTo>
                    <a:cubicBezTo>
                      <a:pt x="697" y="494"/>
                      <a:pt x="697" y="494"/>
                      <a:pt x="697" y="494"/>
                    </a:cubicBezTo>
                    <a:cubicBezTo>
                      <a:pt x="690" y="483"/>
                      <a:pt x="689" y="475"/>
                      <a:pt x="689" y="470"/>
                    </a:cubicBezTo>
                    <a:cubicBezTo>
                      <a:pt x="693" y="473"/>
                      <a:pt x="698" y="480"/>
                      <a:pt x="702" y="487"/>
                    </a:cubicBezTo>
                    <a:cubicBezTo>
                      <a:pt x="702" y="488"/>
                      <a:pt x="702" y="488"/>
                      <a:pt x="702" y="488"/>
                    </a:cubicBezTo>
                    <a:cubicBezTo>
                      <a:pt x="707" y="498"/>
                      <a:pt x="709" y="504"/>
                      <a:pt x="708" y="508"/>
                    </a:cubicBezTo>
                    <a:moveTo>
                      <a:pt x="669" y="492"/>
                    </a:moveTo>
                    <a:cubicBezTo>
                      <a:pt x="670" y="496"/>
                      <a:pt x="672" y="501"/>
                      <a:pt x="675" y="505"/>
                    </a:cubicBezTo>
                    <a:cubicBezTo>
                      <a:pt x="672" y="507"/>
                      <a:pt x="669" y="509"/>
                      <a:pt x="667" y="511"/>
                    </a:cubicBezTo>
                    <a:cubicBezTo>
                      <a:pt x="666" y="510"/>
                      <a:pt x="665" y="509"/>
                      <a:pt x="665" y="507"/>
                    </a:cubicBezTo>
                    <a:cubicBezTo>
                      <a:pt x="667" y="503"/>
                      <a:pt x="669" y="498"/>
                      <a:pt x="669" y="492"/>
                    </a:cubicBezTo>
                    <a:moveTo>
                      <a:pt x="664" y="477"/>
                    </a:moveTo>
                    <a:cubicBezTo>
                      <a:pt x="664" y="476"/>
                      <a:pt x="665" y="476"/>
                      <a:pt x="665" y="476"/>
                    </a:cubicBezTo>
                    <a:cubicBezTo>
                      <a:pt x="665" y="477"/>
                      <a:pt x="665" y="478"/>
                      <a:pt x="665" y="479"/>
                    </a:cubicBezTo>
                    <a:cubicBezTo>
                      <a:pt x="665" y="478"/>
                      <a:pt x="665" y="477"/>
                      <a:pt x="664" y="477"/>
                    </a:cubicBezTo>
                    <a:moveTo>
                      <a:pt x="730" y="507"/>
                    </a:moveTo>
                    <a:cubicBezTo>
                      <a:pt x="730" y="499"/>
                      <a:pt x="727" y="489"/>
                      <a:pt x="721" y="478"/>
                    </a:cubicBezTo>
                    <a:cubicBezTo>
                      <a:pt x="719" y="473"/>
                      <a:pt x="711" y="458"/>
                      <a:pt x="698" y="451"/>
                    </a:cubicBezTo>
                    <a:cubicBezTo>
                      <a:pt x="694" y="446"/>
                      <a:pt x="694" y="446"/>
                      <a:pt x="694" y="446"/>
                    </a:cubicBezTo>
                    <a:cubicBezTo>
                      <a:pt x="692" y="443"/>
                      <a:pt x="692" y="443"/>
                      <a:pt x="692" y="443"/>
                    </a:cubicBezTo>
                    <a:cubicBezTo>
                      <a:pt x="687" y="436"/>
                      <a:pt x="687" y="436"/>
                      <a:pt x="687" y="436"/>
                    </a:cubicBezTo>
                    <a:cubicBezTo>
                      <a:pt x="685" y="433"/>
                      <a:pt x="685" y="433"/>
                      <a:pt x="685" y="433"/>
                    </a:cubicBezTo>
                    <a:cubicBezTo>
                      <a:pt x="684" y="433"/>
                      <a:pt x="684" y="433"/>
                      <a:pt x="684" y="433"/>
                    </a:cubicBezTo>
                    <a:cubicBezTo>
                      <a:pt x="678" y="425"/>
                      <a:pt x="678" y="425"/>
                      <a:pt x="678" y="425"/>
                    </a:cubicBezTo>
                    <a:cubicBezTo>
                      <a:pt x="677" y="423"/>
                      <a:pt x="677" y="423"/>
                      <a:pt x="677" y="423"/>
                    </a:cubicBezTo>
                    <a:cubicBezTo>
                      <a:pt x="677" y="423"/>
                      <a:pt x="676" y="422"/>
                      <a:pt x="675" y="421"/>
                    </a:cubicBezTo>
                    <a:cubicBezTo>
                      <a:pt x="676" y="417"/>
                      <a:pt x="677" y="406"/>
                      <a:pt x="669" y="397"/>
                    </a:cubicBezTo>
                    <a:cubicBezTo>
                      <a:pt x="666" y="392"/>
                      <a:pt x="658" y="386"/>
                      <a:pt x="645" y="384"/>
                    </a:cubicBezTo>
                    <a:cubicBezTo>
                      <a:pt x="637" y="381"/>
                      <a:pt x="637" y="381"/>
                      <a:pt x="637" y="381"/>
                    </a:cubicBezTo>
                    <a:cubicBezTo>
                      <a:pt x="636" y="380"/>
                      <a:pt x="634" y="379"/>
                      <a:pt x="632" y="379"/>
                    </a:cubicBezTo>
                    <a:cubicBezTo>
                      <a:pt x="612" y="371"/>
                      <a:pt x="612" y="371"/>
                      <a:pt x="612" y="371"/>
                    </a:cubicBezTo>
                    <a:cubicBezTo>
                      <a:pt x="611" y="361"/>
                      <a:pt x="606" y="348"/>
                      <a:pt x="593" y="342"/>
                    </a:cubicBezTo>
                    <a:cubicBezTo>
                      <a:pt x="607" y="263"/>
                      <a:pt x="582" y="207"/>
                      <a:pt x="579" y="201"/>
                    </a:cubicBezTo>
                    <a:cubicBezTo>
                      <a:pt x="560" y="155"/>
                      <a:pt x="522" y="119"/>
                      <a:pt x="470" y="99"/>
                    </a:cubicBezTo>
                    <a:cubicBezTo>
                      <a:pt x="430" y="84"/>
                      <a:pt x="397" y="83"/>
                      <a:pt x="395" y="83"/>
                    </a:cubicBezTo>
                    <a:cubicBezTo>
                      <a:pt x="391" y="83"/>
                      <a:pt x="391" y="83"/>
                      <a:pt x="391" y="83"/>
                    </a:cubicBezTo>
                    <a:cubicBezTo>
                      <a:pt x="389" y="81"/>
                      <a:pt x="389" y="81"/>
                      <a:pt x="389" y="81"/>
                    </a:cubicBezTo>
                    <a:cubicBezTo>
                      <a:pt x="389" y="63"/>
                      <a:pt x="389" y="63"/>
                      <a:pt x="389" y="63"/>
                    </a:cubicBezTo>
                    <a:cubicBezTo>
                      <a:pt x="391" y="61"/>
                      <a:pt x="394" y="59"/>
                      <a:pt x="396" y="57"/>
                    </a:cubicBezTo>
                    <a:cubicBezTo>
                      <a:pt x="403" y="49"/>
                      <a:pt x="407" y="37"/>
                      <a:pt x="405" y="21"/>
                    </a:cubicBezTo>
                    <a:cubicBezTo>
                      <a:pt x="405" y="20"/>
                      <a:pt x="405" y="20"/>
                      <a:pt x="405" y="20"/>
                    </a:cubicBezTo>
                    <a:cubicBezTo>
                      <a:pt x="405" y="19"/>
                      <a:pt x="405" y="19"/>
                      <a:pt x="405" y="19"/>
                    </a:cubicBezTo>
                    <a:cubicBezTo>
                      <a:pt x="402" y="12"/>
                      <a:pt x="393" y="0"/>
                      <a:pt x="378" y="0"/>
                    </a:cubicBezTo>
                    <a:cubicBezTo>
                      <a:pt x="371" y="0"/>
                      <a:pt x="364" y="2"/>
                      <a:pt x="357" y="6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5" y="7"/>
                    </a:cubicBezTo>
                    <a:cubicBezTo>
                      <a:pt x="346" y="14"/>
                      <a:pt x="332" y="32"/>
                      <a:pt x="344" y="55"/>
                    </a:cubicBezTo>
                    <a:cubicBezTo>
                      <a:pt x="345" y="55"/>
                      <a:pt x="345" y="55"/>
                      <a:pt x="345" y="55"/>
                    </a:cubicBezTo>
                    <a:cubicBezTo>
                      <a:pt x="345" y="56"/>
                      <a:pt x="345" y="56"/>
                      <a:pt x="345" y="56"/>
                    </a:cubicBezTo>
                    <a:cubicBezTo>
                      <a:pt x="346" y="57"/>
                      <a:pt x="348" y="59"/>
                      <a:pt x="351" y="62"/>
                    </a:cubicBezTo>
                    <a:cubicBezTo>
                      <a:pt x="351" y="63"/>
                      <a:pt x="350" y="64"/>
                      <a:pt x="350" y="65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8" y="72"/>
                      <a:pt x="348" y="72"/>
                      <a:pt x="348" y="72"/>
                    </a:cubicBezTo>
                    <a:cubicBezTo>
                      <a:pt x="346" y="76"/>
                      <a:pt x="346" y="79"/>
                      <a:pt x="346" y="81"/>
                    </a:cubicBezTo>
                    <a:cubicBezTo>
                      <a:pt x="343" y="83"/>
                      <a:pt x="341" y="84"/>
                      <a:pt x="339" y="87"/>
                    </a:cubicBezTo>
                    <a:cubicBezTo>
                      <a:pt x="337" y="87"/>
                      <a:pt x="337" y="87"/>
                      <a:pt x="337" y="87"/>
                    </a:cubicBezTo>
                    <a:cubicBezTo>
                      <a:pt x="281" y="93"/>
                      <a:pt x="235" y="121"/>
                      <a:pt x="202" y="166"/>
                    </a:cubicBezTo>
                    <a:cubicBezTo>
                      <a:pt x="177" y="201"/>
                      <a:pt x="169" y="233"/>
                      <a:pt x="169" y="235"/>
                    </a:cubicBezTo>
                    <a:cubicBezTo>
                      <a:pt x="167" y="241"/>
                      <a:pt x="167" y="241"/>
                      <a:pt x="167" y="241"/>
                    </a:cubicBezTo>
                    <a:cubicBezTo>
                      <a:pt x="173" y="246"/>
                      <a:pt x="173" y="246"/>
                      <a:pt x="173" y="246"/>
                    </a:cubicBezTo>
                    <a:cubicBezTo>
                      <a:pt x="175" y="247"/>
                      <a:pt x="177" y="249"/>
                      <a:pt x="179" y="250"/>
                    </a:cubicBezTo>
                    <a:cubicBezTo>
                      <a:pt x="170" y="270"/>
                      <a:pt x="169" y="291"/>
                      <a:pt x="170" y="308"/>
                    </a:cubicBezTo>
                    <a:cubicBezTo>
                      <a:pt x="163" y="311"/>
                      <a:pt x="156" y="316"/>
                      <a:pt x="152" y="320"/>
                    </a:cubicBezTo>
                    <a:cubicBezTo>
                      <a:pt x="151" y="322"/>
                      <a:pt x="151" y="322"/>
                      <a:pt x="151" y="322"/>
                    </a:cubicBezTo>
                    <a:cubicBezTo>
                      <a:pt x="147" y="330"/>
                      <a:pt x="147" y="330"/>
                      <a:pt x="147" y="330"/>
                    </a:cubicBezTo>
                    <a:cubicBezTo>
                      <a:pt x="145" y="353"/>
                      <a:pt x="145" y="353"/>
                      <a:pt x="145" y="353"/>
                    </a:cubicBezTo>
                    <a:cubicBezTo>
                      <a:pt x="148" y="372"/>
                      <a:pt x="154" y="388"/>
                      <a:pt x="160" y="403"/>
                    </a:cubicBezTo>
                    <a:cubicBezTo>
                      <a:pt x="153" y="412"/>
                      <a:pt x="155" y="426"/>
                      <a:pt x="156" y="433"/>
                    </a:cubicBezTo>
                    <a:cubicBezTo>
                      <a:pt x="149" y="440"/>
                      <a:pt x="149" y="440"/>
                      <a:pt x="149" y="440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139" y="447"/>
                      <a:pt x="139" y="447"/>
                      <a:pt x="139" y="447"/>
                    </a:cubicBezTo>
                    <a:cubicBezTo>
                      <a:pt x="136" y="447"/>
                      <a:pt x="134" y="448"/>
                      <a:pt x="131" y="448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24" y="450"/>
                      <a:pt x="111" y="458"/>
                      <a:pt x="108" y="477"/>
                    </a:cubicBezTo>
                    <a:cubicBezTo>
                      <a:pt x="108" y="477"/>
                      <a:pt x="108" y="477"/>
                      <a:pt x="108" y="477"/>
                    </a:cubicBezTo>
                    <a:cubicBezTo>
                      <a:pt x="106" y="479"/>
                      <a:pt x="106" y="479"/>
                      <a:pt x="106" y="479"/>
                    </a:cubicBezTo>
                    <a:cubicBezTo>
                      <a:pt x="105" y="479"/>
                      <a:pt x="103" y="479"/>
                      <a:pt x="101" y="481"/>
                    </a:cubicBezTo>
                    <a:cubicBezTo>
                      <a:pt x="90" y="481"/>
                      <a:pt x="90" y="481"/>
                      <a:pt x="90" y="481"/>
                    </a:cubicBezTo>
                    <a:cubicBezTo>
                      <a:pt x="87" y="482"/>
                      <a:pt x="87" y="482"/>
                      <a:pt x="87" y="482"/>
                    </a:cubicBezTo>
                    <a:cubicBezTo>
                      <a:pt x="84" y="482"/>
                      <a:pt x="84" y="482"/>
                      <a:pt x="84" y="482"/>
                    </a:cubicBezTo>
                    <a:cubicBezTo>
                      <a:pt x="80" y="484"/>
                      <a:pt x="74" y="486"/>
                      <a:pt x="67" y="492"/>
                    </a:cubicBezTo>
                    <a:cubicBezTo>
                      <a:pt x="65" y="494"/>
                      <a:pt x="65" y="494"/>
                      <a:pt x="65" y="494"/>
                    </a:cubicBezTo>
                    <a:cubicBezTo>
                      <a:pt x="61" y="497"/>
                      <a:pt x="61" y="497"/>
                      <a:pt x="61" y="497"/>
                    </a:cubicBezTo>
                    <a:cubicBezTo>
                      <a:pt x="51" y="507"/>
                      <a:pt x="40" y="522"/>
                      <a:pt x="34" y="546"/>
                    </a:cubicBezTo>
                    <a:cubicBezTo>
                      <a:pt x="33" y="553"/>
                      <a:pt x="33" y="553"/>
                      <a:pt x="33" y="553"/>
                    </a:cubicBezTo>
                    <a:cubicBezTo>
                      <a:pt x="31" y="556"/>
                      <a:pt x="31" y="556"/>
                      <a:pt x="31" y="556"/>
                    </a:cubicBezTo>
                    <a:cubicBezTo>
                      <a:pt x="31" y="557"/>
                      <a:pt x="31" y="557"/>
                      <a:pt x="31" y="557"/>
                    </a:cubicBezTo>
                    <a:cubicBezTo>
                      <a:pt x="28" y="561"/>
                      <a:pt x="22" y="566"/>
                      <a:pt x="13" y="571"/>
                    </a:cubicBezTo>
                    <a:cubicBezTo>
                      <a:pt x="11" y="572"/>
                      <a:pt x="11" y="572"/>
                      <a:pt x="11" y="572"/>
                    </a:cubicBezTo>
                    <a:cubicBezTo>
                      <a:pt x="10" y="573"/>
                      <a:pt x="10" y="573"/>
                      <a:pt x="10" y="573"/>
                    </a:cubicBezTo>
                    <a:cubicBezTo>
                      <a:pt x="7" y="576"/>
                      <a:pt x="0" y="584"/>
                      <a:pt x="1" y="593"/>
                    </a:cubicBezTo>
                    <a:cubicBezTo>
                      <a:pt x="1" y="596"/>
                      <a:pt x="3" y="599"/>
                      <a:pt x="5" y="602"/>
                    </a:cubicBezTo>
                    <a:cubicBezTo>
                      <a:pt x="5" y="608"/>
                      <a:pt x="6" y="613"/>
                      <a:pt x="10" y="617"/>
                    </a:cubicBezTo>
                    <a:cubicBezTo>
                      <a:pt x="13" y="620"/>
                      <a:pt x="18" y="624"/>
                      <a:pt x="28" y="624"/>
                    </a:cubicBezTo>
                    <a:cubicBezTo>
                      <a:pt x="29" y="624"/>
                      <a:pt x="30" y="624"/>
                      <a:pt x="31" y="624"/>
                    </a:cubicBezTo>
                    <a:cubicBezTo>
                      <a:pt x="33" y="627"/>
                      <a:pt x="35" y="629"/>
                      <a:pt x="36" y="630"/>
                    </a:cubicBezTo>
                    <a:cubicBezTo>
                      <a:pt x="42" y="635"/>
                      <a:pt x="48" y="637"/>
                      <a:pt x="54" y="637"/>
                    </a:cubicBezTo>
                    <a:cubicBezTo>
                      <a:pt x="68" y="637"/>
                      <a:pt x="78" y="626"/>
                      <a:pt x="79" y="625"/>
                    </a:cubicBezTo>
                    <a:cubicBezTo>
                      <a:pt x="80" y="624"/>
                      <a:pt x="80" y="624"/>
                      <a:pt x="80" y="624"/>
                    </a:cubicBezTo>
                    <a:cubicBezTo>
                      <a:pt x="80" y="622"/>
                      <a:pt x="80" y="622"/>
                      <a:pt x="80" y="622"/>
                    </a:cubicBezTo>
                    <a:cubicBezTo>
                      <a:pt x="92" y="599"/>
                      <a:pt x="90" y="581"/>
                      <a:pt x="89" y="574"/>
                    </a:cubicBezTo>
                    <a:cubicBezTo>
                      <a:pt x="91" y="572"/>
                      <a:pt x="93" y="570"/>
                      <a:pt x="96" y="567"/>
                    </a:cubicBezTo>
                    <a:cubicBezTo>
                      <a:pt x="106" y="576"/>
                      <a:pt x="116" y="578"/>
                      <a:pt x="124" y="578"/>
                    </a:cubicBezTo>
                    <a:cubicBezTo>
                      <a:pt x="133" y="578"/>
                      <a:pt x="140" y="574"/>
                      <a:pt x="141" y="574"/>
                    </a:cubicBezTo>
                    <a:cubicBezTo>
                      <a:pt x="142" y="573"/>
                      <a:pt x="142" y="573"/>
                      <a:pt x="142" y="573"/>
                    </a:cubicBezTo>
                    <a:cubicBezTo>
                      <a:pt x="153" y="567"/>
                      <a:pt x="155" y="559"/>
                      <a:pt x="155" y="553"/>
                    </a:cubicBezTo>
                    <a:cubicBezTo>
                      <a:pt x="156" y="541"/>
                      <a:pt x="144" y="533"/>
                      <a:pt x="142" y="531"/>
                    </a:cubicBezTo>
                    <a:cubicBezTo>
                      <a:pt x="137" y="527"/>
                      <a:pt x="133" y="525"/>
                      <a:pt x="131" y="523"/>
                    </a:cubicBezTo>
                    <a:cubicBezTo>
                      <a:pt x="133" y="519"/>
                      <a:pt x="133" y="519"/>
                      <a:pt x="133" y="519"/>
                    </a:cubicBezTo>
                    <a:cubicBezTo>
                      <a:pt x="136" y="516"/>
                      <a:pt x="136" y="516"/>
                      <a:pt x="136" y="516"/>
                    </a:cubicBezTo>
                    <a:cubicBezTo>
                      <a:pt x="136" y="515"/>
                      <a:pt x="136" y="515"/>
                      <a:pt x="136" y="515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1" y="510"/>
                      <a:pt x="142" y="510"/>
                      <a:pt x="143" y="510"/>
                    </a:cubicBezTo>
                    <a:cubicBezTo>
                      <a:pt x="156" y="510"/>
                      <a:pt x="170" y="502"/>
                      <a:pt x="171" y="479"/>
                    </a:cubicBezTo>
                    <a:cubicBezTo>
                      <a:pt x="175" y="474"/>
                      <a:pt x="175" y="474"/>
                      <a:pt x="175" y="474"/>
                    </a:cubicBezTo>
                    <a:cubicBezTo>
                      <a:pt x="179" y="471"/>
                      <a:pt x="179" y="471"/>
                      <a:pt x="179" y="471"/>
                    </a:cubicBezTo>
                    <a:cubicBezTo>
                      <a:pt x="181" y="466"/>
                      <a:pt x="181" y="466"/>
                      <a:pt x="181" y="466"/>
                    </a:cubicBezTo>
                    <a:cubicBezTo>
                      <a:pt x="183" y="467"/>
                      <a:pt x="185" y="467"/>
                      <a:pt x="187" y="467"/>
                    </a:cubicBezTo>
                    <a:cubicBezTo>
                      <a:pt x="192" y="467"/>
                      <a:pt x="197" y="466"/>
                      <a:pt x="200" y="465"/>
                    </a:cubicBezTo>
                    <a:cubicBezTo>
                      <a:pt x="214" y="481"/>
                      <a:pt x="228" y="493"/>
                      <a:pt x="237" y="501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3" y="510"/>
                      <a:pt x="233" y="510"/>
                      <a:pt x="233" y="510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8" y="521"/>
                      <a:pt x="226" y="525"/>
                      <a:pt x="225" y="528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5" y="529"/>
                      <a:pt x="225" y="529"/>
                      <a:pt x="225" y="529"/>
                    </a:cubicBezTo>
                    <a:cubicBezTo>
                      <a:pt x="224" y="531"/>
                      <a:pt x="224" y="533"/>
                      <a:pt x="223" y="534"/>
                    </a:cubicBezTo>
                    <a:cubicBezTo>
                      <a:pt x="223" y="535"/>
                      <a:pt x="223" y="535"/>
                      <a:pt x="223" y="535"/>
                    </a:cubicBezTo>
                    <a:cubicBezTo>
                      <a:pt x="219" y="545"/>
                      <a:pt x="219" y="545"/>
                      <a:pt x="219" y="545"/>
                    </a:cubicBezTo>
                    <a:cubicBezTo>
                      <a:pt x="214" y="547"/>
                      <a:pt x="209" y="551"/>
                      <a:pt x="205" y="555"/>
                    </a:cubicBezTo>
                    <a:cubicBezTo>
                      <a:pt x="190" y="572"/>
                      <a:pt x="192" y="597"/>
                      <a:pt x="192" y="598"/>
                    </a:cubicBezTo>
                    <a:cubicBezTo>
                      <a:pt x="193" y="599"/>
                      <a:pt x="193" y="599"/>
                      <a:pt x="193" y="599"/>
                    </a:cubicBezTo>
                    <a:cubicBezTo>
                      <a:pt x="188" y="604"/>
                      <a:pt x="184" y="610"/>
                      <a:pt x="179" y="617"/>
                    </a:cubicBezTo>
                    <a:cubicBezTo>
                      <a:pt x="177" y="620"/>
                      <a:pt x="156" y="651"/>
                      <a:pt x="124" y="676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1" y="678"/>
                      <a:pt x="121" y="678"/>
                      <a:pt x="121" y="678"/>
                    </a:cubicBezTo>
                    <a:cubicBezTo>
                      <a:pt x="120" y="679"/>
                      <a:pt x="119" y="679"/>
                      <a:pt x="119" y="680"/>
                    </a:cubicBezTo>
                    <a:cubicBezTo>
                      <a:pt x="113" y="687"/>
                      <a:pt x="113" y="687"/>
                      <a:pt x="113" y="687"/>
                    </a:cubicBezTo>
                    <a:cubicBezTo>
                      <a:pt x="112" y="693"/>
                      <a:pt x="112" y="693"/>
                      <a:pt x="112" y="693"/>
                    </a:cubicBezTo>
                    <a:cubicBezTo>
                      <a:pt x="112" y="697"/>
                      <a:pt x="111" y="700"/>
                      <a:pt x="112" y="705"/>
                    </a:cubicBezTo>
                    <a:cubicBezTo>
                      <a:pt x="84" y="730"/>
                      <a:pt x="77" y="768"/>
                      <a:pt x="77" y="772"/>
                    </a:cubicBezTo>
                    <a:cubicBezTo>
                      <a:pt x="72" y="799"/>
                      <a:pt x="87" y="806"/>
                      <a:pt x="91" y="807"/>
                    </a:cubicBezTo>
                    <a:cubicBezTo>
                      <a:pt x="91" y="807"/>
                      <a:pt x="91" y="807"/>
                      <a:pt x="91" y="807"/>
                    </a:cubicBezTo>
                    <a:cubicBezTo>
                      <a:pt x="122" y="817"/>
                      <a:pt x="143" y="823"/>
                      <a:pt x="155" y="825"/>
                    </a:cubicBezTo>
                    <a:cubicBezTo>
                      <a:pt x="160" y="825"/>
                      <a:pt x="160" y="825"/>
                      <a:pt x="160" y="825"/>
                    </a:cubicBezTo>
                    <a:cubicBezTo>
                      <a:pt x="232" y="799"/>
                      <a:pt x="232" y="799"/>
                      <a:pt x="232" y="799"/>
                    </a:cubicBezTo>
                    <a:cubicBezTo>
                      <a:pt x="236" y="800"/>
                      <a:pt x="236" y="800"/>
                      <a:pt x="236" y="800"/>
                    </a:cubicBezTo>
                    <a:cubicBezTo>
                      <a:pt x="239" y="801"/>
                      <a:pt x="239" y="801"/>
                      <a:pt x="239" y="801"/>
                    </a:cubicBezTo>
                    <a:cubicBezTo>
                      <a:pt x="245" y="801"/>
                      <a:pt x="245" y="801"/>
                      <a:pt x="245" y="801"/>
                    </a:cubicBezTo>
                    <a:cubicBezTo>
                      <a:pt x="254" y="797"/>
                      <a:pt x="254" y="797"/>
                      <a:pt x="254" y="797"/>
                    </a:cubicBezTo>
                    <a:cubicBezTo>
                      <a:pt x="281" y="784"/>
                      <a:pt x="281" y="784"/>
                      <a:pt x="281" y="784"/>
                    </a:cubicBezTo>
                    <a:cubicBezTo>
                      <a:pt x="281" y="778"/>
                      <a:pt x="281" y="778"/>
                      <a:pt x="281" y="778"/>
                    </a:cubicBezTo>
                    <a:cubicBezTo>
                      <a:pt x="281" y="773"/>
                      <a:pt x="286" y="671"/>
                      <a:pt x="277" y="630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79" y="626"/>
                      <a:pt x="299" y="596"/>
                      <a:pt x="287" y="568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2" y="547"/>
                      <a:pt x="292" y="547"/>
                      <a:pt x="292" y="547"/>
                    </a:cubicBezTo>
                    <a:cubicBezTo>
                      <a:pt x="296" y="533"/>
                      <a:pt x="296" y="533"/>
                      <a:pt x="296" y="533"/>
                    </a:cubicBezTo>
                    <a:cubicBezTo>
                      <a:pt x="317" y="540"/>
                      <a:pt x="339" y="543"/>
                      <a:pt x="364" y="543"/>
                    </a:cubicBezTo>
                    <a:cubicBezTo>
                      <a:pt x="414" y="543"/>
                      <a:pt x="454" y="529"/>
                      <a:pt x="456" y="529"/>
                    </a:cubicBezTo>
                    <a:cubicBezTo>
                      <a:pt x="456" y="529"/>
                      <a:pt x="456" y="529"/>
                      <a:pt x="456" y="529"/>
                    </a:cubicBezTo>
                    <a:cubicBezTo>
                      <a:pt x="458" y="528"/>
                      <a:pt x="460" y="527"/>
                      <a:pt x="462" y="526"/>
                    </a:cubicBezTo>
                    <a:cubicBezTo>
                      <a:pt x="462" y="528"/>
                      <a:pt x="462" y="529"/>
                      <a:pt x="463" y="529"/>
                    </a:cubicBezTo>
                    <a:cubicBezTo>
                      <a:pt x="463" y="531"/>
                      <a:pt x="463" y="531"/>
                      <a:pt x="463" y="531"/>
                    </a:cubicBezTo>
                    <a:cubicBezTo>
                      <a:pt x="463" y="535"/>
                      <a:pt x="467" y="547"/>
                      <a:pt x="468" y="552"/>
                    </a:cubicBezTo>
                    <a:cubicBezTo>
                      <a:pt x="469" y="557"/>
                      <a:pt x="469" y="557"/>
                      <a:pt x="469" y="557"/>
                    </a:cubicBezTo>
                    <a:cubicBezTo>
                      <a:pt x="470" y="564"/>
                      <a:pt x="472" y="571"/>
                      <a:pt x="474" y="577"/>
                    </a:cubicBezTo>
                    <a:cubicBezTo>
                      <a:pt x="475" y="578"/>
                      <a:pt x="475" y="578"/>
                      <a:pt x="475" y="578"/>
                    </a:cubicBezTo>
                    <a:cubicBezTo>
                      <a:pt x="467" y="604"/>
                      <a:pt x="483" y="626"/>
                      <a:pt x="486" y="629"/>
                    </a:cubicBezTo>
                    <a:cubicBezTo>
                      <a:pt x="466" y="691"/>
                      <a:pt x="472" y="752"/>
                      <a:pt x="473" y="757"/>
                    </a:cubicBezTo>
                    <a:cubicBezTo>
                      <a:pt x="473" y="762"/>
                      <a:pt x="476" y="770"/>
                      <a:pt x="494" y="789"/>
                    </a:cubicBezTo>
                    <a:cubicBezTo>
                      <a:pt x="502" y="798"/>
                      <a:pt x="511" y="806"/>
                      <a:pt x="512" y="807"/>
                    </a:cubicBezTo>
                    <a:cubicBezTo>
                      <a:pt x="512" y="808"/>
                      <a:pt x="512" y="808"/>
                      <a:pt x="512" y="808"/>
                    </a:cubicBezTo>
                    <a:cubicBezTo>
                      <a:pt x="516" y="811"/>
                      <a:pt x="516" y="811"/>
                      <a:pt x="516" y="811"/>
                    </a:cubicBezTo>
                    <a:cubicBezTo>
                      <a:pt x="523" y="812"/>
                      <a:pt x="523" y="812"/>
                      <a:pt x="523" y="812"/>
                    </a:cubicBezTo>
                    <a:cubicBezTo>
                      <a:pt x="530" y="811"/>
                      <a:pt x="530" y="811"/>
                      <a:pt x="530" y="811"/>
                    </a:cubicBezTo>
                    <a:cubicBezTo>
                      <a:pt x="534" y="811"/>
                      <a:pt x="537" y="810"/>
                      <a:pt x="538" y="809"/>
                    </a:cubicBezTo>
                    <a:cubicBezTo>
                      <a:pt x="554" y="816"/>
                      <a:pt x="583" y="832"/>
                      <a:pt x="595" y="839"/>
                    </a:cubicBezTo>
                    <a:cubicBezTo>
                      <a:pt x="602" y="843"/>
                      <a:pt x="602" y="843"/>
                      <a:pt x="602" y="843"/>
                    </a:cubicBezTo>
                    <a:cubicBezTo>
                      <a:pt x="607" y="842"/>
                      <a:pt x="607" y="842"/>
                      <a:pt x="607" y="842"/>
                    </a:cubicBezTo>
                    <a:cubicBezTo>
                      <a:pt x="612" y="842"/>
                      <a:pt x="612" y="842"/>
                      <a:pt x="612" y="842"/>
                    </a:cubicBezTo>
                    <a:cubicBezTo>
                      <a:pt x="620" y="841"/>
                      <a:pt x="632" y="838"/>
                      <a:pt x="640" y="834"/>
                    </a:cubicBezTo>
                    <a:cubicBezTo>
                      <a:pt x="656" y="830"/>
                      <a:pt x="682" y="824"/>
                      <a:pt x="689" y="816"/>
                    </a:cubicBezTo>
                    <a:cubicBezTo>
                      <a:pt x="692" y="813"/>
                      <a:pt x="692" y="813"/>
                      <a:pt x="692" y="813"/>
                    </a:cubicBezTo>
                    <a:cubicBezTo>
                      <a:pt x="692" y="809"/>
                      <a:pt x="692" y="809"/>
                      <a:pt x="692" y="809"/>
                    </a:cubicBezTo>
                    <a:cubicBezTo>
                      <a:pt x="692" y="800"/>
                      <a:pt x="692" y="746"/>
                      <a:pt x="671" y="714"/>
                    </a:cubicBezTo>
                    <a:cubicBezTo>
                      <a:pt x="671" y="696"/>
                      <a:pt x="671" y="696"/>
                      <a:pt x="671" y="696"/>
                    </a:cubicBezTo>
                    <a:cubicBezTo>
                      <a:pt x="671" y="695"/>
                      <a:pt x="671" y="695"/>
                      <a:pt x="671" y="695"/>
                    </a:cubicBezTo>
                    <a:cubicBezTo>
                      <a:pt x="668" y="686"/>
                      <a:pt x="668" y="686"/>
                      <a:pt x="668" y="686"/>
                    </a:cubicBezTo>
                    <a:cubicBezTo>
                      <a:pt x="662" y="675"/>
                      <a:pt x="662" y="675"/>
                      <a:pt x="662" y="675"/>
                    </a:cubicBezTo>
                    <a:cubicBezTo>
                      <a:pt x="655" y="668"/>
                      <a:pt x="642" y="658"/>
                      <a:pt x="641" y="658"/>
                    </a:cubicBezTo>
                    <a:cubicBezTo>
                      <a:pt x="641" y="657"/>
                      <a:pt x="641" y="657"/>
                      <a:pt x="641" y="657"/>
                    </a:cubicBezTo>
                    <a:cubicBezTo>
                      <a:pt x="640" y="657"/>
                      <a:pt x="640" y="657"/>
                      <a:pt x="640" y="657"/>
                    </a:cubicBezTo>
                    <a:cubicBezTo>
                      <a:pt x="610" y="642"/>
                      <a:pt x="580" y="618"/>
                      <a:pt x="566" y="606"/>
                    </a:cubicBezTo>
                    <a:cubicBezTo>
                      <a:pt x="567" y="602"/>
                      <a:pt x="571" y="577"/>
                      <a:pt x="558" y="561"/>
                    </a:cubicBezTo>
                    <a:cubicBezTo>
                      <a:pt x="554" y="557"/>
                      <a:pt x="550" y="553"/>
                      <a:pt x="545" y="551"/>
                    </a:cubicBezTo>
                    <a:cubicBezTo>
                      <a:pt x="545" y="550"/>
                      <a:pt x="545" y="550"/>
                      <a:pt x="545" y="550"/>
                    </a:cubicBezTo>
                    <a:cubicBezTo>
                      <a:pt x="547" y="550"/>
                      <a:pt x="547" y="550"/>
                      <a:pt x="547" y="550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3" y="527"/>
                      <a:pt x="529" y="517"/>
                      <a:pt x="526" y="511"/>
                    </a:cubicBezTo>
                    <a:cubicBezTo>
                      <a:pt x="526" y="511"/>
                      <a:pt x="526" y="511"/>
                      <a:pt x="526" y="511"/>
                    </a:cubicBezTo>
                    <a:cubicBezTo>
                      <a:pt x="526" y="510"/>
                      <a:pt x="526" y="510"/>
                      <a:pt x="526" y="510"/>
                    </a:cubicBezTo>
                    <a:cubicBezTo>
                      <a:pt x="524" y="502"/>
                      <a:pt x="520" y="493"/>
                      <a:pt x="518" y="489"/>
                    </a:cubicBezTo>
                    <a:cubicBezTo>
                      <a:pt x="546" y="461"/>
                      <a:pt x="558" y="431"/>
                      <a:pt x="563" y="416"/>
                    </a:cubicBezTo>
                    <a:cubicBezTo>
                      <a:pt x="566" y="417"/>
                      <a:pt x="569" y="417"/>
                      <a:pt x="573" y="417"/>
                    </a:cubicBezTo>
                    <a:cubicBezTo>
                      <a:pt x="573" y="417"/>
                      <a:pt x="573" y="417"/>
                      <a:pt x="573" y="417"/>
                    </a:cubicBezTo>
                    <a:cubicBezTo>
                      <a:pt x="578" y="417"/>
                      <a:pt x="583" y="416"/>
                      <a:pt x="589" y="414"/>
                    </a:cubicBezTo>
                    <a:cubicBezTo>
                      <a:pt x="590" y="416"/>
                      <a:pt x="593" y="417"/>
                      <a:pt x="595" y="419"/>
                    </a:cubicBezTo>
                    <a:cubicBezTo>
                      <a:pt x="596" y="421"/>
                      <a:pt x="598" y="425"/>
                      <a:pt x="602" y="428"/>
                    </a:cubicBezTo>
                    <a:cubicBezTo>
                      <a:pt x="603" y="430"/>
                      <a:pt x="603" y="430"/>
                      <a:pt x="603" y="430"/>
                    </a:cubicBezTo>
                    <a:cubicBezTo>
                      <a:pt x="603" y="430"/>
                      <a:pt x="603" y="430"/>
                      <a:pt x="603" y="431"/>
                    </a:cubicBezTo>
                    <a:cubicBezTo>
                      <a:pt x="603" y="432"/>
                      <a:pt x="603" y="432"/>
                      <a:pt x="603" y="432"/>
                    </a:cubicBezTo>
                    <a:cubicBezTo>
                      <a:pt x="604" y="434"/>
                      <a:pt x="604" y="434"/>
                      <a:pt x="604" y="434"/>
                    </a:cubicBezTo>
                    <a:cubicBezTo>
                      <a:pt x="607" y="442"/>
                      <a:pt x="617" y="456"/>
                      <a:pt x="634" y="456"/>
                    </a:cubicBezTo>
                    <a:cubicBezTo>
                      <a:pt x="634" y="456"/>
                      <a:pt x="634" y="456"/>
                      <a:pt x="634" y="456"/>
                    </a:cubicBezTo>
                    <a:cubicBezTo>
                      <a:pt x="635" y="456"/>
                      <a:pt x="636" y="456"/>
                      <a:pt x="636" y="455"/>
                    </a:cubicBezTo>
                    <a:cubicBezTo>
                      <a:pt x="641" y="467"/>
                      <a:pt x="641" y="467"/>
                      <a:pt x="641" y="467"/>
                    </a:cubicBezTo>
                    <a:cubicBezTo>
                      <a:pt x="642" y="465"/>
                      <a:pt x="642" y="465"/>
                      <a:pt x="642" y="465"/>
                    </a:cubicBezTo>
                    <a:cubicBezTo>
                      <a:pt x="643" y="468"/>
                      <a:pt x="643" y="468"/>
                      <a:pt x="643" y="468"/>
                    </a:cubicBezTo>
                    <a:cubicBezTo>
                      <a:pt x="643" y="469"/>
                      <a:pt x="642" y="470"/>
                      <a:pt x="642" y="471"/>
                    </a:cubicBezTo>
                    <a:cubicBezTo>
                      <a:pt x="640" y="472"/>
                      <a:pt x="640" y="472"/>
                      <a:pt x="640" y="472"/>
                    </a:cubicBezTo>
                    <a:cubicBezTo>
                      <a:pt x="638" y="473"/>
                      <a:pt x="632" y="475"/>
                      <a:pt x="628" y="476"/>
                    </a:cubicBezTo>
                    <a:cubicBezTo>
                      <a:pt x="628" y="476"/>
                      <a:pt x="628" y="476"/>
                      <a:pt x="628" y="476"/>
                    </a:cubicBezTo>
                    <a:cubicBezTo>
                      <a:pt x="615" y="480"/>
                      <a:pt x="608" y="486"/>
                      <a:pt x="605" y="494"/>
                    </a:cubicBezTo>
                    <a:cubicBezTo>
                      <a:pt x="603" y="502"/>
                      <a:pt x="606" y="510"/>
                      <a:pt x="610" y="514"/>
                    </a:cubicBezTo>
                    <a:cubicBezTo>
                      <a:pt x="610" y="514"/>
                      <a:pt x="610" y="514"/>
                      <a:pt x="610" y="514"/>
                    </a:cubicBezTo>
                    <a:cubicBezTo>
                      <a:pt x="618" y="522"/>
                      <a:pt x="626" y="524"/>
                      <a:pt x="632" y="524"/>
                    </a:cubicBezTo>
                    <a:cubicBezTo>
                      <a:pt x="638" y="524"/>
                      <a:pt x="643" y="522"/>
                      <a:pt x="647" y="520"/>
                    </a:cubicBezTo>
                    <a:cubicBezTo>
                      <a:pt x="653" y="530"/>
                      <a:pt x="661" y="537"/>
                      <a:pt x="665" y="540"/>
                    </a:cubicBezTo>
                    <a:cubicBezTo>
                      <a:pt x="665" y="546"/>
                      <a:pt x="666" y="551"/>
                      <a:pt x="667" y="552"/>
                    </a:cubicBezTo>
                    <a:cubicBezTo>
                      <a:pt x="667" y="552"/>
                      <a:pt x="667" y="552"/>
                      <a:pt x="667" y="552"/>
                    </a:cubicBezTo>
                    <a:cubicBezTo>
                      <a:pt x="675" y="581"/>
                      <a:pt x="687" y="587"/>
                      <a:pt x="696" y="587"/>
                    </a:cubicBezTo>
                    <a:cubicBezTo>
                      <a:pt x="697" y="587"/>
                      <a:pt x="698" y="587"/>
                      <a:pt x="698" y="587"/>
                    </a:cubicBezTo>
                    <a:cubicBezTo>
                      <a:pt x="704" y="587"/>
                      <a:pt x="709" y="585"/>
                      <a:pt x="712" y="583"/>
                    </a:cubicBezTo>
                    <a:cubicBezTo>
                      <a:pt x="715" y="584"/>
                      <a:pt x="718" y="585"/>
                      <a:pt x="721" y="585"/>
                    </a:cubicBezTo>
                    <a:cubicBezTo>
                      <a:pt x="723" y="585"/>
                      <a:pt x="724" y="585"/>
                      <a:pt x="725" y="585"/>
                    </a:cubicBezTo>
                    <a:cubicBezTo>
                      <a:pt x="735" y="583"/>
                      <a:pt x="740" y="578"/>
                      <a:pt x="742" y="574"/>
                    </a:cubicBezTo>
                    <a:cubicBezTo>
                      <a:pt x="745" y="570"/>
                      <a:pt x="746" y="566"/>
                      <a:pt x="746" y="562"/>
                    </a:cubicBezTo>
                    <a:cubicBezTo>
                      <a:pt x="746" y="561"/>
                      <a:pt x="746" y="561"/>
                      <a:pt x="746" y="561"/>
                    </a:cubicBezTo>
                    <a:cubicBezTo>
                      <a:pt x="754" y="551"/>
                      <a:pt x="749" y="538"/>
                      <a:pt x="740" y="530"/>
                    </a:cubicBezTo>
                    <a:cubicBezTo>
                      <a:pt x="735" y="524"/>
                      <a:pt x="732" y="521"/>
                      <a:pt x="730" y="519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8" name="Freeform 7">
                <a:extLst>
                  <a:ext uri="{FF2B5EF4-FFF2-40B4-BE49-F238E27FC236}">
                    <a16:creationId xmlns:a16="http://schemas.microsoft.com/office/drawing/2014/main" id="{E736F25F-8787-45F2-AE52-10F5D5E6D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083" y="446792"/>
                <a:ext cx="49824" cy="51101"/>
              </a:xfrm>
              <a:custGeom>
                <a:avLst/>
                <a:gdLst>
                  <a:gd name="T0" fmla="*/ 25 w 56"/>
                  <a:gd name="T1" fmla="*/ 56 h 58"/>
                  <a:gd name="T2" fmla="*/ 53 w 56"/>
                  <a:gd name="T3" fmla="*/ 20 h 58"/>
                  <a:gd name="T4" fmla="*/ 20 w 56"/>
                  <a:gd name="T5" fmla="*/ 14 h 58"/>
                  <a:gd name="T6" fmla="*/ 11 w 56"/>
                  <a:gd name="T7" fmla="*/ 47 h 58"/>
                  <a:gd name="T8" fmla="*/ 25 w 56"/>
                  <a:gd name="T9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8">
                    <a:moveTo>
                      <a:pt x="25" y="56"/>
                    </a:moveTo>
                    <a:cubicBezTo>
                      <a:pt x="25" y="56"/>
                      <a:pt x="56" y="58"/>
                      <a:pt x="53" y="20"/>
                    </a:cubicBezTo>
                    <a:cubicBezTo>
                      <a:pt x="53" y="20"/>
                      <a:pt x="45" y="0"/>
                      <a:pt x="20" y="14"/>
                    </a:cubicBezTo>
                    <a:cubicBezTo>
                      <a:pt x="20" y="14"/>
                      <a:pt x="0" y="27"/>
                      <a:pt x="11" y="47"/>
                    </a:cubicBezTo>
                    <a:cubicBezTo>
                      <a:pt x="11" y="47"/>
                      <a:pt x="18" y="55"/>
                      <a:pt x="25" y="56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89" name="Freeform 8">
                <a:extLst>
                  <a:ext uri="{FF2B5EF4-FFF2-40B4-BE49-F238E27FC236}">
                    <a16:creationId xmlns:a16="http://schemas.microsoft.com/office/drawing/2014/main" id="{718D868E-BD7A-43C3-9AAF-0BA516574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265" y="497041"/>
                <a:ext cx="16608" cy="14479"/>
              </a:xfrm>
              <a:custGeom>
                <a:avLst/>
                <a:gdLst>
                  <a:gd name="T0" fmla="*/ 2 w 19"/>
                  <a:gd name="T1" fmla="*/ 2 h 16"/>
                  <a:gd name="T2" fmla="*/ 18 w 19"/>
                  <a:gd name="T3" fmla="*/ 0 h 16"/>
                  <a:gd name="T4" fmla="*/ 18 w 19"/>
                  <a:gd name="T5" fmla="*/ 11 h 16"/>
                  <a:gd name="T6" fmla="*/ 0 w 19"/>
                  <a:gd name="T7" fmla="*/ 9 h 16"/>
                  <a:gd name="T8" fmla="*/ 2 w 19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2" y="2"/>
                    </a:moveTo>
                    <a:cubicBezTo>
                      <a:pt x="2" y="2"/>
                      <a:pt x="10" y="4"/>
                      <a:pt x="18" y="0"/>
                    </a:cubicBezTo>
                    <a:cubicBezTo>
                      <a:pt x="18" y="0"/>
                      <a:pt x="19" y="9"/>
                      <a:pt x="18" y="11"/>
                    </a:cubicBezTo>
                    <a:cubicBezTo>
                      <a:pt x="18" y="11"/>
                      <a:pt x="10" y="16"/>
                      <a:pt x="0" y="9"/>
                    </a:cubicBezTo>
                    <a:cubicBezTo>
                      <a:pt x="0" y="9"/>
                      <a:pt x="2" y="4"/>
                      <a:pt x="2" y="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0" name="Freeform 9">
                <a:extLst>
                  <a:ext uri="{FF2B5EF4-FFF2-40B4-BE49-F238E27FC236}">
                    <a16:creationId xmlns:a16="http://schemas.microsoft.com/office/drawing/2014/main" id="{A44ADC07-CA5D-4802-93D8-1650DBE1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433" y="508538"/>
                <a:ext cx="19589" cy="18737"/>
              </a:xfrm>
              <a:custGeom>
                <a:avLst/>
                <a:gdLst>
                  <a:gd name="T0" fmla="*/ 3 w 22"/>
                  <a:gd name="T1" fmla="*/ 0 h 21"/>
                  <a:gd name="T2" fmla="*/ 22 w 22"/>
                  <a:gd name="T3" fmla="*/ 1 h 21"/>
                  <a:gd name="T4" fmla="*/ 22 w 22"/>
                  <a:gd name="T5" fmla="*/ 13 h 21"/>
                  <a:gd name="T6" fmla="*/ 1 w 22"/>
                  <a:gd name="T7" fmla="*/ 9 h 21"/>
                  <a:gd name="T8" fmla="*/ 3 w 22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0"/>
                    </a:moveTo>
                    <a:cubicBezTo>
                      <a:pt x="3" y="0"/>
                      <a:pt x="15" y="6"/>
                      <a:pt x="22" y="1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5" y="21"/>
                      <a:pt x="1" y="9"/>
                    </a:cubicBezTo>
                    <a:cubicBezTo>
                      <a:pt x="0" y="8"/>
                      <a:pt x="3" y="0"/>
                      <a:pt x="3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1" name="Freeform 10">
                <a:extLst>
                  <a:ext uri="{FF2B5EF4-FFF2-40B4-BE49-F238E27FC236}">
                    <a16:creationId xmlns:a16="http://schemas.microsoft.com/office/drawing/2014/main" id="{B1E4DA58-A116-4B9B-83CC-77D34FB1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81" y="520036"/>
                <a:ext cx="20440" cy="24273"/>
              </a:xfrm>
              <a:custGeom>
                <a:avLst/>
                <a:gdLst>
                  <a:gd name="T0" fmla="*/ 2 w 23"/>
                  <a:gd name="T1" fmla="*/ 0 h 27"/>
                  <a:gd name="T2" fmla="*/ 23 w 23"/>
                  <a:gd name="T3" fmla="*/ 3 h 27"/>
                  <a:gd name="T4" fmla="*/ 23 w 23"/>
                  <a:gd name="T5" fmla="*/ 11 h 27"/>
                  <a:gd name="T6" fmla="*/ 0 w 23"/>
                  <a:gd name="T7" fmla="*/ 7 h 27"/>
                  <a:gd name="T8" fmla="*/ 2 w 2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7">
                    <a:moveTo>
                      <a:pt x="2" y="0"/>
                    </a:moveTo>
                    <a:cubicBezTo>
                      <a:pt x="2" y="0"/>
                      <a:pt x="11" y="8"/>
                      <a:pt x="23" y="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16" y="27"/>
                      <a:pt x="0" y="7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2" name="Freeform 11">
                <a:extLst>
                  <a:ext uri="{FF2B5EF4-FFF2-40B4-BE49-F238E27FC236}">
                    <a16:creationId xmlns:a16="http://schemas.microsoft.com/office/drawing/2014/main" id="{F32C3646-E185-4947-983D-0866F1DA2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677" y="524720"/>
                <a:ext cx="48546" cy="43436"/>
              </a:xfrm>
              <a:custGeom>
                <a:avLst/>
                <a:gdLst>
                  <a:gd name="T0" fmla="*/ 14 w 55"/>
                  <a:gd name="T1" fmla="*/ 0 h 49"/>
                  <a:gd name="T2" fmla="*/ 31 w 55"/>
                  <a:gd name="T3" fmla="*/ 16 h 49"/>
                  <a:gd name="T4" fmla="*/ 44 w 55"/>
                  <a:gd name="T5" fmla="*/ 0 h 49"/>
                  <a:gd name="T6" fmla="*/ 53 w 55"/>
                  <a:gd name="T7" fmla="*/ 5 h 49"/>
                  <a:gd name="T8" fmla="*/ 53 w 55"/>
                  <a:gd name="T9" fmla="*/ 22 h 49"/>
                  <a:gd name="T10" fmla="*/ 0 w 55"/>
                  <a:gd name="T11" fmla="*/ 21 h 49"/>
                  <a:gd name="T12" fmla="*/ 14 w 55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9">
                    <a:moveTo>
                      <a:pt x="14" y="0"/>
                    </a:moveTo>
                    <a:cubicBezTo>
                      <a:pt x="14" y="0"/>
                      <a:pt x="9" y="15"/>
                      <a:pt x="31" y="16"/>
                    </a:cubicBezTo>
                    <a:cubicBezTo>
                      <a:pt x="31" y="16"/>
                      <a:pt x="45" y="17"/>
                      <a:pt x="44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5" y="17"/>
                      <a:pt x="53" y="22"/>
                    </a:cubicBezTo>
                    <a:cubicBezTo>
                      <a:pt x="53" y="22"/>
                      <a:pt x="29" y="49"/>
                      <a:pt x="0" y="21"/>
                    </a:cubicBezTo>
                    <a:cubicBezTo>
                      <a:pt x="0" y="21"/>
                      <a:pt x="5" y="3"/>
                      <a:pt x="14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3" name="Freeform 12">
                <a:extLst>
                  <a:ext uri="{FF2B5EF4-FFF2-40B4-BE49-F238E27FC236}">
                    <a16:creationId xmlns:a16="http://schemas.microsoft.com/office/drawing/2014/main" id="{25422DA0-1D99-465D-863F-A576CAE9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83" y="528127"/>
                <a:ext cx="391775" cy="412641"/>
              </a:xfrm>
              <a:custGeom>
                <a:avLst/>
                <a:gdLst>
                  <a:gd name="T0" fmla="*/ 239 w 442"/>
                  <a:gd name="T1" fmla="*/ 0 h 466"/>
                  <a:gd name="T2" fmla="*/ 413 w 442"/>
                  <a:gd name="T3" fmla="*/ 112 h 466"/>
                  <a:gd name="T4" fmla="*/ 426 w 442"/>
                  <a:gd name="T5" fmla="*/ 251 h 466"/>
                  <a:gd name="T6" fmla="*/ 389 w 442"/>
                  <a:gd name="T7" fmla="*/ 281 h 466"/>
                  <a:gd name="T8" fmla="*/ 399 w 442"/>
                  <a:gd name="T9" fmla="*/ 311 h 466"/>
                  <a:gd name="T10" fmla="*/ 296 w 442"/>
                  <a:gd name="T11" fmla="*/ 425 h 466"/>
                  <a:gd name="T12" fmla="*/ 98 w 442"/>
                  <a:gd name="T13" fmla="*/ 406 h 466"/>
                  <a:gd name="T14" fmla="*/ 0 w 442"/>
                  <a:gd name="T15" fmla="*/ 258 h 466"/>
                  <a:gd name="T16" fmla="*/ 220 w 442"/>
                  <a:gd name="T17" fmla="*/ 333 h 466"/>
                  <a:gd name="T18" fmla="*/ 402 w 442"/>
                  <a:gd name="T19" fmla="*/ 234 h 466"/>
                  <a:gd name="T20" fmla="*/ 392 w 442"/>
                  <a:gd name="T21" fmla="*/ 125 h 466"/>
                  <a:gd name="T22" fmla="*/ 363 w 442"/>
                  <a:gd name="T23" fmla="*/ 122 h 466"/>
                  <a:gd name="T24" fmla="*/ 23 w 442"/>
                  <a:gd name="T25" fmla="*/ 143 h 466"/>
                  <a:gd name="T26" fmla="*/ 182 w 442"/>
                  <a:gd name="T27" fmla="*/ 4 h 466"/>
                  <a:gd name="T28" fmla="*/ 178 w 442"/>
                  <a:gd name="T29" fmla="*/ 15 h 466"/>
                  <a:gd name="T30" fmla="*/ 239 w 442"/>
                  <a:gd name="T31" fmla="*/ 20 h 466"/>
                  <a:gd name="T32" fmla="*/ 239 w 442"/>
                  <a:gd name="T33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" h="466">
                    <a:moveTo>
                      <a:pt x="239" y="0"/>
                    </a:moveTo>
                    <a:cubicBezTo>
                      <a:pt x="239" y="0"/>
                      <a:pt x="369" y="4"/>
                      <a:pt x="413" y="112"/>
                    </a:cubicBezTo>
                    <a:cubicBezTo>
                      <a:pt x="413" y="112"/>
                      <a:pt x="442" y="169"/>
                      <a:pt x="426" y="251"/>
                    </a:cubicBezTo>
                    <a:cubicBezTo>
                      <a:pt x="426" y="251"/>
                      <a:pt x="399" y="250"/>
                      <a:pt x="389" y="281"/>
                    </a:cubicBezTo>
                    <a:cubicBezTo>
                      <a:pt x="389" y="281"/>
                      <a:pt x="389" y="301"/>
                      <a:pt x="399" y="311"/>
                    </a:cubicBezTo>
                    <a:cubicBezTo>
                      <a:pt x="399" y="311"/>
                      <a:pt x="382" y="390"/>
                      <a:pt x="296" y="425"/>
                    </a:cubicBezTo>
                    <a:cubicBezTo>
                      <a:pt x="296" y="425"/>
                      <a:pt x="180" y="466"/>
                      <a:pt x="98" y="406"/>
                    </a:cubicBezTo>
                    <a:cubicBezTo>
                      <a:pt x="98" y="406"/>
                      <a:pt x="17" y="354"/>
                      <a:pt x="0" y="258"/>
                    </a:cubicBezTo>
                    <a:cubicBezTo>
                      <a:pt x="0" y="258"/>
                      <a:pt x="52" y="350"/>
                      <a:pt x="220" y="333"/>
                    </a:cubicBezTo>
                    <a:cubicBezTo>
                      <a:pt x="220" y="333"/>
                      <a:pt x="350" y="328"/>
                      <a:pt x="402" y="234"/>
                    </a:cubicBezTo>
                    <a:cubicBezTo>
                      <a:pt x="402" y="234"/>
                      <a:pt x="406" y="165"/>
                      <a:pt x="392" y="125"/>
                    </a:cubicBezTo>
                    <a:cubicBezTo>
                      <a:pt x="392" y="125"/>
                      <a:pt x="390" y="108"/>
                      <a:pt x="363" y="122"/>
                    </a:cubicBezTo>
                    <a:cubicBezTo>
                      <a:pt x="363" y="122"/>
                      <a:pt x="142" y="231"/>
                      <a:pt x="23" y="143"/>
                    </a:cubicBezTo>
                    <a:cubicBezTo>
                      <a:pt x="23" y="143"/>
                      <a:pt x="54" y="18"/>
                      <a:pt x="182" y="4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8" y="15"/>
                      <a:pt x="204" y="55"/>
                      <a:pt x="239" y="20"/>
                    </a:cubicBezTo>
                    <a:cubicBezTo>
                      <a:pt x="239" y="20"/>
                      <a:pt x="243" y="7"/>
                      <a:pt x="239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4" name="Freeform 13">
                <a:extLst>
                  <a:ext uri="{FF2B5EF4-FFF2-40B4-BE49-F238E27FC236}">
                    <a16:creationId xmlns:a16="http://schemas.microsoft.com/office/drawing/2014/main" id="{DBC1BC66-2A61-4447-ADC9-6FF41195B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483" y="641401"/>
                <a:ext cx="321085" cy="146916"/>
              </a:xfrm>
              <a:custGeom>
                <a:avLst/>
                <a:gdLst>
                  <a:gd name="T0" fmla="*/ 19 w 362"/>
                  <a:gd name="T1" fmla="*/ 29 h 166"/>
                  <a:gd name="T2" fmla="*/ 345 w 362"/>
                  <a:gd name="T3" fmla="*/ 0 h 166"/>
                  <a:gd name="T4" fmla="*/ 357 w 362"/>
                  <a:gd name="T5" fmla="*/ 98 h 166"/>
                  <a:gd name="T6" fmla="*/ 184 w 362"/>
                  <a:gd name="T7" fmla="*/ 166 h 166"/>
                  <a:gd name="T8" fmla="*/ 122 w 362"/>
                  <a:gd name="T9" fmla="*/ 116 h 166"/>
                  <a:gd name="T10" fmla="*/ 67 w 362"/>
                  <a:gd name="T11" fmla="*/ 146 h 166"/>
                  <a:gd name="T12" fmla="*/ 15 w 362"/>
                  <a:gd name="T13" fmla="*/ 115 h 166"/>
                  <a:gd name="T14" fmla="*/ 19 w 362"/>
                  <a:gd name="T15" fmla="*/ 2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166">
                    <a:moveTo>
                      <a:pt x="19" y="29"/>
                    </a:moveTo>
                    <a:cubicBezTo>
                      <a:pt x="19" y="29"/>
                      <a:pt x="134" y="100"/>
                      <a:pt x="345" y="0"/>
                    </a:cubicBezTo>
                    <a:cubicBezTo>
                      <a:pt x="345" y="0"/>
                      <a:pt x="362" y="64"/>
                      <a:pt x="357" y="98"/>
                    </a:cubicBezTo>
                    <a:cubicBezTo>
                      <a:pt x="357" y="98"/>
                      <a:pt x="314" y="157"/>
                      <a:pt x="184" y="166"/>
                    </a:cubicBezTo>
                    <a:cubicBezTo>
                      <a:pt x="184" y="166"/>
                      <a:pt x="144" y="124"/>
                      <a:pt x="122" y="116"/>
                    </a:cubicBezTo>
                    <a:cubicBezTo>
                      <a:pt x="122" y="116"/>
                      <a:pt x="116" y="111"/>
                      <a:pt x="67" y="146"/>
                    </a:cubicBezTo>
                    <a:cubicBezTo>
                      <a:pt x="67" y="146"/>
                      <a:pt x="33" y="133"/>
                      <a:pt x="15" y="115"/>
                    </a:cubicBezTo>
                    <a:cubicBezTo>
                      <a:pt x="15" y="115"/>
                      <a:pt x="0" y="69"/>
                      <a:pt x="19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5" name="Freeform 14">
                <a:extLst>
                  <a:ext uri="{FF2B5EF4-FFF2-40B4-BE49-F238E27FC236}">
                    <a16:creationId xmlns:a16="http://schemas.microsoft.com/office/drawing/2014/main" id="{32CB0BB7-EA5D-4D84-AF63-F0016FFD7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49" y="698890"/>
                <a:ext cx="28106" cy="38326"/>
              </a:xfrm>
              <a:custGeom>
                <a:avLst/>
                <a:gdLst>
                  <a:gd name="T0" fmla="*/ 8 w 32"/>
                  <a:gd name="T1" fmla="*/ 41 h 43"/>
                  <a:gd name="T2" fmla="*/ 26 w 32"/>
                  <a:gd name="T3" fmla="*/ 30 h 43"/>
                  <a:gd name="T4" fmla="*/ 17 w 32"/>
                  <a:gd name="T5" fmla="*/ 3 h 43"/>
                  <a:gd name="T6" fmla="*/ 10 w 32"/>
                  <a:gd name="T7" fmla="*/ 37 h 43"/>
                  <a:gd name="T8" fmla="*/ 8 w 32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3">
                    <a:moveTo>
                      <a:pt x="8" y="41"/>
                    </a:moveTo>
                    <a:cubicBezTo>
                      <a:pt x="8" y="41"/>
                      <a:pt x="25" y="43"/>
                      <a:pt x="26" y="30"/>
                    </a:cubicBezTo>
                    <a:cubicBezTo>
                      <a:pt x="26" y="30"/>
                      <a:pt x="32" y="0"/>
                      <a:pt x="17" y="3"/>
                    </a:cubicBezTo>
                    <a:cubicBezTo>
                      <a:pt x="17" y="3"/>
                      <a:pt x="0" y="7"/>
                      <a:pt x="10" y="37"/>
                    </a:cubicBezTo>
                    <a:cubicBezTo>
                      <a:pt x="10" y="37"/>
                      <a:pt x="5" y="37"/>
                      <a:pt x="8" y="41"/>
                    </a:cubicBezTo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6" name="Freeform 15">
                <a:extLst>
                  <a:ext uri="{FF2B5EF4-FFF2-40B4-BE49-F238E27FC236}">
                    <a16:creationId xmlns:a16="http://schemas.microsoft.com/office/drawing/2014/main" id="{0BE75F61-EB57-4EEB-937E-FBC7AA92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010" y="696335"/>
                <a:ext cx="14053" cy="32790"/>
              </a:xfrm>
              <a:custGeom>
                <a:avLst/>
                <a:gdLst>
                  <a:gd name="T0" fmla="*/ 5 w 16"/>
                  <a:gd name="T1" fmla="*/ 37 h 37"/>
                  <a:gd name="T2" fmla="*/ 16 w 16"/>
                  <a:gd name="T3" fmla="*/ 14 h 37"/>
                  <a:gd name="T4" fmla="*/ 2 w 16"/>
                  <a:gd name="T5" fmla="*/ 19 h 37"/>
                  <a:gd name="T6" fmla="*/ 5 w 16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7">
                    <a:moveTo>
                      <a:pt x="5" y="37"/>
                    </a:moveTo>
                    <a:cubicBezTo>
                      <a:pt x="5" y="37"/>
                      <a:pt x="2" y="15"/>
                      <a:pt x="16" y="14"/>
                    </a:cubicBezTo>
                    <a:cubicBezTo>
                      <a:pt x="16" y="14"/>
                      <a:pt x="9" y="0"/>
                      <a:pt x="2" y="19"/>
                    </a:cubicBezTo>
                    <a:cubicBezTo>
                      <a:pt x="2" y="19"/>
                      <a:pt x="0" y="30"/>
                      <a:pt x="5" y="3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7" name="Freeform 16">
                <a:extLst>
                  <a:ext uri="{FF2B5EF4-FFF2-40B4-BE49-F238E27FC236}">
                    <a16:creationId xmlns:a16="http://schemas.microsoft.com/office/drawing/2014/main" id="{03EA9EB2-19F9-42B0-B5D7-A17A8E294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00" y="701019"/>
                <a:ext cx="28957" cy="37900"/>
              </a:xfrm>
              <a:custGeom>
                <a:avLst/>
                <a:gdLst>
                  <a:gd name="T0" fmla="*/ 32 w 33"/>
                  <a:gd name="T1" fmla="*/ 39 h 43"/>
                  <a:gd name="T2" fmla="*/ 11 w 33"/>
                  <a:gd name="T3" fmla="*/ 43 h 43"/>
                  <a:gd name="T4" fmla="*/ 1 w 33"/>
                  <a:gd name="T5" fmla="*/ 18 h 43"/>
                  <a:gd name="T6" fmla="*/ 14 w 33"/>
                  <a:gd name="T7" fmla="*/ 1 h 43"/>
                  <a:gd name="T8" fmla="*/ 22 w 33"/>
                  <a:gd name="T9" fmla="*/ 38 h 43"/>
                  <a:gd name="T10" fmla="*/ 32 w 33"/>
                  <a:gd name="T11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43">
                    <a:moveTo>
                      <a:pt x="32" y="39"/>
                    </a:move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0" y="41"/>
                      <a:pt x="1" y="18"/>
                    </a:cubicBezTo>
                    <a:cubicBezTo>
                      <a:pt x="1" y="18"/>
                      <a:pt x="2" y="0"/>
                      <a:pt x="14" y="1"/>
                    </a:cubicBezTo>
                    <a:cubicBezTo>
                      <a:pt x="14" y="1"/>
                      <a:pt x="33" y="6"/>
                      <a:pt x="22" y="38"/>
                    </a:cubicBez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712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8" name="Freeform 17">
                <a:extLst>
                  <a:ext uri="{FF2B5EF4-FFF2-40B4-BE49-F238E27FC236}">
                    <a16:creationId xmlns:a16="http://schemas.microsoft.com/office/drawing/2014/main" id="{645D862E-4E43-4800-B3C2-3AD168D4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203" y="693780"/>
                <a:ext cx="15756" cy="38752"/>
              </a:xfrm>
              <a:custGeom>
                <a:avLst/>
                <a:gdLst>
                  <a:gd name="T0" fmla="*/ 7 w 18"/>
                  <a:gd name="T1" fmla="*/ 44 h 44"/>
                  <a:gd name="T2" fmla="*/ 18 w 18"/>
                  <a:gd name="T3" fmla="*/ 17 h 44"/>
                  <a:gd name="T4" fmla="*/ 3 w 18"/>
                  <a:gd name="T5" fmla="*/ 21 h 44"/>
                  <a:gd name="T6" fmla="*/ 7 w 18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4">
                    <a:moveTo>
                      <a:pt x="7" y="44"/>
                    </a:moveTo>
                    <a:cubicBezTo>
                      <a:pt x="7" y="44"/>
                      <a:pt x="3" y="20"/>
                      <a:pt x="18" y="17"/>
                    </a:cubicBezTo>
                    <a:cubicBezTo>
                      <a:pt x="18" y="17"/>
                      <a:pt x="9" y="0"/>
                      <a:pt x="3" y="21"/>
                    </a:cubicBezTo>
                    <a:cubicBezTo>
                      <a:pt x="3" y="21"/>
                      <a:pt x="0" y="37"/>
                      <a:pt x="7" y="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199" name="Freeform 18">
                <a:extLst>
                  <a:ext uri="{FF2B5EF4-FFF2-40B4-BE49-F238E27FC236}">
                    <a16:creationId xmlns:a16="http://schemas.microsoft.com/office/drawing/2014/main" id="{C2160970-E4C4-4998-AEB8-AEB04D48D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360" y="747862"/>
                <a:ext cx="93259" cy="38752"/>
              </a:xfrm>
              <a:custGeom>
                <a:avLst/>
                <a:gdLst>
                  <a:gd name="T0" fmla="*/ 0 w 105"/>
                  <a:gd name="T1" fmla="*/ 27 h 44"/>
                  <a:gd name="T2" fmla="*/ 105 w 105"/>
                  <a:gd name="T3" fmla="*/ 44 h 44"/>
                  <a:gd name="T4" fmla="*/ 46 w 105"/>
                  <a:gd name="T5" fmla="*/ 0 h 44"/>
                  <a:gd name="T6" fmla="*/ 0 w 105"/>
                  <a:gd name="T7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44">
                    <a:moveTo>
                      <a:pt x="0" y="27"/>
                    </a:moveTo>
                    <a:cubicBezTo>
                      <a:pt x="0" y="27"/>
                      <a:pt x="31" y="43"/>
                      <a:pt x="105" y="44"/>
                    </a:cubicBezTo>
                    <a:cubicBezTo>
                      <a:pt x="105" y="44"/>
                      <a:pt x="65" y="5"/>
                      <a:pt x="46" y="0"/>
                    </a:cubicBezTo>
                    <a:cubicBezTo>
                      <a:pt x="46" y="0"/>
                      <a:pt x="33" y="2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0" name="Freeform 19">
                <a:extLst>
                  <a:ext uri="{FF2B5EF4-FFF2-40B4-BE49-F238E27FC236}">
                    <a16:creationId xmlns:a16="http://schemas.microsoft.com/office/drawing/2014/main" id="{2A50355C-7575-4857-9E78-BB54F29A8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83" y="724866"/>
                <a:ext cx="352597" cy="101776"/>
              </a:xfrm>
              <a:custGeom>
                <a:avLst/>
                <a:gdLst>
                  <a:gd name="T0" fmla="*/ 23 w 398"/>
                  <a:gd name="T1" fmla="*/ 1 h 115"/>
                  <a:gd name="T2" fmla="*/ 28 w 398"/>
                  <a:gd name="T3" fmla="*/ 19 h 115"/>
                  <a:gd name="T4" fmla="*/ 23 w 398"/>
                  <a:gd name="T5" fmla="*/ 19 h 115"/>
                  <a:gd name="T6" fmla="*/ 211 w 398"/>
                  <a:gd name="T7" fmla="*/ 75 h 115"/>
                  <a:gd name="T8" fmla="*/ 376 w 398"/>
                  <a:gd name="T9" fmla="*/ 5 h 115"/>
                  <a:gd name="T10" fmla="*/ 398 w 398"/>
                  <a:gd name="T11" fmla="*/ 10 h 115"/>
                  <a:gd name="T12" fmla="*/ 160 w 398"/>
                  <a:gd name="T13" fmla="*/ 108 h 115"/>
                  <a:gd name="T14" fmla="*/ 0 w 398"/>
                  <a:gd name="T15" fmla="*/ 23 h 115"/>
                  <a:gd name="T16" fmla="*/ 3 w 398"/>
                  <a:gd name="T17" fmla="*/ 12 h 115"/>
                  <a:gd name="T18" fmla="*/ 23 w 398"/>
                  <a:gd name="T1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8" h="115">
                    <a:moveTo>
                      <a:pt x="23" y="1"/>
                    </a:moveTo>
                    <a:cubicBezTo>
                      <a:pt x="23" y="1"/>
                      <a:pt x="25" y="14"/>
                      <a:pt x="28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78" y="82"/>
                      <a:pt x="211" y="75"/>
                    </a:cubicBezTo>
                    <a:cubicBezTo>
                      <a:pt x="211" y="75"/>
                      <a:pt x="318" y="70"/>
                      <a:pt x="376" y="5"/>
                    </a:cubicBezTo>
                    <a:cubicBezTo>
                      <a:pt x="376" y="5"/>
                      <a:pt x="381" y="9"/>
                      <a:pt x="398" y="10"/>
                    </a:cubicBezTo>
                    <a:cubicBezTo>
                      <a:pt x="398" y="10"/>
                      <a:pt x="352" y="115"/>
                      <a:pt x="160" y="108"/>
                    </a:cubicBezTo>
                    <a:cubicBezTo>
                      <a:pt x="160" y="108"/>
                      <a:pt x="38" y="103"/>
                      <a:pt x="0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17" y="0"/>
                      <a:pt x="23" y="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1" name="Freeform 20">
                <a:extLst>
                  <a:ext uri="{FF2B5EF4-FFF2-40B4-BE49-F238E27FC236}">
                    <a16:creationId xmlns:a16="http://schemas.microsoft.com/office/drawing/2014/main" id="{B9FCD927-5E00-4A7A-B076-999B3026F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626" y="635439"/>
                <a:ext cx="29383" cy="97092"/>
              </a:xfrm>
              <a:custGeom>
                <a:avLst/>
                <a:gdLst>
                  <a:gd name="T0" fmla="*/ 0 w 33"/>
                  <a:gd name="T1" fmla="*/ 4 h 110"/>
                  <a:gd name="T2" fmla="*/ 11 w 33"/>
                  <a:gd name="T3" fmla="*/ 104 h 110"/>
                  <a:gd name="T4" fmla="*/ 33 w 33"/>
                  <a:gd name="T5" fmla="*/ 110 h 110"/>
                  <a:gd name="T6" fmla="*/ 18 w 33"/>
                  <a:gd name="T7" fmla="*/ 0 h 110"/>
                  <a:gd name="T8" fmla="*/ 0 w 33"/>
                  <a:gd name="T9" fmla="*/ 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10">
                    <a:moveTo>
                      <a:pt x="0" y="4"/>
                    </a:moveTo>
                    <a:cubicBezTo>
                      <a:pt x="0" y="4"/>
                      <a:pt x="16" y="76"/>
                      <a:pt x="11" y="104"/>
                    </a:cubicBezTo>
                    <a:cubicBezTo>
                      <a:pt x="33" y="110"/>
                      <a:pt x="33" y="110"/>
                      <a:pt x="33" y="110"/>
                    </a:cubicBezTo>
                    <a:cubicBezTo>
                      <a:pt x="33" y="110"/>
                      <a:pt x="32" y="19"/>
                      <a:pt x="18" y="0"/>
                    </a:cubicBezTo>
                    <a:cubicBezTo>
                      <a:pt x="18" y="0"/>
                      <a:pt x="6" y="1"/>
                      <a:pt x="0" y="4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2" name="Freeform 21">
                <a:extLst>
                  <a:ext uri="{FF2B5EF4-FFF2-40B4-BE49-F238E27FC236}">
                    <a16:creationId xmlns:a16="http://schemas.microsoft.com/office/drawing/2014/main" id="{5818980E-65B6-4CE2-9692-2C760D2D9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473" y="754675"/>
                <a:ext cx="45991" cy="60470"/>
              </a:xfrm>
              <a:custGeom>
                <a:avLst/>
                <a:gdLst>
                  <a:gd name="T0" fmla="*/ 37 w 52"/>
                  <a:gd name="T1" fmla="*/ 53 h 68"/>
                  <a:gd name="T2" fmla="*/ 52 w 52"/>
                  <a:gd name="T3" fmla="*/ 24 h 68"/>
                  <a:gd name="T4" fmla="*/ 31 w 52"/>
                  <a:gd name="T5" fmla="*/ 0 h 68"/>
                  <a:gd name="T6" fmla="*/ 0 w 52"/>
                  <a:gd name="T7" fmla="*/ 34 h 68"/>
                  <a:gd name="T8" fmla="*/ 37 w 52"/>
                  <a:gd name="T9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8">
                    <a:moveTo>
                      <a:pt x="37" y="53"/>
                    </a:moveTo>
                    <a:cubicBezTo>
                      <a:pt x="37" y="53"/>
                      <a:pt x="17" y="21"/>
                      <a:pt x="52" y="24"/>
                    </a:cubicBezTo>
                    <a:cubicBezTo>
                      <a:pt x="52" y="24"/>
                      <a:pt x="50" y="0"/>
                      <a:pt x="31" y="0"/>
                    </a:cubicBezTo>
                    <a:cubicBezTo>
                      <a:pt x="31" y="0"/>
                      <a:pt x="0" y="3"/>
                      <a:pt x="0" y="34"/>
                    </a:cubicBezTo>
                    <a:cubicBezTo>
                      <a:pt x="0" y="34"/>
                      <a:pt x="7" y="68"/>
                      <a:pt x="37" y="53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3" name="Freeform 22">
                <a:extLst>
                  <a:ext uri="{FF2B5EF4-FFF2-40B4-BE49-F238E27FC236}">
                    <a16:creationId xmlns:a16="http://schemas.microsoft.com/office/drawing/2014/main" id="{E864059C-949C-4158-9EAF-06ADCC6C7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53" y="775116"/>
                <a:ext cx="18311" cy="22144"/>
              </a:xfrm>
              <a:custGeom>
                <a:avLst/>
                <a:gdLst>
                  <a:gd name="T0" fmla="*/ 8 w 21"/>
                  <a:gd name="T1" fmla="*/ 25 h 25"/>
                  <a:gd name="T2" fmla="*/ 21 w 21"/>
                  <a:gd name="T3" fmla="*/ 8 h 25"/>
                  <a:gd name="T4" fmla="*/ 4 w 21"/>
                  <a:gd name="T5" fmla="*/ 9 h 25"/>
                  <a:gd name="T6" fmla="*/ 8 w 21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5">
                    <a:moveTo>
                      <a:pt x="8" y="25"/>
                    </a:moveTo>
                    <a:cubicBezTo>
                      <a:pt x="8" y="25"/>
                      <a:pt x="9" y="12"/>
                      <a:pt x="21" y="8"/>
                    </a:cubicBezTo>
                    <a:cubicBezTo>
                      <a:pt x="21" y="8"/>
                      <a:pt x="14" y="0"/>
                      <a:pt x="4" y="9"/>
                    </a:cubicBezTo>
                    <a:cubicBezTo>
                      <a:pt x="4" y="9"/>
                      <a:pt x="0" y="17"/>
                      <a:pt x="8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9048F3FB-B56A-4DEB-87E0-030D3B05B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818" y="782355"/>
                <a:ext cx="27680" cy="26402"/>
              </a:xfrm>
              <a:custGeom>
                <a:avLst/>
                <a:gdLst>
                  <a:gd name="T0" fmla="*/ 12 w 31"/>
                  <a:gd name="T1" fmla="*/ 30 h 30"/>
                  <a:gd name="T2" fmla="*/ 31 w 31"/>
                  <a:gd name="T3" fmla="*/ 5 h 30"/>
                  <a:gd name="T4" fmla="*/ 19 w 31"/>
                  <a:gd name="T5" fmla="*/ 0 h 30"/>
                  <a:gd name="T6" fmla="*/ 2 w 31"/>
                  <a:gd name="T7" fmla="*/ 21 h 30"/>
                  <a:gd name="T8" fmla="*/ 12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2" y="30"/>
                    </a:moveTo>
                    <a:cubicBezTo>
                      <a:pt x="12" y="30"/>
                      <a:pt x="9" y="15"/>
                      <a:pt x="3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0" y="5"/>
                      <a:pt x="2" y="21"/>
                    </a:cubicBezTo>
                    <a:cubicBezTo>
                      <a:pt x="2" y="21"/>
                      <a:pt x="8" y="27"/>
                      <a:pt x="12" y="3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5" name="Freeform 24">
                <a:extLst>
                  <a:ext uri="{FF2B5EF4-FFF2-40B4-BE49-F238E27FC236}">
                    <a16:creationId xmlns:a16="http://schemas.microsoft.com/office/drawing/2014/main" id="{FF721F40-7948-4E4A-9D74-7CC595D21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593" y="787465"/>
                <a:ext cx="24699" cy="29383"/>
              </a:xfrm>
              <a:custGeom>
                <a:avLst/>
                <a:gdLst>
                  <a:gd name="T0" fmla="*/ 5 w 28"/>
                  <a:gd name="T1" fmla="*/ 33 h 33"/>
                  <a:gd name="T2" fmla="*/ 28 w 28"/>
                  <a:gd name="T3" fmla="*/ 4 h 33"/>
                  <a:gd name="T4" fmla="*/ 17 w 28"/>
                  <a:gd name="T5" fmla="*/ 2 h 33"/>
                  <a:gd name="T6" fmla="*/ 0 w 28"/>
                  <a:gd name="T7" fmla="*/ 26 h 33"/>
                  <a:gd name="T8" fmla="*/ 5 w 28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5" y="33"/>
                    </a:moveTo>
                    <a:cubicBezTo>
                      <a:pt x="5" y="33"/>
                      <a:pt x="8" y="13"/>
                      <a:pt x="28" y="4"/>
                    </a:cubicBezTo>
                    <a:cubicBezTo>
                      <a:pt x="28" y="4"/>
                      <a:pt x="24" y="0"/>
                      <a:pt x="17" y="2"/>
                    </a:cubicBezTo>
                    <a:cubicBezTo>
                      <a:pt x="17" y="2"/>
                      <a:pt x="0" y="6"/>
                      <a:pt x="0" y="26"/>
                    </a:cubicBezTo>
                    <a:cubicBezTo>
                      <a:pt x="0" y="26"/>
                      <a:pt x="1" y="30"/>
                      <a:pt x="5" y="33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6" name="Freeform 25">
                <a:extLst>
                  <a:ext uri="{FF2B5EF4-FFF2-40B4-BE49-F238E27FC236}">
                    <a16:creationId xmlns:a16="http://schemas.microsoft.com/office/drawing/2014/main" id="{B580496E-C6BE-49A5-A982-19DD9B5A8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703" y="793853"/>
                <a:ext cx="52379" cy="48546"/>
              </a:xfrm>
              <a:custGeom>
                <a:avLst/>
                <a:gdLst>
                  <a:gd name="T0" fmla="*/ 29 w 59"/>
                  <a:gd name="T1" fmla="*/ 50 h 55"/>
                  <a:gd name="T2" fmla="*/ 55 w 59"/>
                  <a:gd name="T3" fmla="*/ 26 h 55"/>
                  <a:gd name="T4" fmla="*/ 33 w 59"/>
                  <a:gd name="T5" fmla="*/ 1 h 55"/>
                  <a:gd name="T6" fmla="*/ 4 w 59"/>
                  <a:gd name="T7" fmla="*/ 36 h 55"/>
                  <a:gd name="T8" fmla="*/ 29 w 59"/>
                  <a:gd name="T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5">
                    <a:moveTo>
                      <a:pt x="29" y="50"/>
                    </a:moveTo>
                    <a:cubicBezTo>
                      <a:pt x="29" y="50"/>
                      <a:pt x="20" y="19"/>
                      <a:pt x="55" y="26"/>
                    </a:cubicBezTo>
                    <a:cubicBezTo>
                      <a:pt x="55" y="26"/>
                      <a:pt x="59" y="3"/>
                      <a:pt x="33" y="1"/>
                    </a:cubicBezTo>
                    <a:cubicBezTo>
                      <a:pt x="33" y="1"/>
                      <a:pt x="0" y="0"/>
                      <a:pt x="4" y="36"/>
                    </a:cubicBezTo>
                    <a:cubicBezTo>
                      <a:pt x="4" y="36"/>
                      <a:pt x="11" y="55"/>
                      <a:pt x="29" y="5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7" name="Freeform 26">
                <a:extLst>
                  <a:ext uri="{FF2B5EF4-FFF2-40B4-BE49-F238E27FC236}">
                    <a16:creationId xmlns:a16="http://schemas.microsoft.com/office/drawing/2014/main" id="{2AE0A5A5-B577-4ED3-A907-FB2DAC0AA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402" y="814293"/>
                <a:ext cx="26828" cy="23847"/>
              </a:xfrm>
              <a:custGeom>
                <a:avLst/>
                <a:gdLst>
                  <a:gd name="T0" fmla="*/ 5 w 30"/>
                  <a:gd name="T1" fmla="*/ 27 h 27"/>
                  <a:gd name="T2" fmla="*/ 30 w 30"/>
                  <a:gd name="T3" fmla="*/ 12 h 27"/>
                  <a:gd name="T4" fmla="*/ 9 w 30"/>
                  <a:gd name="T5" fmla="*/ 8 h 27"/>
                  <a:gd name="T6" fmla="*/ 5 w 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7">
                    <a:moveTo>
                      <a:pt x="5" y="27"/>
                    </a:moveTo>
                    <a:cubicBezTo>
                      <a:pt x="5" y="27"/>
                      <a:pt x="15" y="13"/>
                      <a:pt x="30" y="12"/>
                    </a:cubicBezTo>
                    <a:cubicBezTo>
                      <a:pt x="30" y="12"/>
                      <a:pt x="23" y="0"/>
                      <a:pt x="9" y="8"/>
                    </a:cubicBezTo>
                    <a:cubicBezTo>
                      <a:pt x="9" y="8"/>
                      <a:pt x="0" y="13"/>
                      <a:pt x="5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8" name="Freeform 27">
                <a:extLst>
                  <a:ext uri="{FF2B5EF4-FFF2-40B4-BE49-F238E27FC236}">
                    <a16:creationId xmlns:a16="http://schemas.microsoft.com/office/drawing/2014/main" id="{59AD3929-B04D-4C64-9EDF-C1469108E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90" y="825791"/>
                <a:ext cx="28106" cy="21292"/>
              </a:xfrm>
              <a:custGeom>
                <a:avLst/>
                <a:gdLst>
                  <a:gd name="T0" fmla="*/ 5 w 32"/>
                  <a:gd name="T1" fmla="*/ 24 h 24"/>
                  <a:gd name="T2" fmla="*/ 32 w 32"/>
                  <a:gd name="T3" fmla="*/ 11 h 24"/>
                  <a:gd name="T4" fmla="*/ 25 w 32"/>
                  <a:gd name="T5" fmla="*/ 2 h 24"/>
                  <a:gd name="T6" fmla="*/ 0 w 32"/>
                  <a:gd name="T7" fmla="*/ 16 h 24"/>
                  <a:gd name="T8" fmla="*/ 5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5" y="24"/>
                    </a:moveTo>
                    <a:cubicBezTo>
                      <a:pt x="5" y="24"/>
                      <a:pt x="12" y="10"/>
                      <a:pt x="32" y="11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8" y="0"/>
                      <a:pt x="0" y="16"/>
                    </a:cubicBezTo>
                    <a:cubicBezTo>
                      <a:pt x="0" y="16"/>
                      <a:pt x="2" y="20"/>
                      <a:pt x="5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09" name="Freeform 28">
                <a:extLst>
                  <a:ext uri="{FF2B5EF4-FFF2-40B4-BE49-F238E27FC236}">
                    <a16:creationId xmlns:a16="http://schemas.microsoft.com/office/drawing/2014/main" id="{5E119D62-3F0E-423F-AE22-3DF0E4FE7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900" y="835159"/>
                <a:ext cx="30235" cy="22144"/>
              </a:xfrm>
              <a:custGeom>
                <a:avLst/>
                <a:gdLst>
                  <a:gd name="T0" fmla="*/ 3 w 34"/>
                  <a:gd name="T1" fmla="*/ 25 h 25"/>
                  <a:gd name="T2" fmla="*/ 34 w 34"/>
                  <a:gd name="T3" fmla="*/ 13 h 25"/>
                  <a:gd name="T4" fmla="*/ 27 w 34"/>
                  <a:gd name="T5" fmla="*/ 2 h 25"/>
                  <a:gd name="T6" fmla="*/ 0 w 34"/>
                  <a:gd name="T7" fmla="*/ 17 h 25"/>
                  <a:gd name="T8" fmla="*/ 3 w 34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5">
                    <a:moveTo>
                      <a:pt x="3" y="25"/>
                    </a:moveTo>
                    <a:cubicBezTo>
                      <a:pt x="3" y="25"/>
                      <a:pt x="21" y="11"/>
                      <a:pt x="34" y="1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7" y="0"/>
                      <a:pt x="0" y="17"/>
                    </a:cubicBez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0" name="Freeform 29">
                <a:extLst>
                  <a:ext uri="{FF2B5EF4-FFF2-40B4-BE49-F238E27FC236}">
                    <a16:creationId xmlns:a16="http://schemas.microsoft.com/office/drawing/2014/main" id="{98743FC1-DB3C-4F44-AEDA-B3A9FC32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489" y="843250"/>
                <a:ext cx="48120" cy="63876"/>
              </a:xfrm>
              <a:custGeom>
                <a:avLst/>
                <a:gdLst>
                  <a:gd name="T0" fmla="*/ 41 w 54"/>
                  <a:gd name="T1" fmla="*/ 70 h 72"/>
                  <a:gd name="T2" fmla="*/ 38 w 54"/>
                  <a:gd name="T3" fmla="*/ 33 h 72"/>
                  <a:gd name="T4" fmla="*/ 7 w 54"/>
                  <a:gd name="T5" fmla="*/ 10 h 72"/>
                  <a:gd name="T6" fmla="*/ 15 w 54"/>
                  <a:gd name="T7" fmla="*/ 50 h 72"/>
                  <a:gd name="T8" fmla="*/ 41 w 54"/>
                  <a:gd name="T9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41" y="70"/>
                    </a:moveTo>
                    <a:cubicBezTo>
                      <a:pt x="41" y="70"/>
                      <a:pt x="54" y="63"/>
                      <a:pt x="38" y="33"/>
                    </a:cubicBezTo>
                    <a:cubicBezTo>
                      <a:pt x="38" y="33"/>
                      <a:pt x="23" y="0"/>
                      <a:pt x="7" y="10"/>
                    </a:cubicBezTo>
                    <a:cubicBezTo>
                      <a:pt x="7" y="10"/>
                      <a:pt x="0" y="25"/>
                      <a:pt x="15" y="50"/>
                    </a:cubicBezTo>
                    <a:cubicBezTo>
                      <a:pt x="15" y="50"/>
                      <a:pt x="27" y="72"/>
                      <a:pt x="41" y="7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3FB50BBB-6DD2-47F3-81EF-873B6ABBC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900" y="851341"/>
                <a:ext cx="38326" cy="65580"/>
              </a:xfrm>
              <a:custGeom>
                <a:avLst/>
                <a:gdLst>
                  <a:gd name="T0" fmla="*/ 0 w 43"/>
                  <a:gd name="T1" fmla="*/ 18 h 74"/>
                  <a:gd name="T2" fmla="*/ 26 w 43"/>
                  <a:gd name="T3" fmla="*/ 0 h 74"/>
                  <a:gd name="T4" fmla="*/ 43 w 43"/>
                  <a:gd name="T5" fmla="*/ 55 h 74"/>
                  <a:gd name="T6" fmla="*/ 22 w 43"/>
                  <a:gd name="T7" fmla="*/ 61 h 74"/>
                  <a:gd name="T8" fmla="*/ 22 w 43"/>
                  <a:gd name="T9" fmla="*/ 74 h 74"/>
                  <a:gd name="T10" fmla="*/ 2 w 43"/>
                  <a:gd name="T11" fmla="*/ 47 h 74"/>
                  <a:gd name="T12" fmla="*/ 0 w 43"/>
                  <a:gd name="T13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4">
                    <a:moveTo>
                      <a:pt x="0" y="18"/>
                    </a:moveTo>
                    <a:cubicBezTo>
                      <a:pt x="0" y="18"/>
                      <a:pt x="3" y="6"/>
                      <a:pt x="26" y="0"/>
                    </a:cubicBezTo>
                    <a:cubicBezTo>
                      <a:pt x="26" y="0"/>
                      <a:pt x="16" y="23"/>
                      <a:pt x="43" y="55"/>
                    </a:cubicBezTo>
                    <a:cubicBezTo>
                      <a:pt x="43" y="55"/>
                      <a:pt x="31" y="51"/>
                      <a:pt x="22" y="61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8" y="64"/>
                      <a:pt x="2" y="47"/>
                    </a:cubicBezTo>
                    <a:cubicBezTo>
                      <a:pt x="2" y="47"/>
                      <a:pt x="15" y="34"/>
                      <a:pt x="0" y="1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2AE32048-113E-4832-A4C9-21B763461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81" y="901591"/>
                <a:ext cx="8943" cy="8091"/>
              </a:xfrm>
              <a:custGeom>
                <a:avLst/>
                <a:gdLst>
                  <a:gd name="T0" fmla="*/ 0 w 21"/>
                  <a:gd name="T1" fmla="*/ 0 h 19"/>
                  <a:gd name="T2" fmla="*/ 21 w 21"/>
                  <a:gd name="T3" fmla="*/ 13 h 19"/>
                  <a:gd name="T4" fmla="*/ 10 w 21"/>
                  <a:gd name="T5" fmla="*/ 19 h 19"/>
                  <a:gd name="T6" fmla="*/ 0 w 21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9">
                    <a:moveTo>
                      <a:pt x="0" y="0"/>
                    </a:moveTo>
                    <a:lnTo>
                      <a:pt x="21" y="13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3" name="Freeform 32">
                <a:extLst>
                  <a:ext uri="{FF2B5EF4-FFF2-40B4-BE49-F238E27FC236}">
                    <a16:creationId xmlns:a16="http://schemas.microsoft.com/office/drawing/2014/main" id="{EDA7061D-698D-46F2-B250-EBF81594C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296" y="870930"/>
                <a:ext cx="49398" cy="37048"/>
              </a:xfrm>
              <a:custGeom>
                <a:avLst/>
                <a:gdLst>
                  <a:gd name="T0" fmla="*/ 39 w 56"/>
                  <a:gd name="T1" fmla="*/ 0 h 42"/>
                  <a:gd name="T2" fmla="*/ 45 w 56"/>
                  <a:gd name="T3" fmla="*/ 22 h 42"/>
                  <a:gd name="T4" fmla="*/ 12 w 56"/>
                  <a:gd name="T5" fmla="*/ 26 h 42"/>
                  <a:gd name="T6" fmla="*/ 25 w 56"/>
                  <a:gd name="T7" fmla="*/ 5 h 42"/>
                  <a:gd name="T8" fmla="*/ 39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39" y="0"/>
                    </a:moveTo>
                    <a:cubicBezTo>
                      <a:pt x="39" y="0"/>
                      <a:pt x="56" y="1"/>
                      <a:pt x="45" y="22"/>
                    </a:cubicBezTo>
                    <a:cubicBezTo>
                      <a:pt x="45" y="22"/>
                      <a:pt x="28" y="42"/>
                      <a:pt x="12" y="26"/>
                    </a:cubicBezTo>
                    <a:cubicBezTo>
                      <a:pt x="12" y="26"/>
                      <a:pt x="0" y="12"/>
                      <a:pt x="25" y="5"/>
                    </a:cubicBezTo>
                    <a:cubicBezTo>
                      <a:pt x="25" y="5"/>
                      <a:pt x="35" y="2"/>
                      <a:pt x="39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4" name="Freeform 33">
                <a:extLst>
                  <a:ext uri="{FF2B5EF4-FFF2-40B4-BE49-F238E27FC236}">
                    <a16:creationId xmlns:a16="http://schemas.microsoft.com/office/drawing/2014/main" id="{522BE847-FCBD-4F9A-9350-9B6F8D022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489" y="899035"/>
                <a:ext cx="38326" cy="59192"/>
              </a:xfrm>
              <a:custGeom>
                <a:avLst/>
                <a:gdLst>
                  <a:gd name="T0" fmla="*/ 4 w 43"/>
                  <a:gd name="T1" fmla="*/ 10 h 67"/>
                  <a:gd name="T2" fmla="*/ 20 w 43"/>
                  <a:gd name="T3" fmla="*/ 3 h 67"/>
                  <a:gd name="T4" fmla="*/ 31 w 43"/>
                  <a:gd name="T5" fmla="*/ 31 h 67"/>
                  <a:gd name="T6" fmla="*/ 37 w 43"/>
                  <a:gd name="T7" fmla="*/ 45 h 67"/>
                  <a:gd name="T8" fmla="*/ 24 w 43"/>
                  <a:gd name="T9" fmla="*/ 63 h 67"/>
                  <a:gd name="T10" fmla="*/ 4 w 43"/>
                  <a:gd name="T11" fmla="*/ 36 h 67"/>
                  <a:gd name="T12" fmla="*/ 4 w 4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7">
                    <a:moveTo>
                      <a:pt x="4" y="10"/>
                    </a:moveTo>
                    <a:cubicBezTo>
                      <a:pt x="4" y="10"/>
                      <a:pt x="10" y="0"/>
                      <a:pt x="20" y="3"/>
                    </a:cubicBezTo>
                    <a:cubicBezTo>
                      <a:pt x="20" y="3"/>
                      <a:pt x="27" y="8"/>
                      <a:pt x="31" y="31"/>
                    </a:cubicBezTo>
                    <a:cubicBezTo>
                      <a:pt x="31" y="31"/>
                      <a:pt x="31" y="37"/>
                      <a:pt x="37" y="45"/>
                    </a:cubicBezTo>
                    <a:cubicBezTo>
                      <a:pt x="37" y="45"/>
                      <a:pt x="43" y="63"/>
                      <a:pt x="24" y="63"/>
                    </a:cubicBezTo>
                    <a:cubicBezTo>
                      <a:pt x="24" y="63"/>
                      <a:pt x="13" y="67"/>
                      <a:pt x="4" y="36"/>
                    </a:cubicBezTo>
                    <a:cubicBezTo>
                      <a:pt x="4" y="36"/>
                      <a:pt x="0" y="21"/>
                      <a:pt x="4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5" name="Freeform 34">
                <a:extLst>
                  <a:ext uri="{FF2B5EF4-FFF2-40B4-BE49-F238E27FC236}">
                    <a16:creationId xmlns:a16="http://schemas.microsoft.com/office/drawing/2014/main" id="{AC1BD40E-F640-435F-90EC-3B742C762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187" y="904572"/>
                <a:ext cx="33642" cy="50249"/>
              </a:xfrm>
              <a:custGeom>
                <a:avLst/>
                <a:gdLst>
                  <a:gd name="T0" fmla="*/ 13 w 38"/>
                  <a:gd name="T1" fmla="*/ 52 h 57"/>
                  <a:gd name="T2" fmla="*/ 7 w 38"/>
                  <a:gd name="T3" fmla="*/ 30 h 57"/>
                  <a:gd name="T4" fmla="*/ 2 w 38"/>
                  <a:gd name="T5" fmla="*/ 9 h 57"/>
                  <a:gd name="T6" fmla="*/ 11 w 38"/>
                  <a:gd name="T7" fmla="*/ 7 h 57"/>
                  <a:gd name="T8" fmla="*/ 33 w 38"/>
                  <a:gd name="T9" fmla="*/ 38 h 57"/>
                  <a:gd name="T10" fmla="*/ 22 w 38"/>
                  <a:gd name="T11" fmla="*/ 55 h 57"/>
                  <a:gd name="T12" fmla="*/ 13 w 38"/>
                  <a:gd name="T13" fmla="*/ 5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13" y="52"/>
                    </a:moveTo>
                    <a:cubicBezTo>
                      <a:pt x="13" y="52"/>
                      <a:pt x="17" y="41"/>
                      <a:pt x="7" y="30"/>
                    </a:cubicBezTo>
                    <a:cubicBezTo>
                      <a:pt x="7" y="30"/>
                      <a:pt x="0" y="19"/>
                      <a:pt x="2" y="9"/>
                    </a:cubicBezTo>
                    <a:cubicBezTo>
                      <a:pt x="2" y="9"/>
                      <a:pt x="7" y="0"/>
                      <a:pt x="11" y="7"/>
                    </a:cubicBezTo>
                    <a:cubicBezTo>
                      <a:pt x="11" y="7"/>
                      <a:pt x="16" y="22"/>
                      <a:pt x="33" y="38"/>
                    </a:cubicBezTo>
                    <a:cubicBezTo>
                      <a:pt x="33" y="38"/>
                      <a:pt x="38" y="52"/>
                      <a:pt x="22" y="55"/>
                    </a:cubicBezTo>
                    <a:cubicBezTo>
                      <a:pt x="22" y="55"/>
                      <a:pt x="17" y="57"/>
                      <a:pt x="13" y="52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6" name="Freeform 35">
                <a:extLst>
                  <a:ext uri="{FF2B5EF4-FFF2-40B4-BE49-F238E27FC236}">
                    <a16:creationId xmlns:a16="http://schemas.microsoft.com/office/drawing/2014/main" id="{09F6F2E6-FB62-4B9F-B761-B4D8F88F2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833" y="906275"/>
                <a:ext cx="27680" cy="29809"/>
              </a:xfrm>
              <a:custGeom>
                <a:avLst/>
                <a:gdLst>
                  <a:gd name="T0" fmla="*/ 0 w 31"/>
                  <a:gd name="T1" fmla="*/ 1 h 34"/>
                  <a:gd name="T2" fmla="*/ 6 w 31"/>
                  <a:gd name="T3" fmla="*/ 0 h 34"/>
                  <a:gd name="T4" fmla="*/ 20 w 31"/>
                  <a:gd name="T5" fmla="*/ 17 h 34"/>
                  <a:gd name="T6" fmla="*/ 25 w 31"/>
                  <a:gd name="T7" fmla="*/ 34 h 34"/>
                  <a:gd name="T8" fmla="*/ 13 w 31"/>
                  <a:gd name="T9" fmla="*/ 22 h 34"/>
                  <a:gd name="T10" fmla="*/ 3 w 31"/>
                  <a:gd name="T11" fmla="*/ 4 h 34"/>
                  <a:gd name="T12" fmla="*/ 0 w 31"/>
                  <a:gd name="T1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4">
                    <a:moveTo>
                      <a:pt x="0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3"/>
                      <a:pt x="20" y="17"/>
                    </a:cubicBezTo>
                    <a:cubicBezTo>
                      <a:pt x="20" y="17"/>
                      <a:pt x="31" y="26"/>
                      <a:pt x="25" y="34"/>
                    </a:cubicBezTo>
                    <a:cubicBezTo>
                      <a:pt x="25" y="34"/>
                      <a:pt x="16" y="25"/>
                      <a:pt x="13" y="22"/>
                    </a:cubicBezTo>
                    <a:cubicBezTo>
                      <a:pt x="13" y="22"/>
                      <a:pt x="5" y="12"/>
                      <a:pt x="3" y="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7" name="Freeform 36">
                <a:extLst>
                  <a:ext uri="{FF2B5EF4-FFF2-40B4-BE49-F238E27FC236}">
                    <a16:creationId xmlns:a16="http://schemas.microsoft.com/office/drawing/2014/main" id="{89B13237-AC8B-4D45-92B7-75321099C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70" y="807054"/>
                <a:ext cx="31938" cy="44287"/>
              </a:xfrm>
              <a:custGeom>
                <a:avLst/>
                <a:gdLst>
                  <a:gd name="T0" fmla="*/ 6 w 36"/>
                  <a:gd name="T1" fmla="*/ 0 h 50"/>
                  <a:gd name="T2" fmla="*/ 36 w 36"/>
                  <a:gd name="T3" fmla="*/ 45 h 50"/>
                  <a:gd name="T4" fmla="*/ 16 w 36"/>
                  <a:gd name="T5" fmla="*/ 45 h 50"/>
                  <a:gd name="T6" fmla="*/ 4 w 36"/>
                  <a:gd name="T7" fmla="*/ 26 h 50"/>
                  <a:gd name="T8" fmla="*/ 6 w 3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6" y="0"/>
                    </a:moveTo>
                    <a:cubicBezTo>
                      <a:pt x="6" y="0"/>
                      <a:pt x="26" y="34"/>
                      <a:pt x="36" y="45"/>
                    </a:cubicBezTo>
                    <a:cubicBezTo>
                      <a:pt x="36" y="45"/>
                      <a:pt x="23" y="50"/>
                      <a:pt x="16" y="45"/>
                    </a:cubicBezTo>
                    <a:cubicBezTo>
                      <a:pt x="16" y="45"/>
                      <a:pt x="29" y="26"/>
                      <a:pt x="4" y="26"/>
                    </a:cubicBezTo>
                    <a:cubicBezTo>
                      <a:pt x="4" y="26"/>
                      <a:pt x="0" y="8"/>
                      <a:pt x="6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8" name="Freeform 37">
                <a:extLst>
                  <a:ext uri="{FF2B5EF4-FFF2-40B4-BE49-F238E27FC236}">
                    <a16:creationId xmlns:a16="http://schemas.microsoft.com/office/drawing/2014/main" id="{DA6CB464-4A39-4BC9-A41F-0DEC7043E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70" y="829198"/>
                <a:ext cx="16608" cy="15756"/>
              </a:xfrm>
              <a:custGeom>
                <a:avLst/>
                <a:gdLst>
                  <a:gd name="T0" fmla="*/ 0 w 19"/>
                  <a:gd name="T1" fmla="*/ 8 h 18"/>
                  <a:gd name="T2" fmla="*/ 13 w 19"/>
                  <a:gd name="T3" fmla="*/ 18 h 18"/>
                  <a:gd name="T4" fmla="*/ 13 w 19"/>
                  <a:gd name="T5" fmla="*/ 4 h 18"/>
                  <a:gd name="T6" fmla="*/ 0 w 19"/>
                  <a:gd name="T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0" y="8"/>
                    </a:moveTo>
                    <a:cubicBezTo>
                      <a:pt x="0" y="8"/>
                      <a:pt x="9" y="10"/>
                      <a:pt x="13" y="18"/>
                    </a:cubicBezTo>
                    <a:cubicBezTo>
                      <a:pt x="13" y="18"/>
                      <a:pt x="19" y="8"/>
                      <a:pt x="13" y="4"/>
                    </a:cubicBezTo>
                    <a:cubicBezTo>
                      <a:pt x="13" y="4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19" name="Freeform 38">
                <a:extLst>
                  <a:ext uri="{FF2B5EF4-FFF2-40B4-BE49-F238E27FC236}">
                    <a16:creationId xmlns:a16="http://schemas.microsoft.com/office/drawing/2014/main" id="{359EBE47-9737-4E35-AAB7-8815F2DBC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79" y="837288"/>
                <a:ext cx="18737" cy="16608"/>
              </a:xfrm>
              <a:custGeom>
                <a:avLst/>
                <a:gdLst>
                  <a:gd name="T0" fmla="*/ 0 w 21"/>
                  <a:gd name="T1" fmla="*/ 6 h 19"/>
                  <a:gd name="T2" fmla="*/ 16 w 21"/>
                  <a:gd name="T3" fmla="*/ 19 h 19"/>
                  <a:gd name="T4" fmla="*/ 21 w 21"/>
                  <a:gd name="T5" fmla="*/ 11 h 19"/>
                  <a:gd name="T6" fmla="*/ 7 w 21"/>
                  <a:gd name="T7" fmla="*/ 0 h 19"/>
                  <a:gd name="T8" fmla="*/ 0 w 21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6"/>
                    </a:moveTo>
                    <a:cubicBezTo>
                      <a:pt x="0" y="6"/>
                      <a:pt x="13" y="8"/>
                      <a:pt x="16" y="1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19" y="4"/>
                      <a:pt x="7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26E346C8-5A6D-4227-BFED-B37AE7FE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17" y="844102"/>
                <a:ext cx="18311" cy="17885"/>
              </a:xfrm>
              <a:custGeom>
                <a:avLst/>
                <a:gdLst>
                  <a:gd name="T0" fmla="*/ 0 w 21"/>
                  <a:gd name="T1" fmla="*/ 3 h 20"/>
                  <a:gd name="T2" fmla="*/ 16 w 21"/>
                  <a:gd name="T3" fmla="*/ 20 h 20"/>
                  <a:gd name="T4" fmla="*/ 21 w 21"/>
                  <a:gd name="T5" fmla="*/ 14 h 20"/>
                  <a:gd name="T6" fmla="*/ 4 w 21"/>
                  <a:gd name="T7" fmla="*/ 0 h 20"/>
                  <a:gd name="T8" fmla="*/ 0 w 21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0" y="3"/>
                    </a:moveTo>
                    <a:cubicBezTo>
                      <a:pt x="0" y="3"/>
                      <a:pt x="15" y="10"/>
                      <a:pt x="16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23B448F0-2949-42D7-8A82-F96836A87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92" y="844953"/>
                <a:ext cx="37474" cy="45991"/>
              </a:xfrm>
              <a:custGeom>
                <a:avLst/>
                <a:gdLst>
                  <a:gd name="T0" fmla="*/ 0 w 42"/>
                  <a:gd name="T1" fmla="*/ 27 h 52"/>
                  <a:gd name="T2" fmla="*/ 22 w 42"/>
                  <a:gd name="T3" fmla="*/ 28 h 52"/>
                  <a:gd name="T4" fmla="*/ 19 w 42"/>
                  <a:gd name="T5" fmla="*/ 47 h 52"/>
                  <a:gd name="T6" fmla="*/ 41 w 42"/>
                  <a:gd name="T7" fmla="*/ 26 h 52"/>
                  <a:gd name="T8" fmla="*/ 14 w 42"/>
                  <a:gd name="T9" fmla="*/ 7 h 52"/>
                  <a:gd name="T10" fmla="*/ 0 w 42"/>
                  <a:gd name="T1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2">
                    <a:moveTo>
                      <a:pt x="0" y="27"/>
                    </a:moveTo>
                    <a:cubicBezTo>
                      <a:pt x="0" y="27"/>
                      <a:pt x="10" y="12"/>
                      <a:pt x="22" y="28"/>
                    </a:cubicBezTo>
                    <a:cubicBezTo>
                      <a:pt x="22" y="28"/>
                      <a:pt x="29" y="33"/>
                      <a:pt x="19" y="47"/>
                    </a:cubicBezTo>
                    <a:cubicBezTo>
                      <a:pt x="19" y="47"/>
                      <a:pt x="40" y="52"/>
                      <a:pt x="41" y="26"/>
                    </a:cubicBezTo>
                    <a:cubicBezTo>
                      <a:pt x="41" y="26"/>
                      <a:pt x="42" y="0"/>
                      <a:pt x="14" y="7"/>
                    </a:cubicBezTo>
                    <a:cubicBezTo>
                      <a:pt x="14" y="7"/>
                      <a:pt x="2" y="10"/>
                      <a:pt x="0" y="2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63E2B17F-CC03-449D-B35A-4BA8CA52C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177" y="862839"/>
                <a:ext cx="16608" cy="20440"/>
              </a:xfrm>
              <a:custGeom>
                <a:avLst/>
                <a:gdLst>
                  <a:gd name="T0" fmla="*/ 0 w 19"/>
                  <a:gd name="T1" fmla="*/ 8 h 23"/>
                  <a:gd name="T2" fmla="*/ 12 w 19"/>
                  <a:gd name="T3" fmla="*/ 23 h 23"/>
                  <a:gd name="T4" fmla="*/ 13 w 19"/>
                  <a:gd name="T5" fmla="*/ 8 h 23"/>
                  <a:gd name="T6" fmla="*/ 0 w 19"/>
                  <a:gd name="T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8"/>
                    </a:moveTo>
                    <a:cubicBezTo>
                      <a:pt x="0" y="8"/>
                      <a:pt x="9" y="12"/>
                      <a:pt x="12" y="23"/>
                    </a:cubicBezTo>
                    <a:cubicBezTo>
                      <a:pt x="12" y="23"/>
                      <a:pt x="19" y="18"/>
                      <a:pt x="13" y="8"/>
                    </a:cubicBezTo>
                    <a:cubicBezTo>
                      <a:pt x="13" y="8"/>
                      <a:pt x="8" y="0"/>
                      <a:pt x="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763AA7AB-024D-4BED-B89E-D456B7BF9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234" y="871782"/>
                <a:ext cx="18737" cy="22996"/>
              </a:xfrm>
              <a:custGeom>
                <a:avLst/>
                <a:gdLst>
                  <a:gd name="T0" fmla="*/ 0 w 21"/>
                  <a:gd name="T1" fmla="*/ 5 h 26"/>
                  <a:gd name="T2" fmla="*/ 14 w 21"/>
                  <a:gd name="T3" fmla="*/ 26 h 26"/>
                  <a:gd name="T4" fmla="*/ 21 w 21"/>
                  <a:gd name="T5" fmla="*/ 17 h 26"/>
                  <a:gd name="T6" fmla="*/ 7 w 21"/>
                  <a:gd name="T7" fmla="*/ 0 h 26"/>
                  <a:gd name="T8" fmla="*/ 0 w 2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5"/>
                    </a:moveTo>
                    <a:cubicBezTo>
                      <a:pt x="0" y="5"/>
                      <a:pt x="13" y="9"/>
                      <a:pt x="14" y="26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19" y="3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4" name="Freeform 43">
                <a:extLst>
                  <a:ext uri="{FF2B5EF4-FFF2-40B4-BE49-F238E27FC236}">
                    <a16:creationId xmlns:a16="http://schemas.microsoft.com/office/drawing/2014/main" id="{CEA8F675-F5F6-4BF0-BCA0-5C2F3D2DB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85" y="876892"/>
                <a:ext cx="23847" cy="24699"/>
              </a:xfrm>
              <a:custGeom>
                <a:avLst/>
                <a:gdLst>
                  <a:gd name="T0" fmla="*/ 0 w 27"/>
                  <a:gd name="T1" fmla="*/ 6 h 28"/>
                  <a:gd name="T2" fmla="*/ 21 w 27"/>
                  <a:gd name="T3" fmla="*/ 28 h 28"/>
                  <a:gd name="T4" fmla="*/ 26 w 27"/>
                  <a:gd name="T5" fmla="*/ 23 h 28"/>
                  <a:gd name="T6" fmla="*/ 10 w 27"/>
                  <a:gd name="T7" fmla="*/ 0 h 28"/>
                  <a:gd name="T8" fmla="*/ 0 w 27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0" y="6"/>
                    </a:moveTo>
                    <a:cubicBezTo>
                      <a:pt x="0" y="6"/>
                      <a:pt x="17" y="13"/>
                      <a:pt x="21" y="28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7" y="4"/>
                      <a:pt x="10" y="0"/>
                    </a:cubicBezTo>
                    <a:cubicBezTo>
                      <a:pt x="10" y="0"/>
                      <a:pt x="4" y="3"/>
                      <a:pt x="0" y="6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5" name="Freeform 44">
                <a:extLst>
                  <a:ext uri="{FF2B5EF4-FFF2-40B4-BE49-F238E27FC236}">
                    <a16:creationId xmlns:a16="http://schemas.microsoft.com/office/drawing/2014/main" id="{D557ABDB-FDC2-411B-BD86-6D1692BAC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61" y="880298"/>
                <a:ext cx="40881" cy="51527"/>
              </a:xfrm>
              <a:custGeom>
                <a:avLst/>
                <a:gdLst>
                  <a:gd name="T0" fmla="*/ 0 w 46"/>
                  <a:gd name="T1" fmla="*/ 58 h 58"/>
                  <a:gd name="T2" fmla="*/ 46 w 46"/>
                  <a:gd name="T3" fmla="*/ 0 h 58"/>
                  <a:gd name="T4" fmla="*/ 0 w 46"/>
                  <a:gd name="T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58">
                    <a:moveTo>
                      <a:pt x="0" y="58"/>
                    </a:moveTo>
                    <a:cubicBezTo>
                      <a:pt x="0" y="58"/>
                      <a:pt x="43" y="33"/>
                      <a:pt x="46" y="0"/>
                    </a:cubicBezTo>
                    <a:cubicBezTo>
                      <a:pt x="46" y="0"/>
                      <a:pt x="13" y="7"/>
                      <a:pt x="0" y="58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6" name="Freeform 45">
                <a:extLst>
                  <a:ext uri="{FF2B5EF4-FFF2-40B4-BE49-F238E27FC236}">
                    <a16:creationId xmlns:a16="http://schemas.microsoft.com/office/drawing/2014/main" id="{C11BA2C8-D4A0-4ECA-A1F5-AF623FED4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45" y="905423"/>
                <a:ext cx="55785" cy="50249"/>
              </a:xfrm>
              <a:custGeom>
                <a:avLst/>
                <a:gdLst>
                  <a:gd name="T0" fmla="*/ 0 w 63"/>
                  <a:gd name="T1" fmla="*/ 27 h 57"/>
                  <a:gd name="T2" fmla="*/ 0 w 63"/>
                  <a:gd name="T3" fmla="*/ 18 h 57"/>
                  <a:gd name="T4" fmla="*/ 26 w 63"/>
                  <a:gd name="T5" fmla="*/ 5 h 57"/>
                  <a:gd name="T6" fmla="*/ 44 w 63"/>
                  <a:gd name="T7" fmla="*/ 20 h 57"/>
                  <a:gd name="T8" fmla="*/ 44 w 63"/>
                  <a:gd name="T9" fmla="*/ 44 h 57"/>
                  <a:gd name="T10" fmla="*/ 0 w 63"/>
                  <a:gd name="T1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57">
                    <a:moveTo>
                      <a:pt x="0" y="2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8" y="0"/>
                      <a:pt x="26" y="5"/>
                    </a:cubicBezTo>
                    <a:cubicBezTo>
                      <a:pt x="26" y="5"/>
                      <a:pt x="26" y="8"/>
                      <a:pt x="44" y="20"/>
                    </a:cubicBezTo>
                    <a:cubicBezTo>
                      <a:pt x="44" y="20"/>
                      <a:pt x="63" y="33"/>
                      <a:pt x="44" y="44"/>
                    </a:cubicBezTo>
                    <a:cubicBezTo>
                      <a:pt x="44" y="44"/>
                      <a:pt x="19" y="57"/>
                      <a:pt x="0" y="2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7" name="Freeform 46">
                <a:extLst>
                  <a:ext uri="{FF2B5EF4-FFF2-40B4-BE49-F238E27FC236}">
                    <a16:creationId xmlns:a16="http://schemas.microsoft.com/office/drawing/2014/main" id="{A70D4EE2-7B7A-4F21-BFB1-6BFCD1D5B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48" y="937361"/>
                <a:ext cx="41307" cy="68135"/>
              </a:xfrm>
              <a:custGeom>
                <a:avLst/>
                <a:gdLst>
                  <a:gd name="T0" fmla="*/ 20 w 47"/>
                  <a:gd name="T1" fmla="*/ 8 h 77"/>
                  <a:gd name="T2" fmla="*/ 42 w 47"/>
                  <a:gd name="T3" fmla="*/ 18 h 77"/>
                  <a:gd name="T4" fmla="*/ 35 w 47"/>
                  <a:gd name="T5" fmla="*/ 62 h 77"/>
                  <a:gd name="T6" fmla="*/ 7 w 47"/>
                  <a:gd name="T7" fmla="*/ 66 h 77"/>
                  <a:gd name="T8" fmla="*/ 8 w 47"/>
                  <a:gd name="T9" fmla="*/ 51 h 77"/>
                  <a:gd name="T10" fmla="*/ 20 w 47"/>
                  <a:gd name="T1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7">
                    <a:moveTo>
                      <a:pt x="20" y="8"/>
                    </a:moveTo>
                    <a:cubicBezTo>
                      <a:pt x="20" y="8"/>
                      <a:pt x="39" y="0"/>
                      <a:pt x="42" y="18"/>
                    </a:cubicBezTo>
                    <a:cubicBezTo>
                      <a:pt x="42" y="18"/>
                      <a:pt x="47" y="35"/>
                      <a:pt x="35" y="62"/>
                    </a:cubicBezTo>
                    <a:cubicBezTo>
                      <a:pt x="35" y="62"/>
                      <a:pt x="22" y="77"/>
                      <a:pt x="7" y="66"/>
                    </a:cubicBezTo>
                    <a:cubicBezTo>
                      <a:pt x="7" y="66"/>
                      <a:pt x="0" y="62"/>
                      <a:pt x="8" y="51"/>
                    </a:cubicBezTo>
                    <a:cubicBezTo>
                      <a:pt x="8" y="51"/>
                      <a:pt x="25" y="24"/>
                      <a:pt x="20" y="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8" name="Freeform 47">
                <a:extLst>
                  <a:ext uri="{FF2B5EF4-FFF2-40B4-BE49-F238E27FC236}">
                    <a16:creationId xmlns:a16="http://schemas.microsoft.com/office/drawing/2014/main" id="{D13E226D-3395-4FE0-BD82-1C62BA6B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56" y="940768"/>
                <a:ext cx="40455" cy="53230"/>
              </a:xfrm>
              <a:custGeom>
                <a:avLst/>
                <a:gdLst>
                  <a:gd name="T0" fmla="*/ 35 w 46"/>
                  <a:gd name="T1" fmla="*/ 0 h 60"/>
                  <a:gd name="T2" fmla="*/ 41 w 46"/>
                  <a:gd name="T3" fmla="*/ 4 h 60"/>
                  <a:gd name="T4" fmla="*/ 26 w 46"/>
                  <a:gd name="T5" fmla="*/ 52 h 60"/>
                  <a:gd name="T6" fmla="*/ 4 w 46"/>
                  <a:gd name="T7" fmla="*/ 39 h 60"/>
                  <a:gd name="T8" fmla="*/ 35 w 4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0">
                    <a:moveTo>
                      <a:pt x="35" y="0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6" y="21"/>
                      <a:pt x="26" y="52"/>
                    </a:cubicBezTo>
                    <a:cubicBezTo>
                      <a:pt x="26" y="52"/>
                      <a:pt x="0" y="60"/>
                      <a:pt x="4" y="39"/>
                    </a:cubicBezTo>
                    <a:cubicBezTo>
                      <a:pt x="4" y="39"/>
                      <a:pt x="28" y="20"/>
                      <a:pt x="35" y="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29" name="Freeform 48">
                <a:extLst>
                  <a:ext uri="{FF2B5EF4-FFF2-40B4-BE49-F238E27FC236}">
                    <a16:creationId xmlns:a16="http://schemas.microsoft.com/office/drawing/2014/main" id="{CE21EF81-90F8-410F-BFE4-249F22D52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123" y="938213"/>
                <a:ext cx="31938" cy="33642"/>
              </a:xfrm>
              <a:custGeom>
                <a:avLst/>
                <a:gdLst>
                  <a:gd name="T0" fmla="*/ 6 w 36"/>
                  <a:gd name="T1" fmla="*/ 38 h 38"/>
                  <a:gd name="T2" fmla="*/ 36 w 36"/>
                  <a:gd name="T3" fmla="*/ 0 h 38"/>
                  <a:gd name="T4" fmla="*/ 10 w 36"/>
                  <a:gd name="T5" fmla="*/ 24 h 38"/>
                  <a:gd name="T6" fmla="*/ 6 w 36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8">
                    <a:moveTo>
                      <a:pt x="6" y="38"/>
                    </a:moveTo>
                    <a:cubicBezTo>
                      <a:pt x="6" y="38"/>
                      <a:pt x="32" y="19"/>
                      <a:pt x="36" y="0"/>
                    </a:cubicBezTo>
                    <a:cubicBezTo>
                      <a:pt x="36" y="0"/>
                      <a:pt x="30" y="13"/>
                      <a:pt x="10" y="24"/>
                    </a:cubicBezTo>
                    <a:cubicBezTo>
                      <a:pt x="10" y="24"/>
                      <a:pt x="0" y="34"/>
                      <a:pt x="6" y="38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0" name="Freeform 49">
                <a:extLst>
                  <a:ext uri="{FF2B5EF4-FFF2-40B4-BE49-F238E27FC236}">
                    <a16:creationId xmlns:a16="http://schemas.microsoft.com/office/drawing/2014/main" id="{8CF0C83C-CA85-455E-B1E5-A3801F018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61" y="882427"/>
                <a:ext cx="65580" cy="65154"/>
              </a:xfrm>
              <a:custGeom>
                <a:avLst/>
                <a:gdLst>
                  <a:gd name="T0" fmla="*/ 10 w 74"/>
                  <a:gd name="T1" fmla="*/ 67 h 74"/>
                  <a:gd name="T2" fmla="*/ 35 w 74"/>
                  <a:gd name="T3" fmla="*/ 74 h 74"/>
                  <a:gd name="T4" fmla="*/ 48 w 74"/>
                  <a:gd name="T5" fmla="*/ 59 h 74"/>
                  <a:gd name="T6" fmla="*/ 72 w 74"/>
                  <a:gd name="T7" fmla="*/ 27 h 74"/>
                  <a:gd name="T8" fmla="*/ 49 w 74"/>
                  <a:gd name="T9" fmla="*/ 0 h 74"/>
                  <a:gd name="T10" fmla="*/ 0 w 74"/>
                  <a:gd name="T11" fmla="*/ 59 h 74"/>
                  <a:gd name="T12" fmla="*/ 10 w 74"/>
                  <a:gd name="T13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4">
                    <a:moveTo>
                      <a:pt x="10" y="67"/>
                    </a:moveTo>
                    <a:cubicBezTo>
                      <a:pt x="10" y="67"/>
                      <a:pt x="30" y="59"/>
                      <a:pt x="35" y="74"/>
                    </a:cubicBezTo>
                    <a:cubicBezTo>
                      <a:pt x="35" y="74"/>
                      <a:pt x="46" y="66"/>
                      <a:pt x="48" y="59"/>
                    </a:cubicBezTo>
                    <a:cubicBezTo>
                      <a:pt x="48" y="59"/>
                      <a:pt x="35" y="27"/>
                      <a:pt x="72" y="27"/>
                    </a:cubicBezTo>
                    <a:cubicBezTo>
                      <a:pt x="72" y="27"/>
                      <a:pt x="74" y="12"/>
                      <a:pt x="49" y="0"/>
                    </a:cubicBezTo>
                    <a:cubicBezTo>
                      <a:pt x="49" y="0"/>
                      <a:pt x="44" y="34"/>
                      <a:pt x="0" y="59"/>
                    </a:cubicBezTo>
                    <a:lnTo>
                      <a:pt x="10" y="67"/>
                    </a:lnTo>
                    <a:close/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1" name="Freeform 50">
                <a:extLst>
                  <a:ext uri="{FF2B5EF4-FFF2-40B4-BE49-F238E27FC236}">
                    <a16:creationId xmlns:a16="http://schemas.microsoft.com/office/drawing/2014/main" id="{B6AFF3E3-C414-4C3D-BFCC-F5CFEC4A2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08" y="888389"/>
                <a:ext cx="41733" cy="26828"/>
              </a:xfrm>
              <a:custGeom>
                <a:avLst/>
                <a:gdLst>
                  <a:gd name="T0" fmla="*/ 6 w 47"/>
                  <a:gd name="T1" fmla="*/ 0 h 30"/>
                  <a:gd name="T2" fmla="*/ 47 w 47"/>
                  <a:gd name="T3" fmla="*/ 23 h 30"/>
                  <a:gd name="T4" fmla="*/ 44 w 47"/>
                  <a:gd name="T5" fmla="*/ 30 h 30"/>
                  <a:gd name="T6" fmla="*/ 0 w 47"/>
                  <a:gd name="T7" fmla="*/ 15 h 30"/>
                  <a:gd name="T8" fmla="*/ 6 w 4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6" y="0"/>
                    </a:moveTo>
                    <a:cubicBezTo>
                      <a:pt x="6" y="0"/>
                      <a:pt x="28" y="15"/>
                      <a:pt x="47" y="23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28" y="12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2" name="Freeform 51">
                <a:extLst>
                  <a:ext uri="{FF2B5EF4-FFF2-40B4-BE49-F238E27FC236}">
                    <a16:creationId xmlns:a16="http://schemas.microsoft.com/office/drawing/2014/main" id="{1EB9A5F1-A1FA-4926-94E3-012C3101A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695" y="899887"/>
                <a:ext cx="45139" cy="29383"/>
              </a:xfrm>
              <a:custGeom>
                <a:avLst/>
                <a:gdLst>
                  <a:gd name="T0" fmla="*/ 0 w 51"/>
                  <a:gd name="T1" fmla="*/ 24 h 33"/>
                  <a:gd name="T2" fmla="*/ 47 w 51"/>
                  <a:gd name="T3" fmla="*/ 33 h 33"/>
                  <a:gd name="T4" fmla="*/ 51 w 51"/>
                  <a:gd name="T5" fmla="*/ 19 h 33"/>
                  <a:gd name="T6" fmla="*/ 6 w 51"/>
                  <a:gd name="T7" fmla="*/ 5 h 33"/>
                  <a:gd name="T8" fmla="*/ 0 w 51"/>
                  <a:gd name="T9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24"/>
                    </a:moveTo>
                    <a:cubicBezTo>
                      <a:pt x="0" y="24"/>
                      <a:pt x="15" y="10"/>
                      <a:pt x="47" y="33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36" y="0"/>
                      <a:pt x="6" y="5"/>
                    </a:cubicBezTo>
                    <a:cubicBezTo>
                      <a:pt x="6" y="5"/>
                      <a:pt x="0" y="20"/>
                      <a:pt x="0" y="2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3" name="Freeform 52">
                <a:extLst>
                  <a:ext uri="{FF2B5EF4-FFF2-40B4-BE49-F238E27FC236}">
                    <a16:creationId xmlns:a16="http://schemas.microsoft.com/office/drawing/2014/main" id="{9E83049B-E7BC-49BD-AE59-DA31B13C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62" y="916069"/>
                <a:ext cx="44287" cy="28106"/>
              </a:xfrm>
              <a:custGeom>
                <a:avLst/>
                <a:gdLst>
                  <a:gd name="T0" fmla="*/ 47 w 50"/>
                  <a:gd name="T1" fmla="*/ 32 h 32"/>
                  <a:gd name="T2" fmla="*/ 0 w 50"/>
                  <a:gd name="T3" fmla="*/ 15 h 32"/>
                  <a:gd name="T4" fmla="*/ 1 w 50"/>
                  <a:gd name="T5" fmla="*/ 11 h 32"/>
                  <a:gd name="T6" fmla="*/ 4 w 50"/>
                  <a:gd name="T7" fmla="*/ 10 h 32"/>
                  <a:gd name="T8" fmla="*/ 9 w 50"/>
                  <a:gd name="T9" fmla="*/ 5 h 32"/>
                  <a:gd name="T10" fmla="*/ 50 w 50"/>
                  <a:gd name="T11" fmla="*/ 18 h 32"/>
                  <a:gd name="T12" fmla="*/ 47 w 5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2">
                    <a:moveTo>
                      <a:pt x="47" y="32"/>
                    </a:moveTo>
                    <a:cubicBezTo>
                      <a:pt x="47" y="32"/>
                      <a:pt x="35" y="13"/>
                      <a:pt x="0" y="1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35" y="0"/>
                      <a:pt x="50" y="18"/>
                    </a:cubicBezTo>
                    <a:lnTo>
                      <a:pt x="47" y="32"/>
                    </a:lnTo>
                    <a:close/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4" name="Freeform 53">
                <a:extLst>
                  <a:ext uri="{FF2B5EF4-FFF2-40B4-BE49-F238E27FC236}">
                    <a16:creationId xmlns:a16="http://schemas.microsoft.com/office/drawing/2014/main" id="{542F485A-EF02-4E22-86D4-001F1C135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57" y="929270"/>
                <a:ext cx="42584" cy="44287"/>
              </a:xfrm>
              <a:custGeom>
                <a:avLst/>
                <a:gdLst>
                  <a:gd name="T0" fmla="*/ 48 w 48"/>
                  <a:gd name="T1" fmla="*/ 5 h 50"/>
                  <a:gd name="T2" fmla="*/ 27 w 48"/>
                  <a:gd name="T3" fmla="*/ 43 h 50"/>
                  <a:gd name="T4" fmla="*/ 5 w 48"/>
                  <a:gd name="T5" fmla="*/ 50 h 50"/>
                  <a:gd name="T6" fmla="*/ 48 w 48"/>
                  <a:gd name="T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50">
                    <a:moveTo>
                      <a:pt x="48" y="5"/>
                    </a:moveTo>
                    <a:cubicBezTo>
                      <a:pt x="48" y="5"/>
                      <a:pt x="26" y="17"/>
                      <a:pt x="27" y="43"/>
                    </a:cubicBezTo>
                    <a:cubicBezTo>
                      <a:pt x="27" y="43"/>
                      <a:pt x="15" y="41"/>
                      <a:pt x="5" y="50"/>
                    </a:cubicBezTo>
                    <a:cubicBezTo>
                      <a:pt x="5" y="50"/>
                      <a:pt x="0" y="0"/>
                      <a:pt x="48" y="5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5" name="Freeform 54">
                <a:extLst>
                  <a:ext uri="{FF2B5EF4-FFF2-40B4-BE49-F238E27FC236}">
                    <a16:creationId xmlns:a16="http://schemas.microsoft.com/office/drawing/2014/main" id="{06248365-DD71-41EE-BC98-CA858A54E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07" y="934380"/>
                <a:ext cx="55785" cy="60470"/>
              </a:xfrm>
              <a:custGeom>
                <a:avLst/>
                <a:gdLst>
                  <a:gd name="T0" fmla="*/ 0 w 63"/>
                  <a:gd name="T1" fmla="*/ 37 h 68"/>
                  <a:gd name="T2" fmla="*/ 43 w 63"/>
                  <a:gd name="T3" fmla="*/ 68 h 68"/>
                  <a:gd name="T4" fmla="*/ 47 w 63"/>
                  <a:gd name="T5" fmla="*/ 13 h 68"/>
                  <a:gd name="T6" fmla="*/ 23 w 63"/>
                  <a:gd name="T7" fmla="*/ 0 h 68"/>
                  <a:gd name="T8" fmla="*/ 0 w 63"/>
                  <a:gd name="T9" fmla="*/ 3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8">
                    <a:moveTo>
                      <a:pt x="0" y="37"/>
                    </a:moveTo>
                    <a:cubicBezTo>
                      <a:pt x="0" y="37"/>
                      <a:pt x="34" y="35"/>
                      <a:pt x="43" y="68"/>
                    </a:cubicBezTo>
                    <a:cubicBezTo>
                      <a:pt x="43" y="68"/>
                      <a:pt x="63" y="38"/>
                      <a:pt x="47" y="13"/>
                    </a:cubicBezTo>
                    <a:cubicBezTo>
                      <a:pt x="47" y="13"/>
                      <a:pt x="40" y="3"/>
                      <a:pt x="23" y="0"/>
                    </a:cubicBezTo>
                    <a:cubicBezTo>
                      <a:pt x="23" y="0"/>
                      <a:pt x="1" y="9"/>
                      <a:pt x="0" y="3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6" name="Freeform 55">
                <a:extLst>
                  <a:ext uri="{FF2B5EF4-FFF2-40B4-BE49-F238E27FC236}">
                    <a16:creationId xmlns:a16="http://schemas.microsoft.com/office/drawing/2014/main" id="{1B735143-2C2B-43AE-B589-6F3344F7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39" y="964615"/>
                <a:ext cx="127753" cy="178002"/>
              </a:xfrm>
              <a:custGeom>
                <a:avLst/>
                <a:gdLst>
                  <a:gd name="T0" fmla="*/ 0 w 144"/>
                  <a:gd name="T1" fmla="*/ 97 h 201"/>
                  <a:gd name="T2" fmla="*/ 111 w 144"/>
                  <a:gd name="T3" fmla="*/ 112 h 201"/>
                  <a:gd name="T4" fmla="*/ 116 w 144"/>
                  <a:gd name="T5" fmla="*/ 201 h 201"/>
                  <a:gd name="T6" fmla="*/ 139 w 144"/>
                  <a:gd name="T7" fmla="*/ 190 h 201"/>
                  <a:gd name="T8" fmla="*/ 134 w 144"/>
                  <a:gd name="T9" fmla="*/ 42 h 201"/>
                  <a:gd name="T10" fmla="*/ 99 w 144"/>
                  <a:gd name="T11" fmla="*/ 7 h 201"/>
                  <a:gd name="T12" fmla="*/ 57 w 144"/>
                  <a:gd name="T13" fmla="*/ 36 h 201"/>
                  <a:gd name="T14" fmla="*/ 0 w 144"/>
                  <a:gd name="T15" fmla="*/ 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01">
                    <a:moveTo>
                      <a:pt x="0" y="97"/>
                    </a:moveTo>
                    <a:cubicBezTo>
                      <a:pt x="0" y="97"/>
                      <a:pt x="106" y="106"/>
                      <a:pt x="111" y="112"/>
                    </a:cubicBezTo>
                    <a:cubicBezTo>
                      <a:pt x="111" y="112"/>
                      <a:pt x="120" y="155"/>
                      <a:pt x="116" y="201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139" y="190"/>
                      <a:pt x="144" y="78"/>
                      <a:pt x="134" y="42"/>
                    </a:cubicBezTo>
                    <a:cubicBezTo>
                      <a:pt x="134" y="42"/>
                      <a:pt x="134" y="9"/>
                      <a:pt x="99" y="7"/>
                    </a:cubicBezTo>
                    <a:cubicBezTo>
                      <a:pt x="99" y="7"/>
                      <a:pt x="79" y="0"/>
                      <a:pt x="57" y="36"/>
                    </a:cubicBezTo>
                    <a:cubicBezTo>
                      <a:pt x="57" y="36"/>
                      <a:pt x="34" y="70"/>
                      <a:pt x="0" y="97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7" name="Freeform 56">
                <a:extLst>
                  <a:ext uri="{FF2B5EF4-FFF2-40B4-BE49-F238E27FC236}">
                    <a16:creationId xmlns:a16="http://schemas.microsoft.com/office/drawing/2014/main" id="{78303AAA-6F7A-4F3D-BCCD-4452EF15D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196" y="1053190"/>
                <a:ext cx="113700" cy="91130"/>
              </a:xfrm>
              <a:custGeom>
                <a:avLst/>
                <a:gdLst>
                  <a:gd name="T0" fmla="*/ 6 w 128"/>
                  <a:gd name="T1" fmla="*/ 0 h 103"/>
                  <a:gd name="T2" fmla="*/ 1 w 128"/>
                  <a:gd name="T3" fmla="*/ 19 h 103"/>
                  <a:gd name="T4" fmla="*/ 101 w 128"/>
                  <a:gd name="T5" fmla="*/ 32 h 103"/>
                  <a:gd name="T6" fmla="*/ 109 w 128"/>
                  <a:gd name="T7" fmla="*/ 101 h 103"/>
                  <a:gd name="T8" fmla="*/ 123 w 128"/>
                  <a:gd name="T9" fmla="*/ 103 h 103"/>
                  <a:gd name="T10" fmla="*/ 116 w 128"/>
                  <a:gd name="T11" fmla="*/ 13 h 103"/>
                  <a:gd name="T12" fmla="*/ 6 w 128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3">
                    <a:moveTo>
                      <a:pt x="6" y="0"/>
                    </a:moveTo>
                    <a:cubicBezTo>
                      <a:pt x="6" y="0"/>
                      <a:pt x="0" y="4"/>
                      <a:pt x="1" y="19"/>
                    </a:cubicBezTo>
                    <a:cubicBezTo>
                      <a:pt x="1" y="19"/>
                      <a:pt x="74" y="21"/>
                      <a:pt x="101" y="32"/>
                    </a:cubicBezTo>
                    <a:cubicBezTo>
                      <a:pt x="101" y="32"/>
                      <a:pt x="111" y="40"/>
                      <a:pt x="109" y="101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3" y="103"/>
                      <a:pt x="128" y="40"/>
                      <a:pt x="116" y="13"/>
                    </a:cubicBezTo>
                    <a:cubicBezTo>
                      <a:pt x="116" y="13"/>
                      <a:pt x="38" y="1"/>
                      <a:pt x="6" y="0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8" name="Freeform 57">
                <a:extLst>
                  <a:ext uri="{FF2B5EF4-FFF2-40B4-BE49-F238E27FC236}">
                    <a16:creationId xmlns:a16="http://schemas.microsoft.com/office/drawing/2014/main" id="{9193920B-D660-423A-B2B1-BF7A0A672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0" y="1084277"/>
                <a:ext cx="52379" cy="81336"/>
              </a:xfrm>
              <a:custGeom>
                <a:avLst/>
                <a:gdLst>
                  <a:gd name="T0" fmla="*/ 50 w 59"/>
                  <a:gd name="T1" fmla="*/ 0 h 92"/>
                  <a:gd name="T2" fmla="*/ 57 w 59"/>
                  <a:gd name="T3" fmla="*/ 68 h 92"/>
                  <a:gd name="T4" fmla="*/ 0 w 59"/>
                  <a:gd name="T5" fmla="*/ 92 h 92"/>
                  <a:gd name="T6" fmla="*/ 50 w 59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92">
                    <a:moveTo>
                      <a:pt x="50" y="0"/>
                    </a:moveTo>
                    <a:cubicBezTo>
                      <a:pt x="50" y="0"/>
                      <a:pt x="59" y="19"/>
                      <a:pt x="57" y="6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15" y="23"/>
                      <a:pt x="50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39" name="Freeform 58">
                <a:extLst>
                  <a:ext uri="{FF2B5EF4-FFF2-40B4-BE49-F238E27FC236}">
                    <a16:creationId xmlns:a16="http://schemas.microsoft.com/office/drawing/2014/main" id="{49423B21-96CB-4B30-952D-DFF27F398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554" y="1073631"/>
                <a:ext cx="117107" cy="96240"/>
              </a:xfrm>
              <a:custGeom>
                <a:avLst/>
                <a:gdLst>
                  <a:gd name="T0" fmla="*/ 132 w 132"/>
                  <a:gd name="T1" fmla="*/ 10 h 109"/>
                  <a:gd name="T2" fmla="*/ 81 w 132"/>
                  <a:gd name="T3" fmla="*/ 104 h 109"/>
                  <a:gd name="T4" fmla="*/ 11 w 132"/>
                  <a:gd name="T5" fmla="*/ 87 h 109"/>
                  <a:gd name="T6" fmla="*/ 4 w 132"/>
                  <a:gd name="T7" fmla="*/ 64 h 109"/>
                  <a:gd name="T8" fmla="*/ 39 w 132"/>
                  <a:gd name="T9" fmla="*/ 0 h 109"/>
                  <a:gd name="T10" fmla="*/ 132 w 132"/>
                  <a:gd name="T11" fmla="*/ 1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09">
                    <a:moveTo>
                      <a:pt x="132" y="10"/>
                    </a:moveTo>
                    <a:cubicBezTo>
                      <a:pt x="132" y="10"/>
                      <a:pt x="102" y="26"/>
                      <a:pt x="81" y="104"/>
                    </a:cubicBezTo>
                    <a:cubicBezTo>
                      <a:pt x="81" y="104"/>
                      <a:pt x="81" y="109"/>
                      <a:pt x="11" y="87"/>
                    </a:cubicBezTo>
                    <a:cubicBezTo>
                      <a:pt x="11" y="87"/>
                      <a:pt x="0" y="84"/>
                      <a:pt x="4" y="64"/>
                    </a:cubicBezTo>
                    <a:cubicBezTo>
                      <a:pt x="4" y="64"/>
                      <a:pt x="10" y="24"/>
                      <a:pt x="39" y="0"/>
                    </a:cubicBezTo>
                    <a:cubicBezTo>
                      <a:pt x="39" y="0"/>
                      <a:pt x="113" y="3"/>
                      <a:pt x="132" y="1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0" name="Freeform 59">
                <a:extLst>
                  <a:ext uri="{FF2B5EF4-FFF2-40B4-BE49-F238E27FC236}">
                    <a16:creationId xmlns:a16="http://schemas.microsoft.com/office/drawing/2014/main" id="{8F86B5C3-F96E-4DDC-AEB2-1D67EC1BE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83" y="879447"/>
                <a:ext cx="40455" cy="31938"/>
              </a:xfrm>
              <a:custGeom>
                <a:avLst/>
                <a:gdLst>
                  <a:gd name="T0" fmla="*/ 0 w 46"/>
                  <a:gd name="T1" fmla="*/ 25 h 36"/>
                  <a:gd name="T2" fmla="*/ 37 w 46"/>
                  <a:gd name="T3" fmla="*/ 0 h 36"/>
                  <a:gd name="T4" fmla="*/ 46 w 46"/>
                  <a:gd name="T5" fmla="*/ 21 h 36"/>
                  <a:gd name="T6" fmla="*/ 3 w 46"/>
                  <a:gd name="T7" fmla="*/ 36 h 36"/>
                  <a:gd name="T8" fmla="*/ 0 w 46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0" y="25"/>
                    </a:moveTo>
                    <a:cubicBezTo>
                      <a:pt x="0" y="25"/>
                      <a:pt x="14" y="19"/>
                      <a:pt x="37" y="0"/>
                    </a:cubicBezTo>
                    <a:cubicBezTo>
                      <a:pt x="37" y="0"/>
                      <a:pt x="44" y="12"/>
                      <a:pt x="46" y="21"/>
                    </a:cubicBezTo>
                    <a:cubicBezTo>
                      <a:pt x="46" y="21"/>
                      <a:pt x="20" y="17"/>
                      <a:pt x="3" y="36"/>
                    </a:cubicBezTo>
                    <a:cubicBezTo>
                      <a:pt x="3" y="36"/>
                      <a:pt x="1" y="31"/>
                      <a:pt x="0" y="25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1" name="Freeform 60">
                <a:extLst>
                  <a:ext uri="{FF2B5EF4-FFF2-40B4-BE49-F238E27FC236}">
                    <a16:creationId xmlns:a16="http://schemas.microsoft.com/office/drawing/2014/main" id="{A3FA03B5-08D6-497B-BB3D-55FB0D5E2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338" y="896481"/>
                <a:ext cx="45991" cy="34493"/>
              </a:xfrm>
              <a:custGeom>
                <a:avLst/>
                <a:gdLst>
                  <a:gd name="T0" fmla="*/ 0 w 52"/>
                  <a:gd name="T1" fmla="*/ 20 h 39"/>
                  <a:gd name="T2" fmla="*/ 43 w 52"/>
                  <a:gd name="T3" fmla="*/ 5 h 39"/>
                  <a:gd name="T4" fmla="*/ 52 w 52"/>
                  <a:gd name="T5" fmla="*/ 25 h 39"/>
                  <a:gd name="T6" fmla="*/ 5 w 52"/>
                  <a:gd name="T7" fmla="*/ 39 h 39"/>
                  <a:gd name="T8" fmla="*/ 0 w 5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9">
                    <a:moveTo>
                      <a:pt x="0" y="20"/>
                    </a:moveTo>
                    <a:cubicBezTo>
                      <a:pt x="0" y="20"/>
                      <a:pt x="16" y="0"/>
                      <a:pt x="43" y="5"/>
                    </a:cubicBezTo>
                    <a:cubicBezTo>
                      <a:pt x="43" y="5"/>
                      <a:pt x="50" y="20"/>
                      <a:pt x="52" y="25"/>
                    </a:cubicBezTo>
                    <a:cubicBezTo>
                      <a:pt x="52" y="25"/>
                      <a:pt x="24" y="19"/>
                      <a:pt x="5" y="39"/>
                    </a:cubicBezTo>
                    <a:cubicBezTo>
                      <a:pt x="5" y="39"/>
                      <a:pt x="1" y="23"/>
                      <a:pt x="0" y="20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2" name="Freeform 61">
                <a:extLst>
                  <a:ext uri="{FF2B5EF4-FFF2-40B4-BE49-F238E27FC236}">
                    <a16:creationId xmlns:a16="http://schemas.microsoft.com/office/drawing/2014/main" id="{E24D5F9B-50B9-4FF0-87FB-7852CDA76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448" y="913940"/>
                <a:ext cx="49824" cy="38326"/>
              </a:xfrm>
              <a:custGeom>
                <a:avLst/>
                <a:gdLst>
                  <a:gd name="T0" fmla="*/ 1 w 56"/>
                  <a:gd name="T1" fmla="*/ 21 h 43"/>
                  <a:gd name="T2" fmla="*/ 49 w 56"/>
                  <a:gd name="T3" fmla="*/ 9 h 43"/>
                  <a:gd name="T4" fmla="*/ 56 w 56"/>
                  <a:gd name="T5" fmla="*/ 24 h 43"/>
                  <a:gd name="T6" fmla="*/ 5 w 56"/>
                  <a:gd name="T7" fmla="*/ 43 h 43"/>
                  <a:gd name="T8" fmla="*/ 1 w 56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3">
                    <a:moveTo>
                      <a:pt x="1" y="21"/>
                    </a:moveTo>
                    <a:cubicBezTo>
                      <a:pt x="1" y="21"/>
                      <a:pt x="20" y="0"/>
                      <a:pt x="49" y="9"/>
                    </a:cubicBezTo>
                    <a:cubicBezTo>
                      <a:pt x="49" y="9"/>
                      <a:pt x="53" y="17"/>
                      <a:pt x="56" y="24"/>
                    </a:cubicBezTo>
                    <a:cubicBezTo>
                      <a:pt x="56" y="24"/>
                      <a:pt x="21" y="16"/>
                      <a:pt x="5" y="43"/>
                    </a:cubicBezTo>
                    <a:cubicBezTo>
                      <a:pt x="5" y="43"/>
                      <a:pt x="0" y="27"/>
                      <a:pt x="1" y="21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3" name="Freeform 62">
                <a:extLst>
                  <a:ext uri="{FF2B5EF4-FFF2-40B4-BE49-F238E27FC236}">
                    <a16:creationId xmlns:a16="http://schemas.microsoft.com/office/drawing/2014/main" id="{340669F6-5FCC-414B-A435-EB01EDDE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736" y="939065"/>
                <a:ext cx="31086" cy="40455"/>
              </a:xfrm>
              <a:custGeom>
                <a:avLst/>
                <a:gdLst>
                  <a:gd name="T0" fmla="*/ 0 w 35"/>
                  <a:gd name="T1" fmla="*/ 0 h 46"/>
                  <a:gd name="T2" fmla="*/ 8 w 35"/>
                  <a:gd name="T3" fmla="*/ 39 h 46"/>
                  <a:gd name="T4" fmla="*/ 27 w 35"/>
                  <a:gd name="T5" fmla="*/ 46 h 46"/>
                  <a:gd name="T6" fmla="*/ 0 w 35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6">
                    <a:moveTo>
                      <a:pt x="0" y="0"/>
                    </a:moveTo>
                    <a:cubicBezTo>
                      <a:pt x="0" y="0"/>
                      <a:pt x="11" y="14"/>
                      <a:pt x="8" y="39"/>
                    </a:cubicBezTo>
                    <a:cubicBezTo>
                      <a:pt x="8" y="39"/>
                      <a:pt x="18" y="38"/>
                      <a:pt x="27" y="46"/>
                    </a:cubicBezTo>
                    <a:cubicBezTo>
                      <a:pt x="27" y="46"/>
                      <a:pt x="35" y="2"/>
                      <a:pt x="0" y="0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4" name="Freeform 63">
                <a:extLst>
                  <a:ext uri="{FF2B5EF4-FFF2-40B4-BE49-F238E27FC236}">
                    <a16:creationId xmlns:a16="http://schemas.microsoft.com/office/drawing/2014/main" id="{CDEE183C-565D-4DB2-9DB0-A5E840139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42" y="938213"/>
                <a:ext cx="54934" cy="58341"/>
              </a:xfrm>
              <a:custGeom>
                <a:avLst/>
                <a:gdLst>
                  <a:gd name="T0" fmla="*/ 49 w 62"/>
                  <a:gd name="T1" fmla="*/ 1 h 66"/>
                  <a:gd name="T2" fmla="*/ 60 w 62"/>
                  <a:gd name="T3" fmla="*/ 40 h 66"/>
                  <a:gd name="T4" fmla="*/ 19 w 62"/>
                  <a:gd name="T5" fmla="*/ 66 h 66"/>
                  <a:gd name="T6" fmla="*/ 13 w 62"/>
                  <a:gd name="T7" fmla="*/ 19 h 66"/>
                  <a:gd name="T8" fmla="*/ 49 w 62"/>
                  <a:gd name="T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6">
                    <a:moveTo>
                      <a:pt x="49" y="1"/>
                    </a:moveTo>
                    <a:cubicBezTo>
                      <a:pt x="49" y="1"/>
                      <a:pt x="62" y="11"/>
                      <a:pt x="60" y="40"/>
                    </a:cubicBezTo>
                    <a:cubicBezTo>
                      <a:pt x="60" y="40"/>
                      <a:pt x="35" y="38"/>
                      <a:pt x="19" y="66"/>
                    </a:cubicBezTo>
                    <a:cubicBezTo>
                      <a:pt x="19" y="66"/>
                      <a:pt x="0" y="43"/>
                      <a:pt x="13" y="19"/>
                    </a:cubicBezTo>
                    <a:cubicBezTo>
                      <a:pt x="13" y="19"/>
                      <a:pt x="24" y="0"/>
                      <a:pt x="49" y="1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5" name="Freeform 64">
                <a:extLst>
                  <a:ext uri="{FF2B5EF4-FFF2-40B4-BE49-F238E27FC236}">
                    <a16:creationId xmlns:a16="http://schemas.microsoft.com/office/drawing/2014/main" id="{CFCB653B-3D95-4BC7-9B46-2EFAFE19F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42" y="964615"/>
                <a:ext cx="159691" cy="187796"/>
              </a:xfrm>
              <a:custGeom>
                <a:avLst/>
                <a:gdLst>
                  <a:gd name="T0" fmla="*/ 44 w 180"/>
                  <a:gd name="T1" fmla="*/ 212 h 212"/>
                  <a:gd name="T2" fmla="*/ 8 w 180"/>
                  <a:gd name="T3" fmla="*/ 169 h 212"/>
                  <a:gd name="T4" fmla="*/ 25 w 180"/>
                  <a:gd name="T5" fmla="*/ 36 h 212"/>
                  <a:gd name="T6" fmla="*/ 76 w 180"/>
                  <a:gd name="T7" fmla="*/ 20 h 212"/>
                  <a:gd name="T8" fmla="*/ 160 w 180"/>
                  <a:gd name="T9" fmla="*/ 79 h 212"/>
                  <a:gd name="T10" fmla="*/ 180 w 180"/>
                  <a:gd name="T11" fmla="*/ 96 h 212"/>
                  <a:gd name="T12" fmla="*/ 60 w 180"/>
                  <a:gd name="T13" fmla="*/ 107 h 212"/>
                  <a:gd name="T14" fmla="*/ 44 w 180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12">
                    <a:moveTo>
                      <a:pt x="44" y="212"/>
                    </a:moveTo>
                    <a:cubicBezTo>
                      <a:pt x="44" y="212"/>
                      <a:pt x="9" y="179"/>
                      <a:pt x="8" y="169"/>
                    </a:cubicBezTo>
                    <a:cubicBezTo>
                      <a:pt x="8" y="169"/>
                      <a:pt x="0" y="101"/>
                      <a:pt x="25" y="36"/>
                    </a:cubicBezTo>
                    <a:cubicBezTo>
                      <a:pt x="25" y="36"/>
                      <a:pt x="43" y="0"/>
                      <a:pt x="76" y="20"/>
                    </a:cubicBezTo>
                    <a:cubicBezTo>
                      <a:pt x="76" y="20"/>
                      <a:pt x="117" y="58"/>
                      <a:pt x="160" y="79"/>
                    </a:cubicBezTo>
                    <a:cubicBezTo>
                      <a:pt x="160" y="79"/>
                      <a:pt x="173" y="89"/>
                      <a:pt x="180" y="96"/>
                    </a:cubicBezTo>
                    <a:cubicBezTo>
                      <a:pt x="180" y="96"/>
                      <a:pt x="92" y="85"/>
                      <a:pt x="60" y="107"/>
                    </a:cubicBezTo>
                    <a:cubicBezTo>
                      <a:pt x="60" y="107"/>
                      <a:pt x="41" y="124"/>
                      <a:pt x="44" y="212"/>
                    </a:cubicBezTo>
                  </a:path>
                </a:pathLst>
              </a:custGeom>
              <a:solidFill>
                <a:srgbClr val="AE7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6" name="Freeform 65">
                <a:extLst>
                  <a:ext uri="{FF2B5EF4-FFF2-40B4-BE49-F238E27FC236}">
                    <a16:creationId xmlns:a16="http://schemas.microsoft.com/office/drawing/2014/main" id="{F985F537-91BE-40E0-8A5C-B918B3F59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238" y="1046803"/>
                <a:ext cx="127753" cy="107312"/>
              </a:xfrm>
              <a:custGeom>
                <a:avLst/>
                <a:gdLst>
                  <a:gd name="T0" fmla="*/ 7 w 144"/>
                  <a:gd name="T1" fmla="*/ 121 h 121"/>
                  <a:gd name="T2" fmla="*/ 33 w 144"/>
                  <a:gd name="T3" fmla="*/ 10 h 121"/>
                  <a:gd name="T4" fmla="*/ 121 w 144"/>
                  <a:gd name="T5" fmla="*/ 4 h 121"/>
                  <a:gd name="T6" fmla="*/ 144 w 144"/>
                  <a:gd name="T7" fmla="*/ 16 h 121"/>
                  <a:gd name="T8" fmla="*/ 144 w 144"/>
                  <a:gd name="T9" fmla="*/ 30 h 121"/>
                  <a:gd name="T10" fmla="*/ 88 w 144"/>
                  <a:gd name="T11" fmla="*/ 19 h 121"/>
                  <a:gd name="T12" fmla="*/ 30 w 144"/>
                  <a:gd name="T13" fmla="*/ 40 h 121"/>
                  <a:gd name="T14" fmla="*/ 19 w 144"/>
                  <a:gd name="T15" fmla="*/ 119 h 121"/>
                  <a:gd name="T16" fmla="*/ 7 w 144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21">
                    <a:moveTo>
                      <a:pt x="7" y="121"/>
                    </a:moveTo>
                    <a:cubicBezTo>
                      <a:pt x="7" y="121"/>
                      <a:pt x="0" y="15"/>
                      <a:pt x="33" y="10"/>
                    </a:cubicBezTo>
                    <a:cubicBezTo>
                      <a:pt x="33" y="10"/>
                      <a:pt x="72" y="0"/>
                      <a:pt x="121" y="4"/>
                    </a:cubicBezTo>
                    <a:cubicBezTo>
                      <a:pt x="121" y="4"/>
                      <a:pt x="143" y="5"/>
                      <a:pt x="144" y="16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4" y="30"/>
                      <a:pt x="140" y="14"/>
                      <a:pt x="88" y="19"/>
                    </a:cubicBezTo>
                    <a:cubicBezTo>
                      <a:pt x="88" y="19"/>
                      <a:pt x="35" y="18"/>
                      <a:pt x="30" y="40"/>
                    </a:cubicBezTo>
                    <a:cubicBezTo>
                      <a:pt x="30" y="40"/>
                      <a:pt x="22" y="77"/>
                      <a:pt x="19" y="119"/>
                    </a:cubicBezTo>
                    <a:cubicBezTo>
                      <a:pt x="19" y="119"/>
                      <a:pt x="15" y="121"/>
                      <a:pt x="7" y="121"/>
                    </a:cubicBezTo>
                  </a:path>
                </a:pathLst>
              </a:custGeom>
              <a:solidFill>
                <a:srgbClr val="9251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7" name="Freeform 66">
                <a:extLst>
                  <a:ext uri="{FF2B5EF4-FFF2-40B4-BE49-F238E27FC236}">
                    <a16:creationId xmlns:a16="http://schemas.microsoft.com/office/drawing/2014/main" id="{553D0A1B-C1BA-4E1B-99C3-E88BE705E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827" y="1081296"/>
                <a:ext cx="55785" cy="98370"/>
              </a:xfrm>
              <a:custGeom>
                <a:avLst/>
                <a:gdLst>
                  <a:gd name="T0" fmla="*/ 12 w 63"/>
                  <a:gd name="T1" fmla="*/ 0 h 111"/>
                  <a:gd name="T2" fmla="*/ 63 w 63"/>
                  <a:gd name="T3" fmla="*/ 111 h 111"/>
                  <a:gd name="T4" fmla="*/ 0 w 63"/>
                  <a:gd name="T5" fmla="*/ 78 h 111"/>
                  <a:gd name="T6" fmla="*/ 12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12" y="0"/>
                    </a:moveTo>
                    <a:cubicBezTo>
                      <a:pt x="12" y="0"/>
                      <a:pt x="58" y="51"/>
                      <a:pt x="63" y="111"/>
                    </a:cubicBezTo>
                    <a:cubicBezTo>
                      <a:pt x="63" y="111"/>
                      <a:pt x="19" y="85"/>
                      <a:pt x="0" y="78"/>
                    </a:cubicBezTo>
                    <a:cubicBezTo>
                      <a:pt x="0" y="78"/>
                      <a:pt x="5" y="20"/>
                      <a:pt x="12" y="0"/>
                    </a:cubicBezTo>
                  </a:path>
                </a:pathLst>
              </a:custGeom>
              <a:solidFill>
                <a:srgbClr val="A874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8" name="Freeform 67">
                <a:extLst>
                  <a:ext uri="{FF2B5EF4-FFF2-40B4-BE49-F238E27FC236}">
                    <a16:creationId xmlns:a16="http://schemas.microsoft.com/office/drawing/2014/main" id="{2C341F34-E6E3-4431-9743-2ACFD7910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80" y="1062985"/>
                <a:ext cx="113700" cy="118384"/>
              </a:xfrm>
              <a:custGeom>
                <a:avLst/>
                <a:gdLst>
                  <a:gd name="T0" fmla="*/ 51 w 128"/>
                  <a:gd name="T1" fmla="*/ 134 h 134"/>
                  <a:gd name="T2" fmla="*/ 82 w 128"/>
                  <a:gd name="T3" fmla="*/ 126 h 134"/>
                  <a:gd name="T4" fmla="*/ 128 w 128"/>
                  <a:gd name="T5" fmla="*/ 110 h 134"/>
                  <a:gd name="T6" fmla="*/ 85 w 128"/>
                  <a:gd name="T7" fmla="*/ 5 h 134"/>
                  <a:gd name="T8" fmla="*/ 0 w 128"/>
                  <a:gd name="T9" fmla="*/ 17 h 134"/>
                  <a:gd name="T10" fmla="*/ 51 w 128"/>
                  <a:gd name="T1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34">
                    <a:moveTo>
                      <a:pt x="51" y="134"/>
                    </a:moveTo>
                    <a:cubicBezTo>
                      <a:pt x="51" y="134"/>
                      <a:pt x="73" y="132"/>
                      <a:pt x="82" y="126"/>
                    </a:cubicBezTo>
                    <a:cubicBezTo>
                      <a:pt x="82" y="126"/>
                      <a:pt x="121" y="118"/>
                      <a:pt x="128" y="110"/>
                    </a:cubicBezTo>
                    <a:cubicBezTo>
                      <a:pt x="128" y="110"/>
                      <a:pt x="128" y="14"/>
                      <a:pt x="85" y="5"/>
                    </a:cubicBezTo>
                    <a:cubicBezTo>
                      <a:pt x="85" y="5"/>
                      <a:pt x="19" y="0"/>
                      <a:pt x="0" y="17"/>
                    </a:cubicBezTo>
                    <a:cubicBezTo>
                      <a:pt x="0" y="17"/>
                      <a:pt x="47" y="71"/>
                      <a:pt x="51" y="134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49" name="Freeform 68">
                <a:extLst>
                  <a:ext uri="{FF2B5EF4-FFF2-40B4-BE49-F238E27FC236}">
                    <a16:creationId xmlns:a16="http://schemas.microsoft.com/office/drawing/2014/main" id="{EEF1455A-0F20-44BB-A92B-109BDCC22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278" y="776819"/>
                <a:ext cx="330880" cy="140954"/>
              </a:xfrm>
              <a:custGeom>
                <a:avLst/>
                <a:gdLst>
                  <a:gd name="T0" fmla="*/ 0 w 373"/>
                  <a:gd name="T1" fmla="*/ 47 h 159"/>
                  <a:gd name="T2" fmla="*/ 363 w 373"/>
                  <a:gd name="T3" fmla="*/ 0 h 159"/>
                  <a:gd name="T4" fmla="*/ 373 w 373"/>
                  <a:gd name="T5" fmla="*/ 30 h 159"/>
                  <a:gd name="T6" fmla="*/ 370 w 373"/>
                  <a:gd name="T7" fmla="*/ 38 h 159"/>
                  <a:gd name="T8" fmla="*/ 32 w 373"/>
                  <a:gd name="T9" fmla="*/ 90 h 159"/>
                  <a:gd name="T10" fmla="*/ 0 w 373"/>
                  <a:gd name="T11" fmla="*/ 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159">
                    <a:moveTo>
                      <a:pt x="0" y="47"/>
                    </a:moveTo>
                    <a:cubicBezTo>
                      <a:pt x="101" y="109"/>
                      <a:pt x="303" y="86"/>
                      <a:pt x="363" y="0"/>
                    </a:cubicBezTo>
                    <a:cubicBezTo>
                      <a:pt x="364" y="15"/>
                      <a:pt x="368" y="24"/>
                      <a:pt x="373" y="30"/>
                    </a:cubicBezTo>
                    <a:cubicBezTo>
                      <a:pt x="372" y="33"/>
                      <a:pt x="372" y="36"/>
                      <a:pt x="370" y="38"/>
                    </a:cubicBezTo>
                    <a:cubicBezTo>
                      <a:pt x="341" y="114"/>
                      <a:pt x="138" y="159"/>
                      <a:pt x="32" y="90"/>
                    </a:cubicBezTo>
                    <a:cubicBezTo>
                      <a:pt x="12" y="70"/>
                      <a:pt x="5" y="56"/>
                      <a:pt x="0" y="47"/>
                    </a:cubicBezTo>
                  </a:path>
                </a:pathLst>
              </a:custGeom>
              <a:solidFill>
                <a:srgbClr val="EFE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0" name="Freeform 69">
                <a:extLst>
                  <a:ext uri="{FF2B5EF4-FFF2-40B4-BE49-F238E27FC236}">
                    <a16:creationId xmlns:a16="http://schemas.microsoft.com/office/drawing/2014/main" id="{7F44FC9A-38BC-4E9F-9E15-B2929BC52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723" y="775967"/>
                <a:ext cx="327047" cy="97518"/>
              </a:xfrm>
              <a:custGeom>
                <a:avLst/>
                <a:gdLst>
                  <a:gd name="T0" fmla="*/ 0 w 369"/>
                  <a:gd name="T1" fmla="*/ 46 h 110"/>
                  <a:gd name="T2" fmla="*/ 369 w 369"/>
                  <a:gd name="T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9" h="110">
                    <a:moveTo>
                      <a:pt x="0" y="46"/>
                    </a:moveTo>
                    <a:cubicBezTo>
                      <a:pt x="104" y="110"/>
                      <a:pt x="310" y="86"/>
                      <a:pt x="369" y="0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1" name="Freeform 70">
                <a:extLst>
                  <a:ext uri="{FF2B5EF4-FFF2-40B4-BE49-F238E27FC236}">
                    <a16:creationId xmlns:a16="http://schemas.microsoft.com/office/drawing/2014/main" id="{286C40AD-29A0-48C7-ADBB-1E83161B2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402" y="802795"/>
                <a:ext cx="306606" cy="116681"/>
              </a:xfrm>
              <a:custGeom>
                <a:avLst/>
                <a:gdLst>
                  <a:gd name="T0" fmla="*/ 346 w 346"/>
                  <a:gd name="T1" fmla="*/ 0 h 132"/>
                  <a:gd name="T2" fmla="*/ 344 w 346"/>
                  <a:gd name="T3" fmla="*/ 9 h 132"/>
                  <a:gd name="T4" fmla="*/ 0 w 346"/>
                  <a:gd name="T5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132">
                    <a:moveTo>
                      <a:pt x="346" y="0"/>
                    </a:moveTo>
                    <a:cubicBezTo>
                      <a:pt x="345" y="3"/>
                      <a:pt x="345" y="6"/>
                      <a:pt x="344" y="9"/>
                    </a:cubicBezTo>
                    <a:cubicBezTo>
                      <a:pt x="314" y="85"/>
                      <a:pt x="112" y="132"/>
                      <a:pt x="0" y="59"/>
                    </a:cubicBezTo>
                  </a:path>
                </a:pathLst>
              </a:custGeom>
              <a:noFill/>
              <a:ln w="12700" cap="flat">
                <a:solidFill>
                  <a:srgbClr val="712D8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2" name="Freeform 71">
                <a:extLst>
                  <a:ext uri="{FF2B5EF4-FFF2-40B4-BE49-F238E27FC236}">
                    <a16:creationId xmlns:a16="http://schemas.microsoft.com/office/drawing/2014/main" id="{E6DA4D20-FB9C-4325-9479-FE2A54618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834" y="838140"/>
                <a:ext cx="56637" cy="58341"/>
              </a:xfrm>
              <a:custGeom>
                <a:avLst/>
                <a:gdLst>
                  <a:gd name="T0" fmla="*/ 0 w 64"/>
                  <a:gd name="T1" fmla="*/ 58 h 66"/>
                  <a:gd name="T2" fmla="*/ 64 w 64"/>
                  <a:gd name="T3" fmla="*/ 64 h 66"/>
                  <a:gd name="T4" fmla="*/ 64 w 64"/>
                  <a:gd name="T5" fmla="*/ 3 h 66"/>
                  <a:gd name="T6" fmla="*/ 0 w 64"/>
                  <a:gd name="T7" fmla="*/ 0 h 66"/>
                  <a:gd name="T8" fmla="*/ 0 w 64"/>
                  <a:gd name="T9" fmla="*/ 5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8"/>
                    </a:moveTo>
                    <a:cubicBezTo>
                      <a:pt x="9" y="62"/>
                      <a:pt x="44" y="66"/>
                      <a:pt x="64" y="64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5" y="4"/>
                      <a:pt x="10" y="2"/>
                      <a:pt x="0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5F2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  <p:sp>
            <p:nvSpPr>
              <p:cNvPr id="253" name="Freeform 72">
                <a:extLst>
                  <a:ext uri="{FF2B5EF4-FFF2-40B4-BE49-F238E27FC236}">
                    <a16:creationId xmlns:a16="http://schemas.microsoft.com/office/drawing/2014/main" id="{1F10AFA6-B4CF-4B5C-B36D-B3A60FF1D7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2777" y="858580"/>
                <a:ext cx="38752" cy="15756"/>
              </a:xfrm>
              <a:custGeom>
                <a:avLst/>
                <a:gdLst>
                  <a:gd name="T0" fmla="*/ 2 w 44"/>
                  <a:gd name="T1" fmla="*/ 15 h 18"/>
                  <a:gd name="T2" fmla="*/ 1 w 44"/>
                  <a:gd name="T3" fmla="*/ 14 h 18"/>
                  <a:gd name="T4" fmla="*/ 0 w 44"/>
                  <a:gd name="T5" fmla="*/ 15 h 18"/>
                  <a:gd name="T6" fmla="*/ 0 w 44"/>
                  <a:gd name="T7" fmla="*/ 15 h 18"/>
                  <a:gd name="T8" fmla="*/ 0 w 44"/>
                  <a:gd name="T9" fmla="*/ 16 h 18"/>
                  <a:gd name="T10" fmla="*/ 1 w 44"/>
                  <a:gd name="T11" fmla="*/ 17 h 18"/>
                  <a:gd name="T12" fmla="*/ 2 w 44"/>
                  <a:gd name="T13" fmla="*/ 16 h 18"/>
                  <a:gd name="T14" fmla="*/ 2 w 44"/>
                  <a:gd name="T15" fmla="*/ 16 h 18"/>
                  <a:gd name="T16" fmla="*/ 2 w 44"/>
                  <a:gd name="T17" fmla="*/ 15 h 18"/>
                  <a:gd name="T18" fmla="*/ 18 w 44"/>
                  <a:gd name="T19" fmla="*/ 1 h 18"/>
                  <a:gd name="T20" fmla="*/ 16 w 44"/>
                  <a:gd name="T21" fmla="*/ 1 h 18"/>
                  <a:gd name="T22" fmla="*/ 16 w 44"/>
                  <a:gd name="T23" fmla="*/ 12 h 18"/>
                  <a:gd name="T24" fmla="*/ 17 w 44"/>
                  <a:gd name="T25" fmla="*/ 15 h 18"/>
                  <a:gd name="T26" fmla="*/ 17 w 44"/>
                  <a:gd name="T27" fmla="*/ 15 h 18"/>
                  <a:gd name="T28" fmla="*/ 16 w 44"/>
                  <a:gd name="T29" fmla="*/ 14 h 18"/>
                  <a:gd name="T30" fmla="*/ 8 w 44"/>
                  <a:gd name="T31" fmla="*/ 0 h 18"/>
                  <a:gd name="T32" fmla="*/ 5 w 44"/>
                  <a:gd name="T33" fmla="*/ 0 h 18"/>
                  <a:gd name="T34" fmla="*/ 5 w 44"/>
                  <a:gd name="T35" fmla="*/ 17 h 18"/>
                  <a:gd name="T36" fmla="*/ 7 w 44"/>
                  <a:gd name="T37" fmla="*/ 17 h 18"/>
                  <a:gd name="T38" fmla="*/ 7 w 44"/>
                  <a:gd name="T39" fmla="*/ 5 h 18"/>
                  <a:gd name="T40" fmla="*/ 7 w 44"/>
                  <a:gd name="T41" fmla="*/ 3 h 18"/>
                  <a:gd name="T42" fmla="*/ 7 w 44"/>
                  <a:gd name="T43" fmla="*/ 3 h 18"/>
                  <a:gd name="T44" fmla="*/ 8 w 44"/>
                  <a:gd name="T45" fmla="*/ 4 h 18"/>
                  <a:gd name="T46" fmla="*/ 16 w 44"/>
                  <a:gd name="T47" fmla="*/ 17 h 18"/>
                  <a:gd name="T48" fmla="*/ 18 w 44"/>
                  <a:gd name="T49" fmla="*/ 17 h 18"/>
                  <a:gd name="T50" fmla="*/ 18 w 44"/>
                  <a:gd name="T51" fmla="*/ 1 h 18"/>
                  <a:gd name="T52" fmla="*/ 31 w 44"/>
                  <a:gd name="T53" fmla="*/ 16 h 18"/>
                  <a:gd name="T54" fmla="*/ 24 w 44"/>
                  <a:gd name="T55" fmla="*/ 16 h 18"/>
                  <a:gd name="T56" fmla="*/ 24 w 44"/>
                  <a:gd name="T57" fmla="*/ 10 h 18"/>
                  <a:gd name="T58" fmla="*/ 30 w 44"/>
                  <a:gd name="T59" fmla="*/ 10 h 18"/>
                  <a:gd name="T60" fmla="*/ 30 w 44"/>
                  <a:gd name="T61" fmla="*/ 8 h 18"/>
                  <a:gd name="T62" fmla="*/ 24 w 44"/>
                  <a:gd name="T63" fmla="*/ 8 h 18"/>
                  <a:gd name="T64" fmla="*/ 24 w 44"/>
                  <a:gd name="T65" fmla="*/ 3 h 18"/>
                  <a:gd name="T66" fmla="*/ 30 w 44"/>
                  <a:gd name="T67" fmla="*/ 3 h 18"/>
                  <a:gd name="T68" fmla="*/ 30 w 44"/>
                  <a:gd name="T69" fmla="*/ 1 h 18"/>
                  <a:gd name="T70" fmla="*/ 22 w 44"/>
                  <a:gd name="T71" fmla="*/ 1 h 18"/>
                  <a:gd name="T72" fmla="*/ 22 w 44"/>
                  <a:gd name="T73" fmla="*/ 17 h 18"/>
                  <a:gd name="T74" fmla="*/ 31 w 44"/>
                  <a:gd name="T75" fmla="*/ 18 h 18"/>
                  <a:gd name="T76" fmla="*/ 31 w 44"/>
                  <a:gd name="T77" fmla="*/ 16 h 18"/>
                  <a:gd name="T78" fmla="*/ 44 w 44"/>
                  <a:gd name="T79" fmla="*/ 2 h 18"/>
                  <a:gd name="T80" fmla="*/ 32 w 44"/>
                  <a:gd name="T81" fmla="*/ 1 h 18"/>
                  <a:gd name="T82" fmla="*/ 32 w 44"/>
                  <a:gd name="T83" fmla="*/ 3 h 18"/>
                  <a:gd name="T84" fmla="*/ 37 w 44"/>
                  <a:gd name="T85" fmla="*/ 3 h 18"/>
                  <a:gd name="T86" fmla="*/ 37 w 44"/>
                  <a:gd name="T87" fmla="*/ 18 h 18"/>
                  <a:gd name="T88" fmla="*/ 39 w 44"/>
                  <a:gd name="T89" fmla="*/ 18 h 18"/>
                  <a:gd name="T90" fmla="*/ 39 w 44"/>
                  <a:gd name="T91" fmla="*/ 3 h 18"/>
                  <a:gd name="T92" fmla="*/ 44 w 44"/>
                  <a:gd name="T93" fmla="*/ 4 h 18"/>
                  <a:gd name="T94" fmla="*/ 44 w 44"/>
                  <a:gd name="T9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" h="18">
                    <a:moveTo>
                      <a:pt x="2" y="15"/>
                    </a:moveTo>
                    <a:cubicBezTo>
                      <a:pt x="2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1" y="17"/>
                      <a:pt x="2" y="17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2" y="15"/>
                    </a:cubicBezTo>
                    <a:moveTo>
                      <a:pt x="18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7" y="14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8" y="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1"/>
                    </a:lnTo>
                    <a:close/>
                    <a:moveTo>
                      <a:pt x="31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31" y="18"/>
                      <a:pt x="31" y="18"/>
                      <a:pt x="31" y="18"/>
                    </a:cubicBezTo>
                    <a:lnTo>
                      <a:pt x="31" y="16"/>
                    </a:lnTo>
                    <a:close/>
                    <a:moveTo>
                      <a:pt x="44" y="2"/>
                    </a:moveTo>
                    <a:cubicBezTo>
                      <a:pt x="32" y="1"/>
                      <a:pt x="32" y="1"/>
                      <a:pt x="32" y="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4" y="4"/>
                      <a:pt x="44" y="4"/>
                      <a:pt x="44" y="4"/>
                    </a:cubicBez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961" tIns="30480" rIns="60961" bIns="304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6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1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08567" y="1713426"/>
            <a:ext cx="10515600" cy="343114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000" dirty="0">
                <a:solidFill>
                  <a:schemeClr val="bg1"/>
                </a:solidFill>
              </a:rPr>
              <a:t>谢谢</a:t>
            </a:r>
            <a:r>
              <a:rPr lang="zh-CN" altLang="en-US" sz="4400" dirty="0">
                <a:solidFill>
                  <a:schemeClr val="bg1"/>
                </a:solidFill>
              </a:rPr>
              <a:t>！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EC396CD-BF6E-4B30-9C06-8CFC1C20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5" y="3311754"/>
            <a:ext cx="1604087" cy="15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âPostgresâçå¾çæç´¢ç»æ">
            <a:extLst>
              <a:ext uri="{FF2B5EF4-FFF2-40B4-BE49-F238E27FC236}">
                <a16:creationId xmlns:a16="http://schemas.microsoft.com/office/drawing/2014/main" id="{4AF2F926-A48D-49A7-8F1C-ACE550AB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511" y="3452042"/>
            <a:ext cx="1331056" cy="10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RabbitMQâçå¾çæç´¢ç»æ">
            <a:extLst>
              <a:ext uri="{FF2B5EF4-FFF2-40B4-BE49-F238E27FC236}">
                <a16:creationId xmlns:a16="http://schemas.microsoft.com/office/drawing/2014/main" id="{CFAA431B-5E2F-4EF6-BA29-34966E10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576" y="4102745"/>
            <a:ext cx="1851947" cy="6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dockerâçå¾çæç´¢ç»æ">
            <a:extLst>
              <a:ext uri="{FF2B5EF4-FFF2-40B4-BE49-F238E27FC236}">
                <a16:creationId xmlns:a16="http://schemas.microsoft.com/office/drawing/2014/main" id="{31158ADE-20DE-4FC4-A8EA-C7623651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9965" y="2637606"/>
            <a:ext cx="1456156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âRedisâçå¾çæç´¢ç»æ">
            <a:extLst>
              <a:ext uri="{FF2B5EF4-FFF2-40B4-BE49-F238E27FC236}">
                <a16:creationId xmlns:a16="http://schemas.microsoft.com/office/drawing/2014/main" id="{22FF258B-388A-40A4-BD7A-5BD752D1A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21656" r="15142" b="18637"/>
          <a:stretch/>
        </p:blipFill>
        <p:spPr bwMode="auto">
          <a:xfrm>
            <a:off x="6256988" y="1502066"/>
            <a:ext cx="1969798" cy="8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âkubernetesâçå¾çæç´¢ç»æ">
            <a:extLst>
              <a:ext uri="{FF2B5EF4-FFF2-40B4-BE49-F238E27FC236}">
                <a16:creationId xmlns:a16="http://schemas.microsoft.com/office/drawing/2014/main" id="{E480B27D-390F-4763-9399-1C4E4AF82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t="5716" r="23845" b="4070"/>
          <a:stretch/>
        </p:blipFill>
        <p:spPr bwMode="auto">
          <a:xfrm>
            <a:off x="2893385" y="1445269"/>
            <a:ext cx="1357230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.net coreâçå¾çæç´¢ç»æ">
            <a:extLst>
              <a:ext uri="{FF2B5EF4-FFF2-40B4-BE49-F238E27FC236}">
                <a16:creationId xmlns:a16="http://schemas.microsoft.com/office/drawing/2014/main" id="{90B059C5-A05B-43B5-B81C-60B3B742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08" y="2631428"/>
            <a:ext cx="1221011" cy="12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âMassTransitâçå¾çæç´¢ç»æ">
            <a:extLst>
              <a:ext uri="{FF2B5EF4-FFF2-40B4-BE49-F238E27FC236}">
                <a16:creationId xmlns:a16="http://schemas.microsoft.com/office/drawing/2014/main" id="{D1A30DF1-E447-42C4-9488-0B407DDF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039" y="2470179"/>
            <a:ext cx="1061144" cy="10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âawsâçå¾çæç´¢ç»æ">
            <a:extLst>
              <a:ext uri="{FF2B5EF4-FFF2-40B4-BE49-F238E27FC236}">
                <a16:creationId xmlns:a16="http://schemas.microsoft.com/office/drawing/2014/main" id="{D30BCB92-A830-4ABC-95F4-6BFDA7B26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t="9874" r="20854" b="12464"/>
          <a:stretch/>
        </p:blipFill>
        <p:spPr bwMode="auto">
          <a:xfrm>
            <a:off x="844804" y="2794586"/>
            <a:ext cx="1420029" cy="10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884B54-F685-4550-8600-109C4D575C00}"/>
              </a:ext>
            </a:extLst>
          </p:cNvPr>
          <p:cNvSpPr/>
          <p:nvPr/>
        </p:nvSpPr>
        <p:spPr>
          <a:xfrm>
            <a:off x="0" y="0"/>
            <a:ext cx="12192000" cy="809693"/>
          </a:xfrm>
          <a:prstGeom prst="rect">
            <a:avLst/>
          </a:prstGeom>
          <a:solidFill>
            <a:srgbClr val="230B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44A1B-B63D-405A-BC6C-8FE8D418B82F}"/>
              </a:ext>
            </a:extLst>
          </p:cNvPr>
          <p:cNvSpPr/>
          <p:nvPr/>
        </p:nvSpPr>
        <p:spPr>
          <a:xfrm>
            <a:off x="0" y="5790513"/>
            <a:ext cx="12192000" cy="1061143"/>
          </a:xfrm>
          <a:prstGeom prst="rect">
            <a:avLst/>
          </a:prstGeom>
          <a:solidFill>
            <a:srgbClr val="230B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netstars">
            <a:extLst>
              <a:ext uri="{FF2B5EF4-FFF2-40B4-BE49-F238E27FC236}">
                <a16:creationId xmlns:a16="http://schemas.microsoft.com/office/drawing/2014/main" id="{957945E4-DEBA-4015-A11C-4D16EA9B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36" y="5457206"/>
            <a:ext cx="1529151" cy="15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C731CCD1-0DE2-4EF2-A288-1DA674F1EC90}"/>
              </a:ext>
            </a:extLst>
          </p:cNvPr>
          <p:cNvSpPr/>
          <p:nvPr/>
        </p:nvSpPr>
        <p:spPr>
          <a:xfrm rot="5400000">
            <a:off x="6291110" y="-44332"/>
            <a:ext cx="231117" cy="1026103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5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2877391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1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大纲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" name="内容占位符 2">
            <a:extLst>
              <a:ext uri="{FF2B5EF4-FFF2-40B4-BE49-F238E27FC236}">
                <a16:creationId xmlns:a16="http://schemas.microsoft.com/office/drawing/2014/main" id="{83B872FC-E5BF-471E-AADA-369647E0CF9D}"/>
              </a:ext>
            </a:extLst>
          </p:cNvPr>
          <p:cNvSpPr txBox="1">
            <a:spLocks/>
          </p:cNvSpPr>
          <p:nvPr/>
        </p:nvSpPr>
        <p:spPr>
          <a:xfrm>
            <a:off x="1617976" y="1830902"/>
            <a:ext cx="7572252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对应用的要求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core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上的优势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的配置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 core</a:t>
            </a:r>
            <a:r>
              <a:rPr lang="zh-CN" altLang="en-US" dirty="0">
                <a:solidFill>
                  <a:schemeClr val="bg1"/>
                </a:solidFill>
              </a:rPr>
              <a:t>分布式组件概览</a:t>
            </a:r>
          </a:p>
        </p:txBody>
      </p:sp>
    </p:spTree>
    <p:extLst>
      <p:ext uri="{BB962C8B-B14F-4D97-AF65-F5344CB8AC3E}">
        <p14:creationId xmlns:p14="http://schemas.microsoft.com/office/powerpoint/2010/main" val="46953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3547360" cy="896975"/>
            <a:chOff x="389265" y="814324"/>
            <a:chExt cx="4316086" cy="1345463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1" y="1036594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对应用的要求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6" name="内容占位符 2">
            <a:extLst>
              <a:ext uri="{FF2B5EF4-FFF2-40B4-BE49-F238E27FC236}">
                <a16:creationId xmlns:a16="http://schemas.microsoft.com/office/drawing/2014/main" id="{B67D3CB0-E681-4B75-9906-AE59DBB03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140774"/>
              </p:ext>
            </p:extLst>
          </p:nvPr>
        </p:nvGraphicFramePr>
        <p:xfrm>
          <a:off x="494030" y="1201349"/>
          <a:ext cx="11239997" cy="491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943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5080876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1" y="1036594"/>
              <a:ext cx="4086120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上的优势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6" name="内容占位符 2">
            <a:extLst>
              <a:ext uri="{FF2B5EF4-FFF2-40B4-BE49-F238E27FC236}">
                <a16:creationId xmlns:a16="http://schemas.microsoft.com/office/drawing/2014/main" id="{53AB46E0-8C54-4AF7-89AE-B24011AFB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862787"/>
              </p:ext>
            </p:extLst>
          </p:nvPr>
        </p:nvGraphicFramePr>
        <p:xfrm>
          <a:off x="838200" y="15061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727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5122160" cy="896975"/>
            <a:chOff x="389265" y="814324"/>
            <a:chExt cx="4316087" cy="1345463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Configuration</a:t>
              </a:r>
              <a:endParaRPr lang="zh-CN" altLang="en-US" sz="2133" b="1" dirty="0">
                <a:solidFill>
                  <a:srgbClr val="E7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Demo01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9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自定义</a:t>
            </a:r>
            <a:r>
              <a:rPr lang="en-US" altLang="zh-CN" dirty="0">
                <a:solidFill>
                  <a:schemeClr val="bg1"/>
                </a:solidFill>
              </a:rPr>
              <a:t>yaml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configmap appsettings.yaml</a:t>
            </a:r>
          </a:p>
        </p:txBody>
      </p:sp>
    </p:spTree>
    <p:extLst>
      <p:ext uri="{BB962C8B-B14F-4D97-AF65-F5344CB8AC3E}">
        <p14:creationId xmlns:p14="http://schemas.microsoft.com/office/powerpoint/2010/main" val="278203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4059729" cy="897070"/>
            <a:chOff x="389265" y="814324"/>
            <a:chExt cx="4246114" cy="134560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549259" y="1036737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分布式组件概览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108" name="内容占位符 2">
            <a:extLst>
              <a:ext uri="{FF2B5EF4-FFF2-40B4-BE49-F238E27FC236}">
                <a16:creationId xmlns:a16="http://schemas.microsoft.com/office/drawing/2014/main" id="{2AA8BD75-46EA-4F6F-B821-12E9D0FAF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93233"/>
              </p:ext>
            </p:extLst>
          </p:nvPr>
        </p:nvGraphicFramePr>
        <p:xfrm>
          <a:off x="1718733" y="2198158"/>
          <a:ext cx="8070855" cy="323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734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4102436" cy="896975"/>
            <a:chOff x="389265" y="814324"/>
            <a:chExt cx="4316087" cy="1345463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20" cy="11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b="1" dirty="0" err="1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r>
                <a:rPr lang="en-US" altLang="zh-CN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core</a:t>
              </a:r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分布式组件概览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" name="内容占位符 2">
            <a:extLst>
              <a:ext uri="{FF2B5EF4-FFF2-40B4-BE49-F238E27FC236}">
                <a16:creationId xmlns:a16="http://schemas.microsoft.com/office/drawing/2014/main" id="{848B4B10-281F-4C52-B91B-D60359CEE9AB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Demo02</a:t>
            </a:r>
          </a:p>
          <a:p>
            <a:pPr marL="0" indent="0">
              <a:buNone/>
            </a:pPr>
            <a:endParaRPr lang="en-US" altLang="zh-CN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生成基于数据保护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分布式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7315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E3EFC9E-29F0-4E10-AA51-C3114FD0323F}"/>
              </a:ext>
            </a:extLst>
          </p:cNvPr>
          <p:cNvGrpSpPr/>
          <p:nvPr/>
        </p:nvGrpSpPr>
        <p:grpSpPr>
          <a:xfrm>
            <a:off x="1402818" y="227823"/>
            <a:ext cx="2877391" cy="568744"/>
            <a:chOff x="389265" y="814324"/>
            <a:chExt cx="4316086" cy="853116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9FCF834-EB55-4A7F-BCC9-6F018286272F}"/>
                </a:ext>
              </a:extLst>
            </p:cNvPr>
            <p:cNvSpPr txBox="1"/>
            <p:nvPr/>
          </p:nvSpPr>
          <p:spPr>
            <a:xfrm>
              <a:off x="619232" y="1036594"/>
              <a:ext cx="4086119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E7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DC05647-2C17-4586-832D-D60ED976E6A1}"/>
                </a:ext>
              </a:extLst>
            </p:cNvPr>
            <p:cNvGrpSpPr/>
            <p:nvPr/>
          </p:nvGrpSpPr>
          <p:grpSpPr>
            <a:xfrm>
              <a:off x="389265" y="814324"/>
              <a:ext cx="1316119" cy="244603"/>
              <a:chOff x="436934" y="302061"/>
              <a:chExt cx="1316119" cy="244603"/>
            </a:xfrm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E5FA1223-7807-46B0-9362-61B50E6E22B4}"/>
                  </a:ext>
                </a:extLst>
              </p:cNvPr>
              <p:cNvSpPr/>
              <p:nvPr/>
            </p:nvSpPr>
            <p:spPr>
              <a:xfrm>
                <a:off x="458830" y="302061"/>
                <a:ext cx="1250042" cy="83637"/>
              </a:xfrm>
              <a:custGeom>
                <a:avLst/>
                <a:gdLst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18839"/>
                  <a:gd name="connsiteY0" fmla="*/ 678426 h 678426"/>
                  <a:gd name="connsiteX1" fmla="*/ 294968 w 10618839"/>
                  <a:gd name="connsiteY1" fmla="*/ 0 h 678426"/>
                  <a:gd name="connsiteX2" fmla="*/ 8141110 w 10618839"/>
                  <a:gd name="connsiteY2" fmla="*/ 0 h 678426"/>
                  <a:gd name="connsiteX3" fmla="*/ 8819536 w 10618839"/>
                  <a:gd name="connsiteY3" fmla="*/ 678426 h 678426"/>
                  <a:gd name="connsiteX4" fmla="*/ 10618839 w 10618839"/>
                  <a:gd name="connsiteY4" fmla="*/ 678426 h 678426"/>
                  <a:gd name="connsiteX0" fmla="*/ 0 w 10680316"/>
                  <a:gd name="connsiteY0" fmla="*/ 678426 h 678426"/>
                  <a:gd name="connsiteX1" fmla="*/ 356445 w 10680316"/>
                  <a:gd name="connsiteY1" fmla="*/ 0 h 678426"/>
                  <a:gd name="connsiteX2" fmla="*/ 8202587 w 10680316"/>
                  <a:gd name="connsiteY2" fmla="*/ 0 h 678426"/>
                  <a:gd name="connsiteX3" fmla="*/ 8881013 w 10680316"/>
                  <a:gd name="connsiteY3" fmla="*/ 678426 h 678426"/>
                  <a:gd name="connsiteX4" fmla="*/ 10680316 w 10680316"/>
                  <a:gd name="connsiteY4" fmla="*/ 678426 h 67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16" h="678426">
                    <a:moveTo>
                      <a:pt x="0" y="678426"/>
                    </a:moveTo>
                    <a:lnTo>
                      <a:pt x="356445" y="0"/>
                    </a:lnTo>
                    <a:lnTo>
                      <a:pt x="8202587" y="0"/>
                    </a:lnTo>
                    <a:lnTo>
                      <a:pt x="8881013" y="678426"/>
                    </a:lnTo>
                    <a:lnTo>
                      <a:pt x="10680316" y="678426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1696AC1-E987-48AC-96E0-3BDC884CD9EE}"/>
                  </a:ext>
                </a:extLst>
              </p:cNvPr>
              <p:cNvSpPr/>
              <p:nvPr/>
            </p:nvSpPr>
            <p:spPr>
              <a:xfrm>
                <a:off x="1434125" y="3896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1FDC3E9-EAA0-4AAA-BE06-6B29AC23C71C}"/>
                  </a:ext>
                </a:extLst>
              </p:cNvPr>
              <p:cNvSpPr/>
              <p:nvPr/>
            </p:nvSpPr>
            <p:spPr>
              <a:xfrm>
                <a:off x="436934" y="502282"/>
                <a:ext cx="44381" cy="44382"/>
              </a:xfrm>
              <a:prstGeom prst="ellipse">
                <a:avLst/>
              </a:pr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848C786-BA12-4997-8599-B81289A5753C}"/>
                  </a:ext>
                </a:extLst>
              </p:cNvPr>
              <p:cNvSpPr/>
              <p:nvPr/>
            </p:nvSpPr>
            <p:spPr>
              <a:xfrm>
                <a:off x="1708672" y="361680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8EC8689-99A4-48FF-91FA-07A9DFB91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81" y="386714"/>
                <a:ext cx="0" cy="12008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C6326F-66FB-441E-AB08-DFAE58FEDEDF}"/>
              </a:ext>
            </a:extLst>
          </p:cNvPr>
          <p:cNvGrpSpPr/>
          <p:nvPr/>
        </p:nvGrpSpPr>
        <p:grpSpPr>
          <a:xfrm>
            <a:off x="8823376" y="376767"/>
            <a:ext cx="1956543" cy="353106"/>
            <a:chOff x="8867924" y="829242"/>
            <a:chExt cx="2934814" cy="52965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FC9481C-8168-4453-8782-F2ABE68E867D}"/>
                </a:ext>
              </a:extLst>
            </p:cNvPr>
            <p:cNvGrpSpPr/>
            <p:nvPr/>
          </p:nvGrpSpPr>
          <p:grpSpPr>
            <a:xfrm>
              <a:off x="8867924" y="830713"/>
              <a:ext cx="2610637" cy="528188"/>
              <a:chOff x="605936" y="411612"/>
              <a:chExt cx="3905572" cy="790182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03CE1B0C-4337-4B73-A75A-02704C4617E2}"/>
                  </a:ext>
                </a:extLst>
              </p:cNvPr>
              <p:cNvGrpSpPr/>
              <p:nvPr/>
            </p:nvGrpSpPr>
            <p:grpSpPr>
              <a:xfrm>
                <a:off x="605936" y="411612"/>
                <a:ext cx="791064" cy="790182"/>
                <a:chOff x="561486" y="436997"/>
                <a:chExt cx="765664" cy="764812"/>
              </a:xfrm>
            </p:grpSpPr>
            <p:sp>
              <p:nvSpPr>
                <p:cNvPr id="4" name="AutoShape 3">
                  <a:extLst>
                    <a:ext uri="{FF2B5EF4-FFF2-40B4-BE49-F238E27FC236}">
                      <a16:creationId xmlns:a16="http://schemas.microsoft.com/office/drawing/2014/main" id="{244512FE-9995-4A6F-AA31-D8F01CD5F2F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61486" y="436997"/>
                  <a:ext cx="765664" cy="764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5" name="Freeform 5">
                  <a:extLst>
                    <a:ext uri="{FF2B5EF4-FFF2-40B4-BE49-F238E27FC236}">
                      <a16:creationId xmlns:a16="http://schemas.microsoft.com/office/drawing/2014/main" id="{17FBB528-C9BA-4AEE-98BD-730DBC8E7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0706" y="692076"/>
                  <a:ext cx="109016" cy="64302"/>
                </a:xfrm>
                <a:custGeom>
                  <a:avLst/>
                  <a:gdLst>
                    <a:gd name="T0" fmla="*/ 20 w 123"/>
                    <a:gd name="T1" fmla="*/ 64 h 73"/>
                    <a:gd name="T2" fmla="*/ 23 w 123"/>
                    <a:gd name="T3" fmla="*/ 64 h 73"/>
                    <a:gd name="T4" fmla="*/ 25 w 123"/>
                    <a:gd name="T5" fmla="*/ 64 h 73"/>
                    <a:gd name="T6" fmla="*/ 36 w 123"/>
                    <a:gd name="T7" fmla="*/ 73 h 73"/>
                    <a:gd name="T8" fmla="*/ 34 w 123"/>
                    <a:gd name="T9" fmla="*/ 62 h 73"/>
                    <a:gd name="T10" fmla="*/ 123 w 123"/>
                    <a:gd name="T11" fmla="*/ 44 h 73"/>
                    <a:gd name="T12" fmla="*/ 47 w 123"/>
                    <a:gd name="T13" fmla="*/ 39 h 73"/>
                    <a:gd name="T14" fmla="*/ 47 w 123"/>
                    <a:gd name="T15" fmla="*/ 26 h 73"/>
                    <a:gd name="T16" fmla="*/ 48 w 123"/>
                    <a:gd name="T17" fmla="*/ 26 h 73"/>
                    <a:gd name="T18" fmla="*/ 47 w 123"/>
                    <a:gd name="T19" fmla="*/ 25 h 73"/>
                    <a:gd name="T20" fmla="*/ 43 w 123"/>
                    <a:gd name="T21" fmla="*/ 14 h 73"/>
                    <a:gd name="T22" fmla="*/ 28 w 123"/>
                    <a:gd name="T23" fmla="*/ 0 h 73"/>
                    <a:gd name="T24" fmla="*/ 27 w 123"/>
                    <a:gd name="T25" fmla="*/ 0 h 73"/>
                    <a:gd name="T26" fmla="*/ 25 w 123"/>
                    <a:gd name="T27" fmla="*/ 0 h 73"/>
                    <a:gd name="T28" fmla="*/ 2 w 123"/>
                    <a:gd name="T29" fmla="*/ 27 h 73"/>
                    <a:gd name="T30" fmla="*/ 20 w 123"/>
                    <a:gd name="T31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3">
                      <a:moveTo>
                        <a:pt x="20" y="64"/>
                      </a:move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4"/>
                        <a:pt x="47" y="30"/>
                        <a:pt x="47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6" y="21"/>
                        <a:pt x="45" y="17"/>
                        <a:pt x="43" y="14"/>
                      </a:cubicBezTo>
                      <a:cubicBezTo>
                        <a:pt x="38" y="4"/>
                        <a:pt x="30" y="1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0" y="0"/>
                        <a:pt x="2" y="14"/>
                        <a:pt x="2" y="27"/>
                      </a:cubicBezTo>
                      <a:cubicBezTo>
                        <a:pt x="0" y="59"/>
                        <a:pt x="18" y="63"/>
                        <a:pt x="20" y="64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" name="Freeform 6">
                  <a:extLst>
                    <a:ext uri="{FF2B5EF4-FFF2-40B4-BE49-F238E27FC236}">
                      <a16:creationId xmlns:a16="http://schemas.microsoft.com/office/drawing/2014/main" id="{302A19B9-8994-4D63-A7FF-F80C08E66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10" y="445088"/>
                  <a:ext cx="668146" cy="746075"/>
                </a:xfrm>
                <a:custGeom>
                  <a:avLst/>
                  <a:gdLst>
                    <a:gd name="T0" fmla="*/ 701 w 754"/>
                    <a:gd name="T1" fmla="*/ 565 h 843"/>
                    <a:gd name="T2" fmla="*/ 628 w 754"/>
                    <a:gd name="T3" fmla="*/ 411 h 843"/>
                    <a:gd name="T4" fmla="*/ 581 w 754"/>
                    <a:gd name="T5" fmla="*/ 360 h 843"/>
                    <a:gd name="T6" fmla="*/ 179 w 754"/>
                    <a:gd name="T7" fmla="*/ 392 h 843"/>
                    <a:gd name="T8" fmla="*/ 609 w 754"/>
                    <a:gd name="T9" fmla="*/ 669 h 843"/>
                    <a:gd name="T10" fmla="*/ 545 w 754"/>
                    <a:gd name="T11" fmla="*/ 615 h 843"/>
                    <a:gd name="T12" fmla="*/ 618 w 754"/>
                    <a:gd name="T13" fmla="*/ 713 h 843"/>
                    <a:gd name="T14" fmla="*/ 587 w 754"/>
                    <a:gd name="T15" fmla="*/ 810 h 843"/>
                    <a:gd name="T16" fmla="*/ 259 w 754"/>
                    <a:gd name="T17" fmla="*/ 771 h 843"/>
                    <a:gd name="T18" fmla="*/ 225 w 754"/>
                    <a:gd name="T19" fmla="*/ 604 h 843"/>
                    <a:gd name="T20" fmla="*/ 215 w 754"/>
                    <a:gd name="T21" fmla="*/ 783 h 843"/>
                    <a:gd name="T22" fmla="*/ 156 w 754"/>
                    <a:gd name="T23" fmla="*/ 803 h 843"/>
                    <a:gd name="T24" fmla="*/ 268 w 754"/>
                    <a:gd name="T25" fmla="*/ 597 h 843"/>
                    <a:gd name="T26" fmla="*/ 124 w 754"/>
                    <a:gd name="T27" fmla="*/ 556 h 843"/>
                    <a:gd name="T28" fmla="*/ 51 w 754"/>
                    <a:gd name="T29" fmla="*/ 615 h 843"/>
                    <a:gd name="T30" fmla="*/ 35 w 754"/>
                    <a:gd name="T31" fmla="*/ 596 h 843"/>
                    <a:gd name="T32" fmla="*/ 333 w 754"/>
                    <a:gd name="T33" fmla="*/ 414 h 843"/>
                    <a:gd name="T34" fmla="*/ 366 w 754"/>
                    <a:gd name="T35" fmla="*/ 139 h 843"/>
                    <a:gd name="T36" fmla="*/ 567 w 754"/>
                    <a:gd name="T37" fmla="*/ 338 h 843"/>
                    <a:gd name="T38" fmla="*/ 558 w 754"/>
                    <a:gd name="T39" fmla="*/ 216 h 843"/>
                    <a:gd name="T40" fmla="*/ 384 w 754"/>
                    <a:gd name="T41" fmla="*/ 25 h 843"/>
                    <a:gd name="T42" fmla="*/ 220 w 754"/>
                    <a:gd name="T43" fmla="*/ 320 h 843"/>
                    <a:gd name="T44" fmla="*/ 236 w 754"/>
                    <a:gd name="T45" fmla="*/ 356 h 843"/>
                    <a:gd name="T46" fmla="*/ 297 w 754"/>
                    <a:gd name="T47" fmla="*/ 329 h 843"/>
                    <a:gd name="T48" fmla="*/ 254 w 754"/>
                    <a:gd name="T49" fmla="*/ 285 h 843"/>
                    <a:gd name="T50" fmla="*/ 319 w 754"/>
                    <a:gd name="T51" fmla="*/ 374 h 843"/>
                    <a:gd name="T52" fmla="*/ 97 w 754"/>
                    <a:gd name="T53" fmla="*/ 513 h 843"/>
                    <a:gd name="T54" fmla="*/ 708 w 754"/>
                    <a:gd name="T55" fmla="*/ 508 h 843"/>
                    <a:gd name="T56" fmla="*/ 675 w 754"/>
                    <a:gd name="T57" fmla="*/ 505 h 843"/>
                    <a:gd name="T58" fmla="*/ 730 w 754"/>
                    <a:gd name="T59" fmla="*/ 507 h 843"/>
                    <a:gd name="T60" fmla="*/ 678 w 754"/>
                    <a:gd name="T61" fmla="*/ 425 h 843"/>
                    <a:gd name="T62" fmla="*/ 593 w 754"/>
                    <a:gd name="T63" fmla="*/ 342 h 843"/>
                    <a:gd name="T64" fmla="*/ 405 w 754"/>
                    <a:gd name="T65" fmla="*/ 21 h 843"/>
                    <a:gd name="T66" fmla="*/ 345 w 754"/>
                    <a:gd name="T67" fmla="*/ 55 h 843"/>
                    <a:gd name="T68" fmla="*/ 337 w 754"/>
                    <a:gd name="T69" fmla="*/ 87 h 843"/>
                    <a:gd name="T70" fmla="*/ 151 w 754"/>
                    <a:gd name="T71" fmla="*/ 322 h 843"/>
                    <a:gd name="T72" fmla="*/ 131 w 754"/>
                    <a:gd name="T73" fmla="*/ 448 h 843"/>
                    <a:gd name="T74" fmla="*/ 84 w 754"/>
                    <a:gd name="T75" fmla="*/ 482 h 843"/>
                    <a:gd name="T76" fmla="*/ 13 w 754"/>
                    <a:gd name="T77" fmla="*/ 571 h 843"/>
                    <a:gd name="T78" fmla="*/ 36 w 754"/>
                    <a:gd name="T79" fmla="*/ 630 h 843"/>
                    <a:gd name="T80" fmla="*/ 141 w 754"/>
                    <a:gd name="T81" fmla="*/ 574 h 843"/>
                    <a:gd name="T82" fmla="*/ 140 w 754"/>
                    <a:gd name="T83" fmla="*/ 510 h 843"/>
                    <a:gd name="T84" fmla="*/ 237 w 754"/>
                    <a:gd name="T85" fmla="*/ 501 h 843"/>
                    <a:gd name="T86" fmla="*/ 223 w 754"/>
                    <a:gd name="T87" fmla="*/ 535 h 843"/>
                    <a:gd name="T88" fmla="*/ 121 w 754"/>
                    <a:gd name="T89" fmla="*/ 678 h 843"/>
                    <a:gd name="T90" fmla="*/ 155 w 754"/>
                    <a:gd name="T91" fmla="*/ 825 h 843"/>
                    <a:gd name="T92" fmla="*/ 281 w 754"/>
                    <a:gd name="T93" fmla="*/ 778 h 843"/>
                    <a:gd name="T94" fmla="*/ 456 w 754"/>
                    <a:gd name="T95" fmla="*/ 529 h 843"/>
                    <a:gd name="T96" fmla="*/ 475 w 754"/>
                    <a:gd name="T97" fmla="*/ 578 h 843"/>
                    <a:gd name="T98" fmla="*/ 530 w 754"/>
                    <a:gd name="T99" fmla="*/ 811 h 843"/>
                    <a:gd name="T100" fmla="*/ 692 w 754"/>
                    <a:gd name="T101" fmla="*/ 813 h 843"/>
                    <a:gd name="T102" fmla="*/ 641 w 754"/>
                    <a:gd name="T103" fmla="*/ 657 h 843"/>
                    <a:gd name="T104" fmla="*/ 526 w 754"/>
                    <a:gd name="T105" fmla="*/ 511 h 843"/>
                    <a:gd name="T106" fmla="*/ 595 w 754"/>
                    <a:gd name="T107" fmla="*/ 419 h 843"/>
                    <a:gd name="T108" fmla="*/ 636 w 754"/>
                    <a:gd name="T109" fmla="*/ 455 h 843"/>
                    <a:gd name="T110" fmla="*/ 605 w 754"/>
                    <a:gd name="T111" fmla="*/ 494 h 843"/>
                    <a:gd name="T112" fmla="*/ 696 w 754"/>
                    <a:gd name="T113" fmla="*/ 587 h 843"/>
                    <a:gd name="T114" fmla="*/ 740 w 754"/>
                    <a:gd name="T115" fmla="*/ 53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4" h="843">
                      <a:moveTo>
                        <a:pt x="701" y="565"/>
                      </a:moveTo>
                      <a:cubicBezTo>
                        <a:pt x="700" y="565"/>
                        <a:pt x="699" y="565"/>
                        <a:pt x="697" y="566"/>
                      </a:cubicBezTo>
                      <a:cubicBezTo>
                        <a:pt x="696" y="565"/>
                        <a:pt x="691" y="560"/>
                        <a:pt x="687" y="546"/>
                      </a:cubicBezTo>
                      <a:cubicBezTo>
                        <a:pt x="686" y="543"/>
                        <a:pt x="685" y="534"/>
                        <a:pt x="687" y="528"/>
                      </a:cubicBezTo>
                      <a:cubicBezTo>
                        <a:pt x="687" y="527"/>
                        <a:pt x="687" y="527"/>
                        <a:pt x="688" y="527"/>
                      </a:cubicBezTo>
                      <a:cubicBezTo>
                        <a:pt x="689" y="530"/>
                        <a:pt x="691" y="535"/>
                        <a:pt x="693" y="546"/>
                      </a:cubicBezTo>
                      <a:cubicBezTo>
                        <a:pt x="693" y="548"/>
                        <a:pt x="695" y="555"/>
                        <a:pt x="701" y="563"/>
                      </a:cubicBezTo>
                      <a:cubicBezTo>
                        <a:pt x="701" y="564"/>
                        <a:pt x="701" y="564"/>
                        <a:pt x="701" y="565"/>
                      </a:cubicBezTo>
                      <a:moveTo>
                        <a:pt x="626" y="500"/>
                      </a:moveTo>
                      <a:cubicBezTo>
                        <a:pt x="627" y="499"/>
                        <a:pt x="629" y="498"/>
                        <a:pt x="634" y="496"/>
                      </a:cubicBezTo>
                      <a:cubicBezTo>
                        <a:pt x="635" y="496"/>
                        <a:pt x="639" y="495"/>
                        <a:pt x="644" y="493"/>
                      </a:cubicBezTo>
                      <a:cubicBezTo>
                        <a:pt x="643" y="494"/>
                        <a:pt x="643" y="495"/>
                        <a:pt x="642" y="497"/>
                      </a:cubicBezTo>
                      <a:cubicBezTo>
                        <a:pt x="640" y="499"/>
                        <a:pt x="636" y="503"/>
                        <a:pt x="632" y="503"/>
                      </a:cubicBezTo>
                      <a:cubicBezTo>
                        <a:pt x="631" y="503"/>
                        <a:pt x="629" y="503"/>
                        <a:pt x="626" y="500"/>
                      </a:cubicBezTo>
                      <a:moveTo>
                        <a:pt x="624" y="427"/>
                      </a:moveTo>
                      <a:cubicBezTo>
                        <a:pt x="624" y="420"/>
                        <a:pt x="625" y="415"/>
                        <a:pt x="628" y="411"/>
                      </a:cubicBezTo>
                      <a:cubicBezTo>
                        <a:pt x="633" y="406"/>
                        <a:pt x="641" y="405"/>
                        <a:pt x="643" y="405"/>
                      </a:cubicBezTo>
                      <a:cubicBezTo>
                        <a:pt x="647" y="406"/>
                        <a:pt x="650" y="407"/>
                        <a:pt x="652" y="409"/>
                      </a:cubicBezTo>
                      <a:cubicBezTo>
                        <a:pt x="642" y="410"/>
                        <a:pt x="636" y="414"/>
                        <a:pt x="633" y="418"/>
                      </a:cubicBezTo>
                      <a:cubicBezTo>
                        <a:pt x="630" y="422"/>
                        <a:pt x="628" y="427"/>
                        <a:pt x="628" y="432"/>
                      </a:cubicBezTo>
                      <a:cubicBezTo>
                        <a:pt x="626" y="430"/>
                        <a:pt x="625" y="428"/>
                        <a:pt x="624" y="427"/>
                      </a:cubicBezTo>
                      <a:moveTo>
                        <a:pt x="572" y="396"/>
                      </a:moveTo>
                      <a:cubicBezTo>
                        <a:pt x="565" y="395"/>
                        <a:pt x="561" y="386"/>
                        <a:pt x="560" y="383"/>
                      </a:cubicBezTo>
                      <a:cubicBezTo>
                        <a:pt x="561" y="365"/>
                        <a:pt x="577" y="361"/>
                        <a:pt x="581" y="360"/>
                      </a:cubicBezTo>
                      <a:cubicBezTo>
                        <a:pt x="584" y="361"/>
                        <a:pt x="586" y="362"/>
                        <a:pt x="588" y="364"/>
                      </a:cubicBezTo>
                      <a:cubicBezTo>
                        <a:pt x="580" y="366"/>
                        <a:pt x="575" y="371"/>
                        <a:pt x="573" y="375"/>
                      </a:cubicBezTo>
                      <a:cubicBezTo>
                        <a:pt x="569" y="382"/>
                        <a:pt x="570" y="390"/>
                        <a:pt x="572" y="396"/>
                      </a:cubicBezTo>
                      <a:moveTo>
                        <a:pt x="449" y="509"/>
                      </a:moveTo>
                      <a:cubicBezTo>
                        <a:pt x="446" y="510"/>
                        <a:pt x="409" y="522"/>
                        <a:pt x="364" y="522"/>
                      </a:cubicBezTo>
                      <a:cubicBezTo>
                        <a:pt x="323" y="522"/>
                        <a:pt x="288" y="512"/>
                        <a:pt x="261" y="492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259" y="491"/>
                        <a:pt x="206" y="456"/>
                        <a:pt x="179" y="392"/>
                      </a:cubicBezTo>
                      <a:cubicBezTo>
                        <a:pt x="207" y="414"/>
                        <a:pt x="257" y="439"/>
                        <a:pt x="336" y="439"/>
                      </a:cubicBezTo>
                      <a:cubicBezTo>
                        <a:pt x="349" y="439"/>
                        <a:pt x="363" y="439"/>
                        <a:pt x="377" y="437"/>
                      </a:cubicBezTo>
                      <a:cubicBezTo>
                        <a:pt x="381" y="437"/>
                        <a:pt x="412" y="435"/>
                        <a:pt x="451" y="423"/>
                      </a:cubicBezTo>
                      <a:cubicBezTo>
                        <a:pt x="484" y="411"/>
                        <a:pt x="513" y="395"/>
                        <a:pt x="535" y="374"/>
                      </a:cubicBezTo>
                      <a:cubicBezTo>
                        <a:pt x="535" y="375"/>
                        <a:pt x="535" y="375"/>
                        <a:pt x="535" y="375"/>
                      </a:cubicBezTo>
                      <a:cubicBezTo>
                        <a:pt x="535" y="378"/>
                        <a:pt x="535" y="395"/>
                        <a:pt x="543" y="407"/>
                      </a:cubicBezTo>
                      <a:cubicBezTo>
                        <a:pt x="538" y="424"/>
                        <a:pt x="516" y="481"/>
                        <a:pt x="449" y="509"/>
                      </a:cubicBezTo>
                      <a:moveTo>
                        <a:pt x="609" y="669"/>
                      </a:moveTo>
                      <a:cubicBezTo>
                        <a:pt x="571" y="669"/>
                        <a:pt x="544" y="675"/>
                        <a:pt x="529" y="685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8" y="686"/>
                        <a:pt x="528" y="686"/>
                        <a:pt x="528" y="686"/>
                      </a:cubicBezTo>
                      <a:cubicBezTo>
                        <a:pt x="525" y="689"/>
                        <a:pt x="509" y="706"/>
                        <a:pt x="508" y="773"/>
                      </a:cubicBezTo>
                      <a:cubicBezTo>
                        <a:pt x="501" y="765"/>
                        <a:pt x="495" y="758"/>
                        <a:pt x="494" y="755"/>
                      </a:cubicBezTo>
                      <a:cubicBezTo>
                        <a:pt x="494" y="753"/>
                        <a:pt x="487" y="688"/>
                        <a:pt x="509" y="628"/>
                      </a:cubicBezTo>
                      <a:cubicBezTo>
                        <a:pt x="511" y="625"/>
                        <a:pt x="519" y="611"/>
                        <a:pt x="532" y="611"/>
                      </a:cubicBezTo>
                      <a:cubicBezTo>
                        <a:pt x="536" y="611"/>
                        <a:pt x="540" y="613"/>
                        <a:pt x="545" y="615"/>
                      </a:cubicBezTo>
                      <a:cubicBezTo>
                        <a:pt x="550" y="620"/>
                        <a:pt x="582" y="649"/>
                        <a:pt x="618" y="670"/>
                      </a:cubicBezTo>
                      <a:cubicBezTo>
                        <a:pt x="615" y="669"/>
                        <a:pt x="612" y="669"/>
                        <a:pt x="609" y="669"/>
                      </a:cubicBezTo>
                      <a:moveTo>
                        <a:pt x="634" y="813"/>
                      </a:moveTo>
                      <a:cubicBezTo>
                        <a:pt x="632" y="814"/>
                        <a:pt x="632" y="814"/>
                        <a:pt x="632" y="814"/>
                      </a:cubicBezTo>
                      <a:cubicBezTo>
                        <a:pt x="631" y="815"/>
                        <a:pt x="631" y="815"/>
                        <a:pt x="631" y="815"/>
                      </a:cubicBezTo>
                      <a:cubicBezTo>
                        <a:pt x="627" y="817"/>
                        <a:pt x="621" y="819"/>
                        <a:pt x="614" y="820"/>
                      </a:cubicBezTo>
                      <a:cubicBezTo>
                        <a:pt x="608" y="775"/>
                        <a:pt x="583" y="736"/>
                        <a:pt x="570" y="719"/>
                      </a:cubicBezTo>
                      <a:cubicBezTo>
                        <a:pt x="578" y="716"/>
                        <a:pt x="593" y="713"/>
                        <a:pt x="618" y="713"/>
                      </a:cubicBezTo>
                      <a:cubicBezTo>
                        <a:pt x="628" y="713"/>
                        <a:pt x="636" y="714"/>
                        <a:pt x="638" y="714"/>
                      </a:cubicBezTo>
                      <a:cubicBezTo>
                        <a:pt x="644" y="716"/>
                        <a:pt x="649" y="720"/>
                        <a:pt x="654" y="727"/>
                      </a:cubicBezTo>
                      <a:cubicBezTo>
                        <a:pt x="670" y="789"/>
                        <a:pt x="670" y="789"/>
                        <a:pt x="670" y="789"/>
                      </a:cubicBezTo>
                      <a:cubicBezTo>
                        <a:pt x="670" y="794"/>
                        <a:pt x="671" y="799"/>
                        <a:pt x="671" y="803"/>
                      </a:cubicBezTo>
                      <a:cubicBezTo>
                        <a:pt x="664" y="806"/>
                        <a:pt x="649" y="810"/>
                        <a:pt x="634" y="813"/>
                      </a:cubicBezTo>
                      <a:moveTo>
                        <a:pt x="549" y="790"/>
                      </a:moveTo>
                      <a:cubicBezTo>
                        <a:pt x="550" y="778"/>
                        <a:pt x="553" y="759"/>
                        <a:pt x="556" y="743"/>
                      </a:cubicBezTo>
                      <a:cubicBezTo>
                        <a:pt x="566" y="759"/>
                        <a:pt x="580" y="782"/>
                        <a:pt x="587" y="810"/>
                      </a:cubicBezTo>
                      <a:cubicBezTo>
                        <a:pt x="575" y="803"/>
                        <a:pt x="560" y="795"/>
                        <a:pt x="549" y="790"/>
                      </a:cubicBezTo>
                      <a:moveTo>
                        <a:pt x="497" y="581"/>
                      </a:moveTo>
                      <a:cubicBezTo>
                        <a:pt x="498" y="580"/>
                        <a:pt x="505" y="570"/>
                        <a:pt x="519" y="569"/>
                      </a:cubicBezTo>
                      <a:cubicBezTo>
                        <a:pt x="521" y="572"/>
                        <a:pt x="524" y="577"/>
                        <a:pt x="524" y="587"/>
                      </a:cubicBezTo>
                      <a:cubicBezTo>
                        <a:pt x="516" y="589"/>
                        <a:pt x="505" y="593"/>
                        <a:pt x="496" y="603"/>
                      </a:cubicBezTo>
                      <a:cubicBezTo>
                        <a:pt x="494" y="597"/>
                        <a:pt x="493" y="589"/>
                        <a:pt x="497" y="581"/>
                      </a:cubicBezTo>
                      <a:moveTo>
                        <a:pt x="260" y="770"/>
                      </a:moveTo>
                      <a:cubicBezTo>
                        <a:pt x="259" y="771"/>
                        <a:pt x="259" y="771"/>
                        <a:pt x="259" y="771"/>
                      </a:cubicBezTo>
                      <a:cubicBezTo>
                        <a:pt x="259" y="732"/>
                        <a:pt x="253" y="699"/>
                        <a:pt x="252" y="697"/>
                      </a:cubicBezTo>
                      <a:cubicBezTo>
                        <a:pt x="252" y="695"/>
                        <a:pt x="252" y="695"/>
                        <a:pt x="252" y="695"/>
                      </a:cubicBezTo>
                      <a:cubicBezTo>
                        <a:pt x="251" y="693"/>
                        <a:pt x="251" y="693"/>
                        <a:pt x="251" y="693"/>
                      </a:cubicBezTo>
                      <a:cubicBezTo>
                        <a:pt x="247" y="689"/>
                        <a:pt x="245" y="685"/>
                        <a:pt x="186" y="679"/>
                      </a:cubicBezTo>
                      <a:cubicBezTo>
                        <a:pt x="176" y="678"/>
                        <a:pt x="165" y="677"/>
                        <a:pt x="157" y="676"/>
                      </a:cubicBezTo>
                      <a:cubicBezTo>
                        <a:pt x="181" y="653"/>
                        <a:pt x="196" y="630"/>
                        <a:pt x="197" y="629"/>
                      </a:cubicBezTo>
                      <a:cubicBezTo>
                        <a:pt x="197" y="628"/>
                        <a:pt x="197" y="628"/>
                        <a:pt x="197" y="628"/>
                      </a:cubicBezTo>
                      <a:cubicBezTo>
                        <a:pt x="211" y="606"/>
                        <a:pt x="222" y="604"/>
                        <a:pt x="225" y="604"/>
                      </a:cubicBezTo>
                      <a:cubicBezTo>
                        <a:pt x="226" y="604"/>
                        <a:pt x="226" y="604"/>
                        <a:pt x="226" y="604"/>
                      </a:cubicBezTo>
                      <a:cubicBezTo>
                        <a:pt x="227" y="605"/>
                        <a:pt x="227" y="605"/>
                        <a:pt x="227" y="605"/>
                      </a:cubicBezTo>
                      <a:cubicBezTo>
                        <a:pt x="229" y="605"/>
                        <a:pt x="229" y="605"/>
                        <a:pt x="229" y="605"/>
                      </a:cubicBezTo>
                      <a:cubicBezTo>
                        <a:pt x="253" y="606"/>
                        <a:pt x="254" y="625"/>
                        <a:pt x="255" y="629"/>
                      </a:cubicBezTo>
                      <a:cubicBezTo>
                        <a:pt x="255" y="630"/>
                        <a:pt x="255" y="630"/>
                        <a:pt x="255" y="630"/>
                      </a:cubicBezTo>
                      <a:cubicBezTo>
                        <a:pt x="255" y="631"/>
                        <a:pt x="255" y="631"/>
                        <a:pt x="255" y="631"/>
                      </a:cubicBezTo>
                      <a:cubicBezTo>
                        <a:pt x="263" y="661"/>
                        <a:pt x="261" y="746"/>
                        <a:pt x="260" y="770"/>
                      </a:cubicBezTo>
                      <a:moveTo>
                        <a:pt x="215" y="783"/>
                      </a:moveTo>
                      <a:cubicBezTo>
                        <a:pt x="185" y="796"/>
                        <a:pt x="185" y="796"/>
                        <a:pt x="185" y="796"/>
                      </a:cubicBezTo>
                      <a:cubicBezTo>
                        <a:pt x="191" y="778"/>
                        <a:pt x="200" y="756"/>
                        <a:pt x="213" y="741"/>
                      </a:cubicBezTo>
                      <a:cubicBezTo>
                        <a:pt x="215" y="750"/>
                        <a:pt x="216" y="764"/>
                        <a:pt x="215" y="783"/>
                      </a:cubicBezTo>
                      <a:moveTo>
                        <a:pt x="98" y="776"/>
                      </a:moveTo>
                      <a:cubicBezTo>
                        <a:pt x="98" y="775"/>
                        <a:pt x="98" y="775"/>
                        <a:pt x="98" y="775"/>
                      </a:cubicBezTo>
                      <a:cubicBezTo>
                        <a:pt x="98" y="775"/>
                        <a:pt x="103" y="742"/>
                        <a:pt x="126" y="721"/>
                      </a:cubicBezTo>
                      <a:cubicBezTo>
                        <a:pt x="146" y="722"/>
                        <a:pt x="174" y="723"/>
                        <a:pt x="193" y="726"/>
                      </a:cubicBezTo>
                      <a:cubicBezTo>
                        <a:pt x="182" y="739"/>
                        <a:pt x="168" y="763"/>
                        <a:pt x="156" y="803"/>
                      </a:cubicBezTo>
                      <a:cubicBezTo>
                        <a:pt x="149" y="802"/>
                        <a:pt x="132" y="798"/>
                        <a:pt x="98" y="787"/>
                      </a:cubicBezTo>
                      <a:cubicBezTo>
                        <a:pt x="97" y="786"/>
                        <a:pt x="97" y="782"/>
                        <a:pt x="98" y="776"/>
                      </a:cubicBezTo>
                      <a:moveTo>
                        <a:pt x="227" y="710"/>
                      </a:moveTo>
                      <a:cubicBezTo>
                        <a:pt x="228" y="710"/>
                        <a:pt x="229" y="710"/>
                        <a:pt x="229" y="710"/>
                      </a:cubicBezTo>
                      <a:cubicBezTo>
                        <a:pt x="229" y="710"/>
                        <a:pt x="230" y="711"/>
                        <a:pt x="230" y="712"/>
                      </a:cubicBezTo>
                      <a:cubicBezTo>
                        <a:pt x="229" y="711"/>
                        <a:pt x="229" y="711"/>
                        <a:pt x="228" y="710"/>
                      </a:cubicBezTo>
                      <a:lnTo>
                        <a:pt x="227" y="710"/>
                      </a:lnTo>
                      <a:close/>
                      <a:moveTo>
                        <a:pt x="268" y="597"/>
                      </a:moveTo>
                      <a:cubicBezTo>
                        <a:pt x="260" y="587"/>
                        <a:pt x="250" y="582"/>
                        <a:pt x="239" y="580"/>
                      </a:cubicBezTo>
                      <a:cubicBezTo>
                        <a:pt x="242" y="571"/>
                        <a:pt x="248" y="566"/>
                        <a:pt x="252" y="564"/>
                      </a:cubicBezTo>
                      <a:cubicBezTo>
                        <a:pt x="260" y="567"/>
                        <a:pt x="264" y="571"/>
                        <a:pt x="265" y="572"/>
                      </a:cubicBezTo>
                      <a:cubicBezTo>
                        <a:pt x="265" y="572"/>
                        <a:pt x="265" y="572"/>
                        <a:pt x="265" y="572"/>
                      </a:cubicBezTo>
                      <a:cubicBezTo>
                        <a:pt x="270" y="580"/>
                        <a:pt x="270" y="589"/>
                        <a:pt x="268" y="597"/>
                      </a:cubicBezTo>
                      <a:moveTo>
                        <a:pt x="134" y="553"/>
                      </a:moveTo>
                      <a:cubicBezTo>
                        <a:pt x="134" y="553"/>
                        <a:pt x="133" y="554"/>
                        <a:pt x="131" y="555"/>
                      </a:cubicBezTo>
                      <a:cubicBezTo>
                        <a:pt x="130" y="555"/>
                        <a:pt x="127" y="556"/>
                        <a:pt x="124" y="556"/>
                      </a:cubicBezTo>
                      <a:cubicBezTo>
                        <a:pt x="116" y="556"/>
                        <a:pt x="109" y="552"/>
                        <a:pt x="103" y="543"/>
                      </a:cubicBezTo>
                      <a:cubicBezTo>
                        <a:pt x="103" y="541"/>
                        <a:pt x="103" y="541"/>
                        <a:pt x="103" y="541"/>
                      </a:cubicBezTo>
                      <a:cubicBezTo>
                        <a:pt x="104" y="539"/>
                        <a:pt x="107" y="535"/>
                        <a:pt x="112" y="535"/>
                      </a:cubicBezTo>
                      <a:cubicBezTo>
                        <a:pt x="115" y="538"/>
                        <a:pt x="121" y="543"/>
                        <a:pt x="130" y="549"/>
                      </a:cubicBezTo>
                      <a:cubicBezTo>
                        <a:pt x="132" y="550"/>
                        <a:pt x="133" y="552"/>
                        <a:pt x="134" y="553"/>
                      </a:cubicBezTo>
                      <a:moveTo>
                        <a:pt x="62" y="612"/>
                      </a:moveTo>
                      <a:cubicBezTo>
                        <a:pt x="60" y="613"/>
                        <a:pt x="57" y="615"/>
                        <a:pt x="54" y="615"/>
                      </a:cubicBezTo>
                      <a:cubicBezTo>
                        <a:pt x="53" y="615"/>
                        <a:pt x="52" y="615"/>
                        <a:pt x="51" y="615"/>
                      </a:cubicBezTo>
                      <a:cubicBezTo>
                        <a:pt x="52" y="614"/>
                        <a:pt x="52" y="613"/>
                        <a:pt x="53" y="612"/>
                      </a:cubicBezTo>
                      <a:cubicBezTo>
                        <a:pt x="55" y="608"/>
                        <a:pt x="65" y="591"/>
                        <a:pt x="67" y="575"/>
                      </a:cubicBezTo>
                      <a:cubicBezTo>
                        <a:pt x="67" y="575"/>
                        <a:pt x="67" y="575"/>
                        <a:pt x="67" y="576"/>
                      </a:cubicBezTo>
                      <a:cubicBezTo>
                        <a:pt x="67" y="576"/>
                        <a:pt x="67" y="576"/>
                        <a:pt x="67" y="576"/>
                      </a:cubicBezTo>
                      <a:cubicBezTo>
                        <a:pt x="68" y="577"/>
                        <a:pt x="68" y="577"/>
                        <a:pt x="68" y="577"/>
                      </a:cubicBezTo>
                      <a:cubicBezTo>
                        <a:pt x="68" y="579"/>
                        <a:pt x="71" y="592"/>
                        <a:pt x="62" y="612"/>
                      </a:cubicBezTo>
                      <a:moveTo>
                        <a:pt x="27" y="603"/>
                      </a:moveTo>
                      <a:cubicBezTo>
                        <a:pt x="30" y="601"/>
                        <a:pt x="32" y="598"/>
                        <a:pt x="35" y="596"/>
                      </a:cubicBezTo>
                      <a:cubicBezTo>
                        <a:pt x="34" y="598"/>
                        <a:pt x="33" y="600"/>
                        <a:pt x="31" y="602"/>
                      </a:cubicBezTo>
                      <a:cubicBezTo>
                        <a:pt x="30" y="603"/>
                        <a:pt x="29" y="603"/>
                        <a:pt x="27" y="603"/>
                      </a:cubicBezTo>
                      <a:moveTo>
                        <a:pt x="171" y="342"/>
                      </a:moveTo>
                      <a:cubicBezTo>
                        <a:pt x="173" y="345"/>
                        <a:pt x="225" y="402"/>
                        <a:pt x="346" y="402"/>
                      </a:cubicBezTo>
                      <a:cubicBezTo>
                        <a:pt x="353" y="402"/>
                        <a:pt x="360" y="402"/>
                        <a:pt x="367" y="401"/>
                      </a:cubicBezTo>
                      <a:cubicBezTo>
                        <a:pt x="372" y="401"/>
                        <a:pt x="474" y="396"/>
                        <a:pt x="534" y="334"/>
                      </a:cubicBezTo>
                      <a:cubicBezTo>
                        <a:pt x="535" y="334"/>
                        <a:pt x="536" y="334"/>
                        <a:pt x="537" y="334"/>
                      </a:cubicBezTo>
                      <a:cubicBezTo>
                        <a:pt x="519" y="359"/>
                        <a:pt x="464" y="414"/>
                        <a:pt x="333" y="414"/>
                      </a:cubicBezTo>
                      <a:cubicBezTo>
                        <a:pt x="328" y="414"/>
                        <a:pt x="322" y="414"/>
                        <a:pt x="317" y="414"/>
                      </a:cubicBezTo>
                      <a:cubicBezTo>
                        <a:pt x="315" y="414"/>
                        <a:pt x="204" y="407"/>
                        <a:pt x="167" y="338"/>
                      </a:cubicBezTo>
                      <a:lnTo>
                        <a:pt x="171" y="342"/>
                      </a:lnTo>
                      <a:close/>
                      <a:moveTo>
                        <a:pt x="220" y="178"/>
                      </a:moveTo>
                      <a:cubicBezTo>
                        <a:pt x="246" y="142"/>
                        <a:pt x="280" y="119"/>
                        <a:pt x="322" y="111"/>
                      </a:cubicBezTo>
                      <a:cubicBezTo>
                        <a:pt x="325" y="115"/>
                        <a:pt x="325" y="115"/>
                        <a:pt x="325" y="115"/>
                      </a:cubicBezTo>
                      <a:cubicBezTo>
                        <a:pt x="326" y="116"/>
                        <a:pt x="341" y="139"/>
                        <a:pt x="366" y="139"/>
                      </a:cubicBezTo>
                      <a:cubicBezTo>
                        <a:pt x="366" y="139"/>
                        <a:pt x="366" y="139"/>
                        <a:pt x="366" y="139"/>
                      </a:cubicBezTo>
                      <a:cubicBezTo>
                        <a:pt x="378" y="139"/>
                        <a:pt x="391" y="133"/>
                        <a:pt x="403" y="121"/>
                      </a:cubicBezTo>
                      <a:cubicBezTo>
                        <a:pt x="404" y="119"/>
                        <a:pt x="404" y="119"/>
                        <a:pt x="404" y="119"/>
                      </a:cubicBezTo>
                      <a:cubicBezTo>
                        <a:pt x="405" y="117"/>
                        <a:pt x="405" y="117"/>
                        <a:pt x="405" y="117"/>
                      </a:cubicBezTo>
                      <a:cubicBezTo>
                        <a:pt x="406" y="115"/>
                        <a:pt x="407" y="111"/>
                        <a:pt x="407" y="105"/>
                      </a:cubicBezTo>
                      <a:cubicBezTo>
                        <a:pt x="440" y="110"/>
                        <a:pt x="526" y="129"/>
                        <a:pt x="559" y="210"/>
                      </a:cubicBezTo>
                      <a:cubicBezTo>
                        <a:pt x="559" y="211"/>
                        <a:pt x="559" y="211"/>
                        <a:pt x="559" y="211"/>
                      </a:cubicBezTo>
                      <a:cubicBezTo>
                        <a:pt x="560" y="211"/>
                        <a:pt x="585" y="262"/>
                        <a:pt x="573" y="336"/>
                      </a:cubicBezTo>
                      <a:cubicBezTo>
                        <a:pt x="571" y="336"/>
                        <a:pt x="569" y="337"/>
                        <a:pt x="567" y="338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7" y="333"/>
                        <a:pt x="567" y="333"/>
                        <a:pt x="567" y="333"/>
                      </a:cubicBezTo>
                      <a:cubicBezTo>
                        <a:pt x="568" y="331"/>
                        <a:pt x="568" y="331"/>
                        <a:pt x="568" y="331"/>
                      </a:cubicBezTo>
                      <a:cubicBezTo>
                        <a:pt x="568" y="328"/>
                        <a:pt x="568" y="328"/>
                        <a:pt x="568" y="328"/>
                      </a:cubicBezTo>
                      <a:cubicBezTo>
                        <a:pt x="568" y="328"/>
                        <a:pt x="568" y="325"/>
                        <a:pt x="569" y="320"/>
                      </a:cubicBezTo>
                      <a:cubicBezTo>
                        <a:pt x="570" y="317"/>
                        <a:pt x="570" y="317"/>
                        <a:pt x="570" y="317"/>
                      </a:cubicBezTo>
                      <a:cubicBezTo>
                        <a:pt x="569" y="317"/>
                        <a:pt x="569" y="317"/>
                        <a:pt x="569" y="317"/>
                      </a:cubicBezTo>
                      <a:cubicBezTo>
                        <a:pt x="569" y="295"/>
                        <a:pt x="569" y="248"/>
                        <a:pt x="558" y="216"/>
                      </a:cubicBezTo>
                      <a:cubicBezTo>
                        <a:pt x="557" y="209"/>
                        <a:pt x="550" y="200"/>
                        <a:pt x="537" y="200"/>
                      </a:cubicBezTo>
                      <a:cubicBezTo>
                        <a:pt x="530" y="200"/>
                        <a:pt x="523" y="202"/>
                        <a:pt x="514" y="206"/>
                      </a:cubicBezTo>
                      <a:cubicBezTo>
                        <a:pt x="513" y="207"/>
                        <a:pt x="403" y="261"/>
                        <a:pt x="299" y="261"/>
                      </a:cubicBezTo>
                      <a:cubicBezTo>
                        <a:pt x="256" y="261"/>
                        <a:pt x="220" y="251"/>
                        <a:pt x="192" y="233"/>
                      </a:cubicBezTo>
                      <a:cubicBezTo>
                        <a:pt x="195" y="222"/>
                        <a:pt x="204" y="200"/>
                        <a:pt x="220" y="178"/>
                      </a:cubicBezTo>
                      <a:moveTo>
                        <a:pt x="367" y="25"/>
                      </a:moveTo>
                      <a:cubicBezTo>
                        <a:pt x="371" y="23"/>
                        <a:pt x="375" y="22"/>
                        <a:pt x="378" y="22"/>
                      </a:cubicBezTo>
                      <a:cubicBezTo>
                        <a:pt x="381" y="22"/>
                        <a:pt x="383" y="24"/>
                        <a:pt x="384" y="25"/>
                      </a:cubicBezTo>
                      <a:cubicBezTo>
                        <a:pt x="385" y="33"/>
                        <a:pt x="383" y="39"/>
                        <a:pt x="380" y="43"/>
                      </a:cubicBezTo>
                      <a:cubicBezTo>
                        <a:pt x="376" y="47"/>
                        <a:pt x="370" y="47"/>
                        <a:pt x="368" y="47"/>
                      </a:cubicBezTo>
                      <a:cubicBezTo>
                        <a:pt x="366" y="47"/>
                        <a:pt x="364" y="45"/>
                        <a:pt x="362" y="43"/>
                      </a:cubicBezTo>
                      <a:cubicBezTo>
                        <a:pt x="358" y="34"/>
                        <a:pt x="365" y="27"/>
                        <a:pt x="367" y="25"/>
                      </a:cubicBezTo>
                      <a:moveTo>
                        <a:pt x="237" y="279"/>
                      </a:moveTo>
                      <a:cubicBezTo>
                        <a:pt x="236" y="280"/>
                        <a:pt x="236" y="280"/>
                        <a:pt x="236" y="280"/>
                      </a:cubicBezTo>
                      <a:cubicBezTo>
                        <a:pt x="235" y="280"/>
                        <a:pt x="227" y="282"/>
                        <a:pt x="222" y="291"/>
                      </a:cubicBezTo>
                      <a:cubicBezTo>
                        <a:pt x="218" y="299"/>
                        <a:pt x="217" y="308"/>
                        <a:pt x="220" y="320"/>
                      </a:cubicBezTo>
                      <a:cubicBezTo>
                        <a:pt x="220" y="320"/>
                        <a:pt x="220" y="320"/>
                        <a:pt x="220" y="321"/>
                      </a:cubicBezTo>
                      <a:cubicBezTo>
                        <a:pt x="218" y="325"/>
                        <a:pt x="218" y="329"/>
                        <a:pt x="220" y="333"/>
                      </a:cubicBezTo>
                      <a:cubicBezTo>
                        <a:pt x="223" y="338"/>
                        <a:pt x="223" y="338"/>
                        <a:pt x="223" y="338"/>
                      </a:cubicBezTo>
                      <a:cubicBezTo>
                        <a:pt x="228" y="339"/>
                        <a:pt x="228" y="339"/>
                        <a:pt x="228" y="339"/>
                      </a:cubicBezTo>
                      <a:cubicBezTo>
                        <a:pt x="228" y="339"/>
                        <a:pt x="230" y="339"/>
                        <a:pt x="233" y="339"/>
                      </a:cubicBezTo>
                      <a:cubicBezTo>
                        <a:pt x="233" y="339"/>
                        <a:pt x="233" y="339"/>
                        <a:pt x="233" y="339"/>
                      </a:cubicBezTo>
                      <a:cubicBezTo>
                        <a:pt x="242" y="352"/>
                        <a:pt x="242" y="352"/>
                        <a:pt x="242" y="352"/>
                      </a:cubicBezTo>
                      <a:cubicBezTo>
                        <a:pt x="240" y="353"/>
                        <a:pt x="238" y="355"/>
                        <a:pt x="236" y="356"/>
                      </a:cubicBezTo>
                      <a:cubicBezTo>
                        <a:pt x="227" y="352"/>
                        <a:pt x="208" y="342"/>
                        <a:pt x="196" y="331"/>
                      </a:cubicBezTo>
                      <a:cubicBezTo>
                        <a:pt x="194" y="323"/>
                        <a:pt x="187" y="294"/>
                        <a:pt x="196" y="266"/>
                      </a:cubicBezTo>
                      <a:cubicBezTo>
                        <a:pt x="204" y="270"/>
                        <a:pt x="218" y="275"/>
                        <a:pt x="237" y="279"/>
                      </a:cubicBezTo>
                      <a:cubicBezTo>
                        <a:pt x="237" y="279"/>
                        <a:pt x="237" y="279"/>
                        <a:pt x="237" y="279"/>
                      </a:cubicBezTo>
                      <a:moveTo>
                        <a:pt x="509" y="237"/>
                      </a:moveTo>
                      <a:cubicBezTo>
                        <a:pt x="513" y="256"/>
                        <a:pt x="520" y="293"/>
                        <a:pt x="518" y="316"/>
                      </a:cubicBezTo>
                      <a:cubicBezTo>
                        <a:pt x="509" y="326"/>
                        <a:pt x="465" y="368"/>
                        <a:pt x="359" y="377"/>
                      </a:cubicBezTo>
                      <a:cubicBezTo>
                        <a:pt x="348" y="366"/>
                        <a:pt x="318" y="336"/>
                        <a:pt x="297" y="329"/>
                      </a:cubicBezTo>
                      <a:cubicBezTo>
                        <a:pt x="295" y="328"/>
                        <a:pt x="293" y="327"/>
                        <a:pt x="291" y="327"/>
                      </a:cubicBezTo>
                      <a:cubicBezTo>
                        <a:pt x="286" y="327"/>
                        <a:pt x="275" y="330"/>
                        <a:pt x="247" y="348"/>
                      </a:cubicBezTo>
                      <a:cubicBezTo>
                        <a:pt x="246" y="336"/>
                        <a:pt x="246" y="336"/>
                        <a:pt x="246" y="336"/>
                      </a:cubicBezTo>
                      <a:cubicBezTo>
                        <a:pt x="253" y="333"/>
                        <a:pt x="258" y="327"/>
                        <a:pt x="259" y="319"/>
                      </a:cubicBezTo>
                      <a:cubicBezTo>
                        <a:pt x="259" y="316"/>
                        <a:pt x="260" y="312"/>
                        <a:pt x="260" y="307"/>
                      </a:cubicBezTo>
                      <a:cubicBezTo>
                        <a:pt x="261" y="307"/>
                        <a:pt x="261" y="307"/>
                        <a:pt x="261" y="307"/>
                      </a:cubicBezTo>
                      <a:cubicBezTo>
                        <a:pt x="260" y="303"/>
                        <a:pt x="260" y="303"/>
                        <a:pt x="260" y="303"/>
                      </a:cubicBezTo>
                      <a:cubicBezTo>
                        <a:pt x="260" y="297"/>
                        <a:pt x="258" y="290"/>
                        <a:pt x="254" y="285"/>
                      </a:cubicBezTo>
                      <a:cubicBezTo>
                        <a:pt x="253" y="284"/>
                        <a:pt x="252" y="283"/>
                        <a:pt x="250" y="282"/>
                      </a:cubicBezTo>
                      <a:cubicBezTo>
                        <a:pt x="266" y="284"/>
                        <a:pt x="284" y="286"/>
                        <a:pt x="305" y="286"/>
                      </a:cubicBezTo>
                      <a:cubicBezTo>
                        <a:pt x="368" y="286"/>
                        <a:pt x="437" y="270"/>
                        <a:pt x="509" y="237"/>
                      </a:cubicBezTo>
                      <a:moveTo>
                        <a:pt x="536" y="229"/>
                      </a:moveTo>
                      <a:cubicBezTo>
                        <a:pt x="538" y="237"/>
                        <a:pt x="540" y="249"/>
                        <a:pt x="542" y="263"/>
                      </a:cubicBezTo>
                      <a:cubicBezTo>
                        <a:pt x="540" y="250"/>
                        <a:pt x="537" y="238"/>
                        <a:pt x="536" y="229"/>
                      </a:cubicBezTo>
                      <a:moveTo>
                        <a:pt x="289" y="353"/>
                      </a:moveTo>
                      <a:cubicBezTo>
                        <a:pt x="296" y="356"/>
                        <a:pt x="308" y="365"/>
                        <a:pt x="319" y="374"/>
                      </a:cubicBezTo>
                      <a:cubicBezTo>
                        <a:pt x="295" y="372"/>
                        <a:pt x="278" y="369"/>
                        <a:pt x="266" y="366"/>
                      </a:cubicBezTo>
                      <a:cubicBezTo>
                        <a:pt x="278" y="358"/>
                        <a:pt x="286" y="354"/>
                        <a:pt x="289" y="353"/>
                      </a:cubicBezTo>
                      <a:moveTo>
                        <a:pt x="564" y="338"/>
                      </a:moveTo>
                      <a:cubicBezTo>
                        <a:pt x="565" y="338"/>
                        <a:pt x="565" y="338"/>
                        <a:pt x="565" y="338"/>
                      </a:cubicBezTo>
                      <a:cubicBezTo>
                        <a:pt x="564" y="338"/>
                        <a:pt x="564" y="339"/>
                        <a:pt x="563" y="339"/>
                      </a:cubicBezTo>
                      <a:cubicBezTo>
                        <a:pt x="564" y="338"/>
                        <a:pt x="564" y="338"/>
                        <a:pt x="564" y="338"/>
                      </a:cubicBezTo>
                      <a:moveTo>
                        <a:pt x="101" y="512"/>
                      </a:moveTo>
                      <a:cubicBezTo>
                        <a:pt x="100" y="513"/>
                        <a:pt x="99" y="513"/>
                        <a:pt x="97" y="513"/>
                      </a:cubicBezTo>
                      <a:cubicBezTo>
                        <a:pt x="98" y="512"/>
                        <a:pt x="99" y="511"/>
                        <a:pt x="99" y="510"/>
                      </a:cubicBezTo>
                      <a:cubicBezTo>
                        <a:pt x="100" y="511"/>
                        <a:pt x="101" y="511"/>
                        <a:pt x="101" y="512"/>
                      </a:cubicBezTo>
                      <a:moveTo>
                        <a:pt x="80" y="552"/>
                      </a:moveTo>
                      <a:cubicBezTo>
                        <a:pt x="80" y="552"/>
                        <a:pt x="80" y="553"/>
                        <a:pt x="80" y="553"/>
                      </a:cubicBezTo>
                      <a:cubicBezTo>
                        <a:pt x="77" y="550"/>
                        <a:pt x="73" y="549"/>
                        <a:pt x="69" y="548"/>
                      </a:cubicBezTo>
                      <a:cubicBezTo>
                        <a:pt x="73" y="545"/>
                        <a:pt x="76" y="542"/>
                        <a:pt x="79" y="539"/>
                      </a:cubicBezTo>
                      <a:cubicBezTo>
                        <a:pt x="79" y="544"/>
                        <a:pt x="80" y="549"/>
                        <a:pt x="80" y="552"/>
                      </a:cubicBezTo>
                      <a:moveTo>
                        <a:pt x="708" y="508"/>
                      </a:moveTo>
                      <a:cubicBezTo>
                        <a:pt x="705" y="505"/>
                        <a:pt x="700" y="500"/>
                        <a:pt x="697" y="494"/>
                      </a:cubicBezTo>
                      <a:cubicBezTo>
                        <a:pt x="697" y="494"/>
                        <a:pt x="697" y="494"/>
                        <a:pt x="697" y="494"/>
                      </a:cubicBezTo>
                      <a:cubicBezTo>
                        <a:pt x="690" y="483"/>
                        <a:pt x="689" y="475"/>
                        <a:pt x="689" y="470"/>
                      </a:cubicBezTo>
                      <a:cubicBezTo>
                        <a:pt x="693" y="473"/>
                        <a:pt x="698" y="480"/>
                        <a:pt x="702" y="487"/>
                      </a:cubicBezTo>
                      <a:cubicBezTo>
                        <a:pt x="702" y="488"/>
                        <a:pt x="702" y="488"/>
                        <a:pt x="702" y="488"/>
                      </a:cubicBezTo>
                      <a:cubicBezTo>
                        <a:pt x="707" y="498"/>
                        <a:pt x="709" y="504"/>
                        <a:pt x="708" y="508"/>
                      </a:cubicBezTo>
                      <a:moveTo>
                        <a:pt x="669" y="492"/>
                      </a:moveTo>
                      <a:cubicBezTo>
                        <a:pt x="670" y="496"/>
                        <a:pt x="672" y="501"/>
                        <a:pt x="675" y="505"/>
                      </a:cubicBezTo>
                      <a:cubicBezTo>
                        <a:pt x="672" y="507"/>
                        <a:pt x="669" y="509"/>
                        <a:pt x="667" y="511"/>
                      </a:cubicBezTo>
                      <a:cubicBezTo>
                        <a:pt x="666" y="510"/>
                        <a:pt x="665" y="509"/>
                        <a:pt x="665" y="507"/>
                      </a:cubicBezTo>
                      <a:cubicBezTo>
                        <a:pt x="667" y="503"/>
                        <a:pt x="669" y="498"/>
                        <a:pt x="669" y="492"/>
                      </a:cubicBezTo>
                      <a:moveTo>
                        <a:pt x="664" y="477"/>
                      </a:moveTo>
                      <a:cubicBezTo>
                        <a:pt x="664" y="476"/>
                        <a:pt x="665" y="476"/>
                        <a:pt x="665" y="476"/>
                      </a:cubicBezTo>
                      <a:cubicBezTo>
                        <a:pt x="665" y="477"/>
                        <a:pt x="665" y="478"/>
                        <a:pt x="665" y="479"/>
                      </a:cubicBezTo>
                      <a:cubicBezTo>
                        <a:pt x="665" y="478"/>
                        <a:pt x="665" y="477"/>
                        <a:pt x="664" y="477"/>
                      </a:cubicBezTo>
                      <a:moveTo>
                        <a:pt x="730" y="507"/>
                      </a:moveTo>
                      <a:cubicBezTo>
                        <a:pt x="730" y="499"/>
                        <a:pt x="727" y="489"/>
                        <a:pt x="721" y="478"/>
                      </a:cubicBezTo>
                      <a:cubicBezTo>
                        <a:pt x="719" y="473"/>
                        <a:pt x="711" y="458"/>
                        <a:pt x="698" y="451"/>
                      </a:cubicBezTo>
                      <a:cubicBezTo>
                        <a:pt x="694" y="446"/>
                        <a:pt x="694" y="446"/>
                        <a:pt x="694" y="446"/>
                      </a:cubicBezTo>
                      <a:cubicBezTo>
                        <a:pt x="692" y="443"/>
                        <a:pt x="692" y="443"/>
                        <a:pt x="692" y="443"/>
                      </a:cubicBezTo>
                      <a:cubicBezTo>
                        <a:pt x="687" y="436"/>
                        <a:pt x="687" y="436"/>
                        <a:pt x="687" y="436"/>
                      </a:cubicBezTo>
                      <a:cubicBezTo>
                        <a:pt x="685" y="433"/>
                        <a:pt x="685" y="433"/>
                        <a:pt x="685" y="433"/>
                      </a:cubicBezTo>
                      <a:cubicBezTo>
                        <a:pt x="684" y="433"/>
                        <a:pt x="684" y="433"/>
                        <a:pt x="684" y="433"/>
                      </a:cubicBezTo>
                      <a:cubicBezTo>
                        <a:pt x="678" y="425"/>
                        <a:pt x="678" y="425"/>
                        <a:pt x="678" y="425"/>
                      </a:cubicBezTo>
                      <a:cubicBezTo>
                        <a:pt x="677" y="423"/>
                        <a:pt x="677" y="423"/>
                        <a:pt x="677" y="423"/>
                      </a:cubicBezTo>
                      <a:cubicBezTo>
                        <a:pt x="677" y="423"/>
                        <a:pt x="676" y="422"/>
                        <a:pt x="675" y="421"/>
                      </a:cubicBezTo>
                      <a:cubicBezTo>
                        <a:pt x="676" y="417"/>
                        <a:pt x="677" y="406"/>
                        <a:pt x="669" y="397"/>
                      </a:cubicBezTo>
                      <a:cubicBezTo>
                        <a:pt x="666" y="392"/>
                        <a:pt x="658" y="386"/>
                        <a:pt x="645" y="384"/>
                      </a:cubicBezTo>
                      <a:cubicBezTo>
                        <a:pt x="637" y="381"/>
                        <a:pt x="637" y="381"/>
                        <a:pt x="637" y="381"/>
                      </a:cubicBezTo>
                      <a:cubicBezTo>
                        <a:pt x="636" y="380"/>
                        <a:pt x="634" y="379"/>
                        <a:pt x="632" y="379"/>
                      </a:cubicBezTo>
                      <a:cubicBezTo>
                        <a:pt x="612" y="371"/>
                        <a:pt x="612" y="371"/>
                        <a:pt x="612" y="371"/>
                      </a:cubicBezTo>
                      <a:cubicBezTo>
                        <a:pt x="611" y="361"/>
                        <a:pt x="606" y="348"/>
                        <a:pt x="593" y="342"/>
                      </a:cubicBezTo>
                      <a:cubicBezTo>
                        <a:pt x="607" y="263"/>
                        <a:pt x="582" y="207"/>
                        <a:pt x="579" y="201"/>
                      </a:cubicBezTo>
                      <a:cubicBezTo>
                        <a:pt x="560" y="155"/>
                        <a:pt x="522" y="119"/>
                        <a:pt x="470" y="99"/>
                      </a:cubicBezTo>
                      <a:cubicBezTo>
                        <a:pt x="430" y="84"/>
                        <a:pt x="397" y="83"/>
                        <a:pt x="395" y="83"/>
                      </a:cubicBezTo>
                      <a:cubicBezTo>
                        <a:pt x="391" y="83"/>
                        <a:pt x="391" y="83"/>
                        <a:pt x="391" y="83"/>
                      </a:cubicBezTo>
                      <a:cubicBezTo>
                        <a:pt x="389" y="81"/>
                        <a:pt x="389" y="81"/>
                        <a:pt x="389" y="81"/>
                      </a:cubicBezTo>
                      <a:cubicBezTo>
                        <a:pt x="389" y="63"/>
                        <a:pt x="389" y="63"/>
                        <a:pt x="389" y="63"/>
                      </a:cubicBezTo>
                      <a:cubicBezTo>
                        <a:pt x="391" y="61"/>
                        <a:pt x="394" y="59"/>
                        <a:pt x="396" y="57"/>
                      </a:cubicBezTo>
                      <a:cubicBezTo>
                        <a:pt x="403" y="49"/>
                        <a:pt x="407" y="37"/>
                        <a:pt x="405" y="21"/>
                      </a:cubicBezTo>
                      <a:cubicBezTo>
                        <a:pt x="405" y="20"/>
                        <a:pt x="405" y="20"/>
                        <a:pt x="405" y="20"/>
                      </a:cubicBezTo>
                      <a:cubicBezTo>
                        <a:pt x="405" y="19"/>
                        <a:pt x="405" y="19"/>
                        <a:pt x="405" y="19"/>
                      </a:cubicBezTo>
                      <a:cubicBezTo>
                        <a:pt x="402" y="12"/>
                        <a:pt x="393" y="0"/>
                        <a:pt x="378" y="0"/>
                      </a:cubicBezTo>
                      <a:cubicBezTo>
                        <a:pt x="371" y="0"/>
                        <a:pt x="364" y="2"/>
                        <a:pt x="357" y="6"/>
                      </a:cubicBezTo>
                      <a:cubicBezTo>
                        <a:pt x="356" y="7"/>
                        <a:pt x="356" y="7"/>
                        <a:pt x="356" y="7"/>
                      </a:cubicBezTo>
                      <a:cubicBezTo>
                        <a:pt x="355" y="7"/>
                        <a:pt x="355" y="7"/>
                        <a:pt x="355" y="7"/>
                      </a:cubicBezTo>
                      <a:cubicBezTo>
                        <a:pt x="346" y="14"/>
                        <a:pt x="332" y="32"/>
                        <a:pt x="344" y="55"/>
                      </a:cubicBezTo>
                      <a:cubicBezTo>
                        <a:pt x="345" y="55"/>
                        <a:pt x="345" y="55"/>
                        <a:pt x="345" y="55"/>
                      </a:cubicBezTo>
                      <a:cubicBezTo>
                        <a:pt x="345" y="56"/>
                        <a:pt x="345" y="56"/>
                        <a:pt x="345" y="56"/>
                      </a:cubicBezTo>
                      <a:cubicBezTo>
                        <a:pt x="346" y="57"/>
                        <a:pt x="348" y="59"/>
                        <a:pt x="351" y="62"/>
                      </a:cubicBezTo>
                      <a:cubicBezTo>
                        <a:pt x="351" y="63"/>
                        <a:pt x="350" y="64"/>
                        <a:pt x="350" y="65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8" y="72"/>
                        <a:pt x="348" y="72"/>
                        <a:pt x="348" y="72"/>
                      </a:cubicBezTo>
                      <a:cubicBezTo>
                        <a:pt x="346" y="76"/>
                        <a:pt x="346" y="79"/>
                        <a:pt x="346" y="81"/>
                      </a:cubicBezTo>
                      <a:cubicBezTo>
                        <a:pt x="343" y="83"/>
                        <a:pt x="341" y="84"/>
                        <a:pt x="339" y="87"/>
                      </a:cubicBezTo>
                      <a:cubicBezTo>
                        <a:pt x="337" y="87"/>
                        <a:pt x="337" y="87"/>
                        <a:pt x="337" y="87"/>
                      </a:cubicBezTo>
                      <a:cubicBezTo>
                        <a:pt x="281" y="93"/>
                        <a:pt x="235" y="121"/>
                        <a:pt x="202" y="166"/>
                      </a:cubicBezTo>
                      <a:cubicBezTo>
                        <a:pt x="177" y="201"/>
                        <a:pt x="169" y="233"/>
                        <a:pt x="169" y="235"/>
                      </a:cubicBezTo>
                      <a:cubicBezTo>
                        <a:pt x="167" y="241"/>
                        <a:pt x="167" y="241"/>
                        <a:pt x="167" y="241"/>
                      </a:cubicBezTo>
                      <a:cubicBezTo>
                        <a:pt x="173" y="246"/>
                        <a:pt x="173" y="246"/>
                        <a:pt x="173" y="246"/>
                      </a:cubicBezTo>
                      <a:cubicBezTo>
                        <a:pt x="175" y="247"/>
                        <a:pt x="177" y="249"/>
                        <a:pt x="179" y="250"/>
                      </a:cubicBezTo>
                      <a:cubicBezTo>
                        <a:pt x="170" y="270"/>
                        <a:pt x="169" y="291"/>
                        <a:pt x="170" y="308"/>
                      </a:cubicBezTo>
                      <a:cubicBezTo>
                        <a:pt x="163" y="311"/>
                        <a:pt x="156" y="316"/>
                        <a:pt x="152" y="320"/>
                      </a:cubicBezTo>
                      <a:cubicBezTo>
                        <a:pt x="151" y="322"/>
                        <a:pt x="151" y="322"/>
                        <a:pt x="151" y="322"/>
                      </a:cubicBezTo>
                      <a:cubicBezTo>
                        <a:pt x="147" y="330"/>
                        <a:pt x="147" y="330"/>
                        <a:pt x="147" y="330"/>
                      </a:cubicBezTo>
                      <a:cubicBezTo>
                        <a:pt x="145" y="353"/>
                        <a:pt x="145" y="353"/>
                        <a:pt x="145" y="353"/>
                      </a:cubicBezTo>
                      <a:cubicBezTo>
                        <a:pt x="148" y="372"/>
                        <a:pt x="154" y="388"/>
                        <a:pt x="160" y="403"/>
                      </a:cubicBezTo>
                      <a:cubicBezTo>
                        <a:pt x="153" y="412"/>
                        <a:pt x="155" y="426"/>
                        <a:pt x="156" y="433"/>
                      </a:cubicBezTo>
                      <a:cubicBezTo>
                        <a:pt x="149" y="440"/>
                        <a:pt x="149" y="440"/>
                        <a:pt x="149" y="440"/>
                      </a:cubicBezTo>
                      <a:cubicBezTo>
                        <a:pt x="148" y="440"/>
                        <a:pt x="148" y="440"/>
                        <a:pt x="148" y="440"/>
                      </a:cubicBezTo>
                      <a:cubicBezTo>
                        <a:pt x="139" y="447"/>
                        <a:pt x="139" y="447"/>
                        <a:pt x="139" y="447"/>
                      </a:cubicBezTo>
                      <a:cubicBezTo>
                        <a:pt x="136" y="447"/>
                        <a:pt x="134" y="448"/>
                        <a:pt x="131" y="448"/>
                      </a:cubicBezTo>
                      <a:cubicBezTo>
                        <a:pt x="130" y="448"/>
                        <a:pt x="130" y="448"/>
                        <a:pt x="130" y="448"/>
                      </a:cubicBezTo>
                      <a:cubicBezTo>
                        <a:pt x="124" y="450"/>
                        <a:pt x="111" y="458"/>
                        <a:pt x="108" y="477"/>
                      </a:cubicBezTo>
                      <a:cubicBezTo>
                        <a:pt x="108" y="477"/>
                        <a:pt x="108" y="477"/>
                        <a:pt x="108" y="477"/>
                      </a:cubicBezTo>
                      <a:cubicBezTo>
                        <a:pt x="106" y="479"/>
                        <a:pt x="106" y="479"/>
                        <a:pt x="106" y="479"/>
                      </a:cubicBezTo>
                      <a:cubicBezTo>
                        <a:pt x="105" y="479"/>
                        <a:pt x="103" y="479"/>
                        <a:pt x="101" y="481"/>
                      </a:cubicBezTo>
                      <a:cubicBezTo>
                        <a:pt x="90" y="481"/>
                        <a:pt x="90" y="481"/>
                        <a:pt x="90" y="481"/>
                      </a:cubicBezTo>
                      <a:cubicBezTo>
                        <a:pt x="87" y="482"/>
                        <a:pt x="87" y="482"/>
                        <a:pt x="87" y="482"/>
                      </a:cubicBezTo>
                      <a:cubicBezTo>
                        <a:pt x="84" y="482"/>
                        <a:pt x="84" y="482"/>
                        <a:pt x="84" y="482"/>
                      </a:cubicBezTo>
                      <a:cubicBezTo>
                        <a:pt x="80" y="484"/>
                        <a:pt x="74" y="486"/>
                        <a:pt x="67" y="492"/>
                      </a:cubicBezTo>
                      <a:cubicBezTo>
                        <a:pt x="65" y="494"/>
                        <a:pt x="65" y="494"/>
                        <a:pt x="65" y="494"/>
                      </a:cubicBezTo>
                      <a:cubicBezTo>
                        <a:pt x="61" y="497"/>
                        <a:pt x="61" y="497"/>
                        <a:pt x="61" y="497"/>
                      </a:cubicBezTo>
                      <a:cubicBezTo>
                        <a:pt x="51" y="507"/>
                        <a:pt x="40" y="522"/>
                        <a:pt x="34" y="546"/>
                      </a:cubicBezTo>
                      <a:cubicBezTo>
                        <a:pt x="33" y="553"/>
                        <a:pt x="33" y="553"/>
                        <a:pt x="33" y="553"/>
                      </a:cubicBezTo>
                      <a:cubicBezTo>
                        <a:pt x="31" y="556"/>
                        <a:pt x="31" y="556"/>
                        <a:pt x="31" y="55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28" y="561"/>
                        <a:pt x="22" y="566"/>
                        <a:pt x="13" y="571"/>
                      </a:cubicBezTo>
                      <a:cubicBezTo>
                        <a:pt x="11" y="572"/>
                        <a:pt x="11" y="572"/>
                        <a:pt x="11" y="572"/>
                      </a:cubicBezTo>
                      <a:cubicBezTo>
                        <a:pt x="10" y="573"/>
                        <a:pt x="10" y="573"/>
                        <a:pt x="10" y="573"/>
                      </a:cubicBezTo>
                      <a:cubicBezTo>
                        <a:pt x="7" y="576"/>
                        <a:pt x="0" y="584"/>
                        <a:pt x="1" y="593"/>
                      </a:cubicBezTo>
                      <a:cubicBezTo>
                        <a:pt x="1" y="596"/>
                        <a:pt x="3" y="599"/>
                        <a:pt x="5" y="602"/>
                      </a:cubicBezTo>
                      <a:cubicBezTo>
                        <a:pt x="5" y="608"/>
                        <a:pt x="6" y="613"/>
                        <a:pt x="10" y="617"/>
                      </a:cubicBezTo>
                      <a:cubicBezTo>
                        <a:pt x="13" y="620"/>
                        <a:pt x="18" y="624"/>
                        <a:pt x="28" y="624"/>
                      </a:cubicBezTo>
                      <a:cubicBezTo>
                        <a:pt x="29" y="624"/>
                        <a:pt x="30" y="624"/>
                        <a:pt x="31" y="624"/>
                      </a:cubicBezTo>
                      <a:cubicBezTo>
                        <a:pt x="33" y="627"/>
                        <a:pt x="35" y="629"/>
                        <a:pt x="36" y="630"/>
                      </a:cubicBezTo>
                      <a:cubicBezTo>
                        <a:pt x="42" y="635"/>
                        <a:pt x="48" y="637"/>
                        <a:pt x="54" y="637"/>
                      </a:cubicBezTo>
                      <a:cubicBezTo>
                        <a:pt x="68" y="637"/>
                        <a:pt x="78" y="626"/>
                        <a:pt x="79" y="625"/>
                      </a:cubicBezTo>
                      <a:cubicBezTo>
                        <a:pt x="80" y="624"/>
                        <a:pt x="80" y="624"/>
                        <a:pt x="80" y="624"/>
                      </a:cubicBezTo>
                      <a:cubicBezTo>
                        <a:pt x="80" y="622"/>
                        <a:pt x="80" y="622"/>
                        <a:pt x="80" y="622"/>
                      </a:cubicBezTo>
                      <a:cubicBezTo>
                        <a:pt x="92" y="599"/>
                        <a:pt x="90" y="581"/>
                        <a:pt x="89" y="574"/>
                      </a:cubicBezTo>
                      <a:cubicBezTo>
                        <a:pt x="91" y="572"/>
                        <a:pt x="93" y="570"/>
                        <a:pt x="96" y="567"/>
                      </a:cubicBezTo>
                      <a:cubicBezTo>
                        <a:pt x="106" y="576"/>
                        <a:pt x="116" y="578"/>
                        <a:pt x="124" y="578"/>
                      </a:cubicBezTo>
                      <a:cubicBezTo>
                        <a:pt x="133" y="578"/>
                        <a:pt x="140" y="574"/>
                        <a:pt x="141" y="574"/>
                      </a:cubicBezTo>
                      <a:cubicBezTo>
                        <a:pt x="142" y="573"/>
                        <a:pt x="142" y="573"/>
                        <a:pt x="142" y="573"/>
                      </a:cubicBezTo>
                      <a:cubicBezTo>
                        <a:pt x="153" y="567"/>
                        <a:pt x="155" y="559"/>
                        <a:pt x="155" y="553"/>
                      </a:cubicBezTo>
                      <a:cubicBezTo>
                        <a:pt x="156" y="541"/>
                        <a:pt x="144" y="533"/>
                        <a:pt x="142" y="531"/>
                      </a:cubicBezTo>
                      <a:cubicBezTo>
                        <a:pt x="137" y="527"/>
                        <a:pt x="133" y="525"/>
                        <a:pt x="131" y="523"/>
                      </a:cubicBezTo>
                      <a:cubicBezTo>
                        <a:pt x="133" y="519"/>
                        <a:pt x="133" y="519"/>
                        <a:pt x="133" y="519"/>
                      </a:cubicBezTo>
                      <a:cubicBezTo>
                        <a:pt x="136" y="516"/>
                        <a:pt x="136" y="516"/>
                        <a:pt x="136" y="516"/>
                      </a:cubicBezTo>
                      <a:cubicBezTo>
                        <a:pt x="136" y="515"/>
                        <a:pt x="136" y="515"/>
                        <a:pt x="136" y="515"/>
                      </a:cubicBezTo>
                      <a:cubicBezTo>
                        <a:pt x="140" y="510"/>
                        <a:pt x="140" y="510"/>
                        <a:pt x="140" y="510"/>
                      </a:cubicBezTo>
                      <a:cubicBezTo>
                        <a:pt x="141" y="510"/>
                        <a:pt x="142" y="510"/>
                        <a:pt x="143" y="510"/>
                      </a:cubicBezTo>
                      <a:cubicBezTo>
                        <a:pt x="156" y="510"/>
                        <a:pt x="170" y="502"/>
                        <a:pt x="171" y="479"/>
                      </a:cubicBezTo>
                      <a:cubicBezTo>
                        <a:pt x="175" y="474"/>
                        <a:pt x="175" y="474"/>
                        <a:pt x="175" y="474"/>
                      </a:cubicBezTo>
                      <a:cubicBezTo>
                        <a:pt x="179" y="471"/>
                        <a:pt x="179" y="471"/>
                        <a:pt x="179" y="471"/>
                      </a:cubicBezTo>
                      <a:cubicBezTo>
                        <a:pt x="181" y="466"/>
                        <a:pt x="181" y="466"/>
                        <a:pt x="181" y="466"/>
                      </a:cubicBezTo>
                      <a:cubicBezTo>
                        <a:pt x="183" y="467"/>
                        <a:pt x="185" y="467"/>
                        <a:pt x="187" y="467"/>
                      </a:cubicBezTo>
                      <a:cubicBezTo>
                        <a:pt x="192" y="467"/>
                        <a:pt x="197" y="466"/>
                        <a:pt x="200" y="465"/>
                      </a:cubicBezTo>
                      <a:cubicBezTo>
                        <a:pt x="214" y="481"/>
                        <a:pt x="228" y="493"/>
                        <a:pt x="237" y="501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3" y="510"/>
                        <a:pt x="233" y="510"/>
                        <a:pt x="233" y="510"/>
                      </a:cubicBezTo>
                      <a:cubicBezTo>
                        <a:pt x="231" y="515"/>
                        <a:pt x="231" y="515"/>
                        <a:pt x="231" y="515"/>
                      </a:cubicBezTo>
                      <a:cubicBezTo>
                        <a:pt x="228" y="521"/>
                        <a:pt x="226" y="525"/>
                        <a:pt x="225" y="528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5" y="529"/>
                        <a:pt x="225" y="529"/>
                        <a:pt x="225" y="529"/>
                      </a:cubicBezTo>
                      <a:cubicBezTo>
                        <a:pt x="224" y="531"/>
                        <a:pt x="224" y="533"/>
                        <a:pt x="223" y="534"/>
                      </a:cubicBezTo>
                      <a:cubicBezTo>
                        <a:pt x="223" y="535"/>
                        <a:pt x="223" y="535"/>
                        <a:pt x="223" y="535"/>
                      </a:cubicBezTo>
                      <a:cubicBezTo>
                        <a:pt x="219" y="545"/>
                        <a:pt x="219" y="545"/>
                        <a:pt x="219" y="545"/>
                      </a:cubicBezTo>
                      <a:cubicBezTo>
                        <a:pt x="214" y="547"/>
                        <a:pt x="209" y="551"/>
                        <a:pt x="205" y="555"/>
                      </a:cubicBezTo>
                      <a:cubicBezTo>
                        <a:pt x="190" y="572"/>
                        <a:pt x="192" y="597"/>
                        <a:pt x="192" y="598"/>
                      </a:cubicBezTo>
                      <a:cubicBezTo>
                        <a:pt x="193" y="599"/>
                        <a:pt x="193" y="599"/>
                        <a:pt x="193" y="599"/>
                      </a:cubicBezTo>
                      <a:cubicBezTo>
                        <a:pt x="188" y="604"/>
                        <a:pt x="184" y="610"/>
                        <a:pt x="179" y="617"/>
                      </a:cubicBezTo>
                      <a:cubicBezTo>
                        <a:pt x="177" y="620"/>
                        <a:pt x="156" y="651"/>
                        <a:pt x="124" y="676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1" y="678"/>
                        <a:pt x="121" y="678"/>
                        <a:pt x="121" y="678"/>
                      </a:cubicBezTo>
                      <a:cubicBezTo>
                        <a:pt x="120" y="679"/>
                        <a:pt x="119" y="679"/>
                        <a:pt x="119" y="680"/>
                      </a:cubicBezTo>
                      <a:cubicBezTo>
                        <a:pt x="113" y="687"/>
                        <a:pt x="113" y="687"/>
                        <a:pt x="113" y="687"/>
                      </a:cubicBezTo>
                      <a:cubicBezTo>
                        <a:pt x="112" y="693"/>
                        <a:pt x="112" y="693"/>
                        <a:pt x="112" y="693"/>
                      </a:cubicBezTo>
                      <a:cubicBezTo>
                        <a:pt x="112" y="697"/>
                        <a:pt x="111" y="700"/>
                        <a:pt x="112" y="705"/>
                      </a:cubicBezTo>
                      <a:cubicBezTo>
                        <a:pt x="84" y="730"/>
                        <a:pt x="77" y="768"/>
                        <a:pt x="77" y="772"/>
                      </a:cubicBezTo>
                      <a:cubicBezTo>
                        <a:pt x="72" y="799"/>
                        <a:pt x="87" y="806"/>
                        <a:pt x="91" y="807"/>
                      </a:cubicBezTo>
                      <a:cubicBezTo>
                        <a:pt x="91" y="807"/>
                        <a:pt x="91" y="807"/>
                        <a:pt x="91" y="807"/>
                      </a:cubicBezTo>
                      <a:cubicBezTo>
                        <a:pt x="122" y="817"/>
                        <a:pt x="143" y="823"/>
                        <a:pt x="155" y="825"/>
                      </a:cubicBezTo>
                      <a:cubicBezTo>
                        <a:pt x="160" y="825"/>
                        <a:pt x="160" y="825"/>
                        <a:pt x="160" y="825"/>
                      </a:cubicBezTo>
                      <a:cubicBezTo>
                        <a:pt x="232" y="799"/>
                        <a:pt x="232" y="799"/>
                        <a:pt x="232" y="799"/>
                      </a:cubicBezTo>
                      <a:cubicBezTo>
                        <a:pt x="236" y="800"/>
                        <a:pt x="236" y="800"/>
                        <a:pt x="236" y="800"/>
                      </a:cubicBezTo>
                      <a:cubicBezTo>
                        <a:pt x="239" y="801"/>
                        <a:pt x="239" y="801"/>
                        <a:pt x="239" y="801"/>
                      </a:cubicBezTo>
                      <a:cubicBezTo>
                        <a:pt x="245" y="801"/>
                        <a:pt x="245" y="801"/>
                        <a:pt x="245" y="801"/>
                      </a:cubicBezTo>
                      <a:cubicBezTo>
                        <a:pt x="254" y="797"/>
                        <a:pt x="254" y="797"/>
                        <a:pt x="254" y="797"/>
                      </a:cubicBezTo>
                      <a:cubicBezTo>
                        <a:pt x="281" y="784"/>
                        <a:pt x="281" y="784"/>
                        <a:pt x="281" y="784"/>
                      </a:cubicBezTo>
                      <a:cubicBezTo>
                        <a:pt x="281" y="778"/>
                        <a:pt x="281" y="778"/>
                        <a:pt x="281" y="778"/>
                      </a:cubicBezTo>
                      <a:cubicBezTo>
                        <a:pt x="281" y="773"/>
                        <a:pt x="286" y="671"/>
                        <a:pt x="277" y="63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79" y="626"/>
                        <a:pt x="299" y="596"/>
                        <a:pt x="287" y="568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2" y="547"/>
                        <a:pt x="292" y="547"/>
                        <a:pt x="292" y="547"/>
                      </a:cubicBezTo>
                      <a:cubicBezTo>
                        <a:pt x="296" y="533"/>
                        <a:pt x="296" y="533"/>
                        <a:pt x="296" y="533"/>
                      </a:cubicBezTo>
                      <a:cubicBezTo>
                        <a:pt x="317" y="540"/>
                        <a:pt x="339" y="543"/>
                        <a:pt x="364" y="543"/>
                      </a:cubicBezTo>
                      <a:cubicBezTo>
                        <a:pt x="414" y="543"/>
                        <a:pt x="454" y="529"/>
                        <a:pt x="456" y="529"/>
                      </a:cubicBezTo>
                      <a:cubicBezTo>
                        <a:pt x="456" y="529"/>
                        <a:pt x="456" y="529"/>
                        <a:pt x="456" y="529"/>
                      </a:cubicBezTo>
                      <a:cubicBezTo>
                        <a:pt x="458" y="528"/>
                        <a:pt x="460" y="527"/>
                        <a:pt x="462" y="526"/>
                      </a:cubicBezTo>
                      <a:cubicBezTo>
                        <a:pt x="462" y="528"/>
                        <a:pt x="462" y="529"/>
                        <a:pt x="463" y="529"/>
                      </a:cubicBezTo>
                      <a:cubicBezTo>
                        <a:pt x="463" y="531"/>
                        <a:pt x="463" y="531"/>
                        <a:pt x="463" y="531"/>
                      </a:cubicBezTo>
                      <a:cubicBezTo>
                        <a:pt x="463" y="535"/>
                        <a:pt x="467" y="547"/>
                        <a:pt x="468" y="552"/>
                      </a:cubicBezTo>
                      <a:cubicBezTo>
                        <a:pt x="469" y="557"/>
                        <a:pt x="469" y="557"/>
                        <a:pt x="469" y="557"/>
                      </a:cubicBezTo>
                      <a:cubicBezTo>
                        <a:pt x="470" y="564"/>
                        <a:pt x="472" y="571"/>
                        <a:pt x="474" y="577"/>
                      </a:cubicBezTo>
                      <a:cubicBezTo>
                        <a:pt x="475" y="578"/>
                        <a:pt x="475" y="578"/>
                        <a:pt x="475" y="578"/>
                      </a:cubicBezTo>
                      <a:cubicBezTo>
                        <a:pt x="467" y="604"/>
                        <a:pt x="483" y="626"/>
                        <a:pt x="486" y="629"/>
                      </a:cubicBezTo>
                      <a:cubicBezTo>
                        <a:pt x="466" y="691"/>
                        <a:pt x="472" y="752"/>
                        <a:pt x="473" y="757"/>
                      </a:cubicBezTo>
                      <a:cubicBezTo>
                        <a:pt x="473" y="762"/>
                        <a:pt x="476" y="770"/>
                        <a:pt x="494" y="789"/>
                      </a:cubicBezTo>
                      <a:cubicBezTo>
                        <a:pt x="502" y="798"/>
                        <a:pt x="511" y="806"/>
                        <a:pt x="512" y="807"/>
                      </a:cubicBezTo>
                      <a:cubicBezTo>
                        <a:pt x="512" y="808"/>
                        <a:pt x="512" y="808"/>
                        <a:pt x="512" y="808"/>
                      </a:cubicBezTo>
                      <a:cubicBezTo>
                        <a:pt x="516" y="811"/>
                        <a:pt x="516" y="811"/>
                        <a:pt x="516" y="811"/>
                      </a:cubicBezTo>
                      <a:cubicBezTo>
                        <a:pt x="523" y="812"/>
                        <a:pt x="523" y="812"/>
                        <a:pt x="523" y="812"/>
                      </a:cubicBezTo>
                      <a:cubicBezTo>
                        <a:pt x="530" y="811"/>
                        <a:pt x="530" y="811"/>
                        <a:pt x="530" y="811"/>
                      </a:cubicBezTo>
                      <a:cubicBezTo>
                        <a:pt x="534" y="811"/>
                        <a:pt x="537" y="810"/>
                        <a:pt x="538" y="809"/>
                      </a:cubicBezTo>
                      <a:cubicBezTo>
                        <a:pt x="554" y="816"/>
                        <a:pt x="583" y="832"/>
                        <a:pt x="595" y="839"/>
                      </a:cubicBezTo>
                      <a:cubicBezTo>
                        <a:pt x="602" y="843"/>
                        <a:pt x="602" y="843"/>
                        <a:pt x="602" y="843"/>
                      </a:cubicBezTo>
                      <a:cubicBezTo>
                        <a:pt x="607" y="842"/>
                        <a:pt x="607" y="842"/>
                        <a:pt x="607" y="842"/>
                      </a:cubicBezTo>
                      <a:cubicBezTo>
                        <a:pt x="612" y="842"/>
                        <a:pt x="612" y="842"/>
                        <a:pt x="612" y="842"/>
                      </a:cubicBezTo>
                      <a:cubicBezTo>
                        <a:pt x="620" y="841"/>
                        <a:pt x="632" y="838"/>
                        <a:pt x="640" y="834"/>
                      </a:cubicBezTo>
                      <a:cubicBezTo>
                        <a:pt x="656" y="830"/>
                        <a:pt x="682" y="824"/>
                        <a:pt x="689" y="816"/>
                      </a:cubicBezTo>
                      <a:cubicBezTo>
                        <a:pt x="692" y="813"/>
                        <a:pt x="692" y="813"/>
                        <a:pt x="692" y="813"/>
                      </a:cubicBezTo>
                      <a:cubicBezTo>
                        <a:pt x="692" y="809"/>
                        <a:pt x="692" y="809"/>
                        <a:pt x="692" y="809"/>
                      </a:cubicBezTo>
                      <a:cubicBezTo>
                        <a:pt x="692" y="800"/>
                        <a:pt x="692" y="746"/>
                        <a:pt x="671" y="714"/>
                      </a:cubicBezTo>
                      <a:cubicBezTo>
                        <a:pt x="671" y="696"/>
                        <a:pt x="671" y="696"/>
                        <a:pt x="671" y="696"/>
                      </a:cubicBezTo>
                      <a:cubicBezTo>
                        <a:pt x="671" y="695"/>
                        <a:pt x="671" y="695"/>
                        <a:pt x="671" y="695"/>
                      </a:cubicBezTo>
                      <a:cubicBezTo>
                        <a:pt x="668" y="686"/>
                        <a:pt x="668" y="686"/>
                        <a:pt x="668" y="686"/>
                      </a:cubicBezTo>
                      <a:cubicBezTo>
                        <a:pt x="662" y="675"/>
                        <a:pt x="662" y="675"/>
                        <a:pt x="662" y="675"/>
                      </a:cubicBezTo>
                      <a:cubicBezTo>
                        <a:pt x="655" y="668"/>
                        <a:pt x="642" y="658"/>
                        <a:pt x="641" y="658"/>
                      </a:cubicBezTo>
                      <a:cubicBezTo>
                        <a:pt x="641" y="657"/>
                        <a:pt x="641" y="657"/>
                        <a:pt x="641" y="657"/>
                      </a:cubicBezTo>
                      <a:cubicBezTo>
                        <a:pt x="640" y="657"/>
                        <a:pt x="640" y="657"/>
                        <a:pt x="640" y="657"/>
                      </a:cubicBezTo>
                      <a:cubicBezTo>
                        <a:pt x="610" y="642"/>
                        <a:pt x="580" y="618"/>
                        <a:pt x="566" y="606"/>
                      </a:cubicBezTo>
                      <a:cubicBezTo>
                        <a:pt x="567" y="602"/>
                        <a:pt x="571" y="577"/>
                        <a:pt x="558" y="561"/>
                      </a:cubicBezTo>
                      <a:cubicBezTo>
                        <a:pt x="554" y="557"/>
                        <a:pt x="550" y="553"/>
                        <a:pt x="545" y="551"/>
                      </a:cubicBezTo>
                      <a:cubicBezTo>
                        <a:pt x="545" y="550"/>
                        <a:pt x="545" y="550"/>
                        <a:pt x="545" y="550"/>
                      </a:cubicBezTo>
                      <a:cubicBezTo>
                        <a:pt x="547" y="550"/>
                        <a:pt x="547" y="550"/>
                        <a:pt x="547" y="550"/>
                      </a:cubicBezTo>
                      <a:cubicBezTo>
                        <a:pt x="535" y="530"/>
                        <a:pt x="535" y="530"/>
                        <a:pt x="535" y="530"/>
                      </a:cubicBezTo>
                      <a:cubicBezTo>
                        <a:pt x="533" y="527"/>
                        <a:pt x="529" y="517"/>
                        <a:pt x="526" y="511"/>
                      </a:cubicBezTo>
                      <a:cubicBezTo>
                        <a:pt x="526" y="511"/>
                        <a:pt x="526" y="511"/>
                        <a:pt x="526" y="511"/>
                      </a:cubicBezTo>
                      <a:cubicBezTo>
                        <a:pt x="526" y="510"/>
                        <a:pt x="526" y="510"/>
                        <a:pt x="526" y="510"/>
                      </a:cubicBezTo>
                      <a:cubicBezTo>
                        <a:pt x="524" y="502"/>
                        <a:pt x="520" y="493"/>
                        <a:pt x="518" y="489"/>
                      </a:cubicBezTo>
                      <a:cubicBezTo>
                        <a:pt x="546" y="461"/>
                        <a:pt x="558" y="431"/>
                        <a:pt x="563" y="416"/>
                      </a:cubicBezTo>
                      <a:cubicBezTo>
                        <a:pt x="566" y="417"/>
                        <a:pt x="569" y="417"/>
                        <a:pt x="573" y="417"/>
                      </a:cubicBezTo>
                      <a:cubicBezTo>
                        <a:pt x="573" y="417"/>
                        <a:pt x="573" y="417"/>
                        <a:pt x="573" y="417"/>
                      </a:cubicBezTo>
                      <a:cubicBezTo>
                        <a:pt x="578" y="417"/>
                        <a:pt x="583" y="416"/>
                        <a:pt x="589" y="414"/>
                      </a:cubicBezTo>
                      <a:cubicBezTo>
                        <a:pt x="590" y="416"/>
                        <a:pt x="593" y="417"/>
                        <a:pt x="595" y="419"/>
                      </a:cubicBezTo>
                      <a:cubicBezTo>
                        <a:pt x="596" y="421"/>
                        <a:pt x="598" y="425"/>
                        <a:pt x="602" y="428"/>
                      </a:cubicBezTo>
                      <a:cubicBezTo>
                        <a:pt x="603" y="430"/>
                        <a:pt x="603" y="430"/>
                        <a:pt x="603" y="430"/>
                      </a:cubicBezTo>
                      <a:cubicBezTo>
                        <a:pt x="603" y="430"/>
                        <a:pt x="603" y="430"/>
                        <a:pt x="603" y="431"/>
                      </a:cubicBezTo>
                      <a:cubicBezTo>
                        <a:pt x="603" y="432"/>
                        <a:pt x="603" y="432"/>
                        <a:pt x="603" y="432"/>
                      </a:cubicBezTo>
                      <a:cubicBezTo>
                        <a:pt x="604" y="434"/>
                        <a:pt x="604" y="434"/>
                        <a:pt x="604" y="434"/>
                      </a:cubicBezTo>
                      <a:cubicBezTo>
                        <a:pt x="607" y="442"/>
                        <a:pt x="617" y="456"/>
                        <a:pt x="634" y="456"/>
                      </a:cubicBezTo>
                      <a:cubicBezTo>
                        <a:pt x="634" y="456"/>
                        <a:pt x="634" y="456"/>
                        <a:pt x="634" y="456"/>
                      </a:cubicBezTo>
                      <a:cubicBezTo>
                        <a:pt x="635" y="456"/>
                        <a:pt x="636" y="456"/>
                        <a:pt x="636" y="455"/>
                      </a:cubicBezTo>
                      <a:cubicBezTo>
                        <a:pt x="641" y="467"/>
                        <a:pt x="641" y="467"/>
                        <a:pt x="641" y="467"/>
                      </a:cubicBezTo>
                      <a:cubicBezTo>
                        <a:pt x="642" y="465"/>
                        <a:pt x="642" y="465"/>
                        <a:pt x="642" y="465"/>
                      </a:cubicBezTo>
                      <a:cubicBezTo>
                        <a:pt x="643" y="468"/>
                        <a:pt x="643" y="468"/>
                        <a:pt x="643" y="468"/>
                      </a:cubicBezTo>
                      <a:cubicBezTo>
                        <a:pt x="643" y="469"/>
                        <a:pt x="642" y="470"/>
                        <a:pt x="642" y="471"/>
                      </a:cubicBezTo>
                      <a:cubicBezTo>
                        <a:pt x="640" y="472"/>
                        <a:pt x="640" y="472"/>
                        <a:pt x="640" y="472"/>
                      </a:cubicBezTo>
                      <a:cubicBezTo>
                        <a:pt x="638" y="473"/>
                        <a:pt x="632" y="475"/>
                        <a:pt x="628" y="476"/>
                      </a:cubicBezTo>
                      <a:cubicBezTo>
                        <a:pt x="628" y="476"/>
                        <a:pt x="628" y="476"/>
                        <a:pt x="628" y="476"/>
                      </a:cubicBezTo>
                      <a:cubicBezTo>
                        <a:pt x="615" y="480"/>
                        <a:pt x="608" y="486"/>
                        <a:pt x="605" y="494"/>
                      </a:cubicBezTo>
                      <a:cubicBezTo>
                        <a:pt x="603" y="502"/>
                        <a:pt x="606" y="510"/>
                        <a:pt x="610" y="514"/>
                      </a:cubicBezTo>
                      <a:cubicBezTo>
                        <a:pt x="610" y="514"/>
                        <a:pt x="610" y="514"/>
                        <a:pt x="610" y="514"/>
                      </a:cubicBezTo>
                      <a:cubicBezTo>
                        <a:pt x="618" y="522"/>
                        <a:pt x="626" y="524"/>
                        <a:pt x="632" y="524"/>
                      </a:cubicBezTo>
                      <a:cubicBezTo>
                        <a:pt x="638" y="524"/>
                        <a:pt x="643" y="522"/>
                        <a:pt x="647" y="520"/>
                      </a:cubicBezTo>
                      <a:cubicBezTo>
                        <a:pt x="653" y="530"/>
                        <a:pt x="661" y="537"/>
                        <a:pt x="665" y="540"/>
                      </a:cubicBezTo>
                      <a:cubicBezTo>
                        <a:pt x="665" y="546"/>
                        <a:pt x="666" y="551"/>
                        <a:pt x="667" y="552"/>
                      </a:cubicBezTo>
                      <a:cubicBezTo>
                        <a:pt x="667" y="552"/>
                        <a:pt x="667" y="552"/>
                        <a:pt x="667" y="552"/>
                      </a:cubicBezTo>
                      <a:cubicBezTo>
                        <a:pt x="675" y="581"/>
                        <a:pt x="687" y="587"/>
                        <a:pt x="696" y="587"/>
                      </a:cubicBezTo>
                      <a:cubicBezTo>
                        <a:pt x="697" y="587"/>
                        <a:pt x="698" y="587"/>
                        <a:pt x="698" y="587"/>
                      </a:cubicBezTo>
                      <a:cubicBezTo>
                        <a:pt x="704" y="587"/>
                        <a:pt x="709" y="585"/>
                        <a:pt x="712" y="583"/>
                      </a:cubicBezTo>
                      <a:cubicBezTo>
                        <a:pt x="715" y="584"/>
                        <a:pt x="718" y="585"/>
                        <a:pt x="721" y="585"/>
                      </a:cubicBezTo>
                      <a:cubicBezTo>
                        <a:pt x="723" y="585"/>
                        <a:pt x="724" y="585"/>
                        <a:pt x="725" y="585"/>
                      </a:cubicBezTo>
                      <a:cubicBezTo>
                        <a:pt x="735" y="583"/>
                        <a:pt x="740" y="578"/>
                        <a:pt x="742" y="574"/>
                      </a:cubicBezTo>
                      <a:cubicBezTo>
                        <a:pt x="745" y="570"/>
                        <a:pt x="746" y="566"/>
                        <a:pt x="746" y="562"/>
                      </a:cubicBezTo>
                      <a:cubicBezTo>
                        <a:pt x="746" y="561"/>
                        <a:pt x="746" y="561"/>
                        <a:pt x="746" y="561"/>
                      </a:cubicBezTo>
                      <a:cubicBezTo>
                        <a:pt x="754" y="551"/>
                        <a:pt x="749" y="538"/>
                        <a:pt x="740" y="530"/>
                      </a:cubicBezTo>
                      <a:cubicBezTo>
                        <a:pt x="735" y="524"/>
                        <a:pt x="732" y="521"/>
                        <a:pt x="730" y="519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A3BA0165-71CC-4D41-BC2A-8A7668C0E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083" y="446792"/>
                  <a:ext cx="49824" cy="51101"/>
                </a:xfrm>
                <a:custGeom>
                  <a:avLst/>
                  <a:gdLst>
                    <a:gd name="T0" fmla="*/ 25 w 56"/>
                    <a:gd name="T1" fmla="*/ 56 h 58"/>
                    <a:gd name="T2" fmla="*/ 53 w 56"/>
                    <a:gd name="T3" fmla="*/ 20 h 58"/>
                    <a:gd name="T4" fmla="*/ 20 w 56"/>
                    <a:gd name="T5" fmla="*/ 14 h 58"/>
                    <a:gd name="T6" fmla="*/ 11 w 56"/>
                    <a:gd name="T7" fmla="*/ 47 h 58"/>
                    <a:gd name="T8" fmla="*/ 25 w 5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8">
                      <a:moveTo>
                        <a:pt x="25" y="56"/>
                      </a:moveTo>
                      <a:cubicBezTo>
                        <a:pt x="25" y="56"/>
                        <a:pt x="56" y="58"/>
                        <a:pt x="53" y="20"/>
                      </a:cubicBezTo>
                      <a:cubicBezTo>
                        <a:pt x="53" y="20"/>
                        <a:pt x="45" y="0"/>
                        <a:pt x="20" y="14"/>
                      </a:cubicBezTo>
                      <a:cubicBezTo>
                        <a:pt x="20" y="14"/>
                        <a:pt x="0" y="27"/>
                        <a:pt x="11" y="47"/>
                      </a:cubicBezTo>
                      <a:cubicBezTo>
                        <a:pt x="11" y="47"/>
                        <a:pt x="18" y="55"/>
                        <a:pt x="25" y="56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id="{044F2221-5EBF-4D77-8B48-7FD6223B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265" y="497041"/>
                  <a:ext cx="16608" cy="14479"/>
                </a:xfrm>
                <a:custGeom>
                  <a:avLst/>
                  <a:gdLst>
                    <a:gd name="T0" fmla="*/ 2 w 19"/>
                    <a:gd name="T1" fmla="*/ 2 h 16"/>
                    <a:gd name="T2" fmla="*/ 18 w 19"/>
                    <a:gd name="T3" fmla="*/ 0 h 16"/>
                    <a:gd name="T4" fmla="*/ 18 w 19"/>
                    <a:gd name="T5" fmla="*/ 11 h 16"/>
                    <a:gd name="T6" fmla="*/ 0 w 19"/>
                    <a:gd name="T7" fmla="*/ 9 h 16"/>
                    <a:gd name="T8" fmla="*/ 2 w 19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6">
                      <a:moveTo>
                        <a:pt x="2" y="2"/>
                      </a:moveTo>
                      <a:cubicBezTo>
                        <a:pt x="2" y="2"/>
                        <a:pt x="10" y="4"/>
                        <a:pt x="18" y="0"/>
                      </a:cubicBezTo>
                      <a:cubicBezTo>
                        <a:pt x="18" y="0"/>
                        <a:pt x="19" y="9"/>
                        <a:pt x="18" y="11"/>
                      </a:cubicBezTo>
                      <a:cubicBezTo>
                        <a:pt x="18" y="11"/>
                        <a:pt x="10" y="16"/>
                        <a:pt x="0" y="9"/>
                      </a:cubicBezTo>
                      <a:cubicBezTo>
                        <a:pt x="0" y="9"/>
                        <a:pt x="2" y="4"/>
                        <a:pt x="2" y="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" name="Freeform 9">
                  <a:extLst>
                    <a:ext uri="{FF2B5EF4-FFF2-40B4-BE49-F238E27FC236}">
                      <a16:creationId xmlns:a16="http://schemas.microsoft.com/office/drawing/2014/main" id="{607F318E-9E95-40AD-9DCC-D292CA382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433" y="508538"/>
                  <a:ext cx="19589" cy="18737"/>
                </a:xfrm>
                <a:custGeom>
                  <a:avLst/>
                  <a:gdLst>
                    <a:gd name="T0" fmla="*/ 3 w 22"/>
                    <a:gd name="T1" fmla="*/ 0 h 21"/>
                    <a:gd name="T2" fmla="*/ 22 w 22"/>
                    <a:gd name="T3" fmla="*/ 1 h 21"/>
                    <a:gd name="T4" fmla="*/ 22 w 22"/>
                    <a:gd name="T5" fmla="*/ 13 h 21"/>
                    <a:gd name="T6" fmla="*/ 1 w 22"/>
                    <a:gd name="T7" fmla="*/ 9 h 21"/>
                    <a:gd name="T8" fmla="*/ 3 w 2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3" y="0"/>
                      </a:moveTo>
                      <a:cubicBezTo>
                        <a:pt x="3" y="0"/>
                        <a:pt x="15" y="6"/>
                        <a:pt x="22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5" y="21"/>
                        <a:pt x="1" y="9"/>
                      </a:cubicBezTo>
                      <a:cubicBezTo>
                        <a:pt x="0" y="8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63540EA8-1A8A-4892-BCA0-F4F1269B3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581" y="520036"/>
                  <a:ext cx="20440" cy="24273"/>
                </a:xfrm>
                <a:custGeom>
                  <a:avLst/>
                  <a:gdLst>
                    <a:gd name="T0" fmla="*/ 2 w 23"/>
                    <a:gd name="T1" fmla="*/ 0 h 27"/>
                    <a:gd name="T2" fmla="*/ 23 w 23"/>
                    <a:gd name="T3" fmla="*/ 3 h 27"/>
                    <a:gd name="T4" fmla="*/ 23 w 23"/>
                    <a:gd name="T5" fmla="*/ 11 h 27"/>
                    <a:gd name="T6" fmla="*/ 0 w 23"/>
                    <a:gd name="T7" fmla="*/ 7 h 27"/>
                    <a:gd name="T8" fmla="*/ 2 w 2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7">
                      <a:moveTo>
                        <a:pt x="2" y="0"/>
                      </a:moveTo>
                      <a:cubicBezTo>
                        <a:pt x="2" y="0"/>
                        <a:pt x="11" y="8"/>
                        <a:pt x="23" y="3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16" y="27"/>
                        <a:pt x="0" y="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738E20A-A94B-4764-A1A4-17BA52799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0677" y="524720"/>
                  <a:ext cx="48546" cy="43436"/>
                </a:xfrm>
                <a:custGeom>
                  <a:avLst/>
                  <a:gdLst>
                    <a:gd name="T0" fmla="*/ 14 w 55"/>
                    <a:gd name="T1" fmla="*/ 0 h 49"/>
                    <a:gd name="T2" fmla="*/ 31 w 55"/>
                    <a:gd name="T3" fmla="*/ 16 h 49"/>
                    <a:gd name="T4" fmla="*/ 44 w 55"/>
                    <a:gd name="T5" fmla="*/ 0 h 49"/>
                    <a:gd name="T6" fmla="*/ 53 w 55"/>
                    <a:gd name="T7" fmla="*/ 5 h 49"/>
                    <a:gd name="T8" fmla="*/ 53 w 55"/>
                    <a:gd name="T9" fmla="*/ 22 h 49"/>
                    <a:gd name="T10" fmla="*/ 0 w 55"/>
                    <a:gd name="T11" fmla="*/ 21 h 49"/>
                    <a:gd name="T12" fmla="*/ 14 w 55"/>
                    <a:gd name="T13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49">
                      <a:moveTo>
                        <a:pt x="14" y="0"/>
                      </a:moveTo>
                      <a:cubicBezTo>
                        <a:pt x="14" y="0"/>
                        <a:pt x="9" y="15"/>
                        <a:pt x="31" y="16"/>
                      </a:cubicBezTo>
                      <a:cubicBezTo>
                        <a:pt x="31" y="16"/>
                        <a:pt x="45" y="17"/>
                        <a:pt x="44" y="0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5" y="17"/>
                        <a:pt x="53" y="22"/>
                      </a:cubicBezTo>
                      <a:cubicBezTo>
                        <a:pt x="53" y="22"/>
                        <a:pt x="29" y="49"/>
                        <a:pt x="0" y="21"/>
                      </a:cubicBezTo>
                      <a:cubicBezTo>
                        <a:pt x="0" y="21"/>
                        <a:pt x="5" y="3"/>
                        <a:pt x="14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2433FC1-3C07-446E-BD13-111DD3F7B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528127"/>
                  <a:ext cx="391775" cy="412641"/>
                </a:xfrm>
                <a:custGeom>
                  <a:avLst/>
                  <a:gdLst>
                    <a:gd name="T0" fmla="*/ 239 w 442"/>
                    <a:gd name="T1" fmla="*/ 0 h 466"/>
                    <a:gd name="T2" fmla="*/ 413 w 442"/>
                    <a:gd name="T3" fmla="*/ 112 h 466"/>
                    <a:gd name="T4" fmla="*/ 426 w 442"/>
                    <a:gd name="T5" fmla="*/ 251 h 466"/>
                    <a:gd name="T6" fmla="*/ 389 w 442"/>
                    <a:gd name="T7" fmla="*/ 281 h 466"/>
                    <a:gd name="T8" fmla="*/ 399 w 442"/>
                    <a:gd name="T9" fmla="*/ 311 h 466"/>
                    <a:gd name="T10" fmla="*/ 296 w 442"/>
                    <a:gd name="T11" fmla="*/ 425 h 466"/>
                    <a:gd name="T12" fmla="*/ 98 w 442"/>
                    <a:gd name="T13" fmla="*/ 406 h 466"/>
                    <a:gd name="T14" fmla="*/ 0 w 442"/>
                    <a:gd name="T15" fmla="*/ 258 h 466"/>
                    <a:gd name="T16" fmla="*/ 220 w 442"/>
                    <a:gd name="T17" fmla="*/ 333 h 466"/>
                    <a:gd name="T18" fmla="*/ 402 w 442"/>
                    <a:gd name="T19" fmla="*/ 234 h 466"/>
                    <a:gd name="T20" fmla="*/ 392 w 442"/>
                    <a:gd name="T21" fmla="*/ 125 h 466"/>
                    <a:gd name="T22" fmla="*/ 363 w 442"/>
                    <a:gd name="T23" fmla="*/ 122 h 466"/>
                    <a:gd name="T24" fmla="*/ 23 w 442"/>
                    <a:gd name="T25" fmla="*/ 143 h 466"/>
                    <a:gd name="T26" fmla="*/ 182 w 442"/>
                    <a:gd name="T27" fmla="*/ 4 h 466"/>
                    <a:gd name="T28" fmla="*/ 178 w 442"/>
                    <a:gd name="T29" fmla="*/ 15 h 466"/>
                    <a:gd name="T30" fmla="*/ 239 w 442"/>
                    <a:gd name="T31" fmla="*/ 20 h 466"/>
                    <a:gd name="T32" fmla="*/ 239 w 442"/>
                    <a:gd name="T33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2" h="466">
                      <a:moveTo>
                        <a:pt x="239" y="0"/>
                      </a:moveTo>
                      <a:cubicBezTo>
                        <a:pt x="239" y="0"/>
                        <a:pt x="369" y="4"/>
                        <a:pt x="413" y="112"/>
                      </a:cubicBezTo>
                      <a:cubicBezTo>
                        <a:pt x="413" y="112"/>
                        <a:pt x="442" y="169"/>
                        <a:pt x="426" y="251"/>
                      </a:cubicBezTo>
                      <a:cubicBezTo>
                        <a:pt x="426" y="251"/>
                        <a:pt x="399" y="250"/>
                        <a:pt x="389" y="281"/>
                      </a:cubicBezTo>
                      <a:cubicBezTo>
                        <a:pt x="389" y="281"/>
                        <a:pt x="389" y="301"/>
                        <a:pt x="399" y="311"/>
                      </a:cubicBezTo>
                      <a:cubicBezTo>
                        <a:pt x="399" y="311"/>
                        <a:pt x="382" y="390"/>
                        <a:pt x="296" y="425"/>
                      </a:cubicBezTo>
                      <a:cubicBezTo>
                        <a:pt x="296" y="425"/>
                        <a:pt x="180" y="466"/>
                        <a:pt x="98" y="406"/>
                      </a:cubicBezTo>
                      <a:cubicBezTo>
                        <a:pt x="98" y="406"/>
                        <a:pt x="17" y="354"/>
                        <a:pt x="0" y="258"/>
                      </a:cubicBezTo>
                      <a:cubicBezTo>
                        <a:pt x="0" y="258"/>
                        <a:pt x="52" y="350"/>
                        <a:pt x="220" y="333"/>
                      </a:cubicBezTo>
                      <a:cubicBezTo>
                        <a:pt x="220" y="333"/>
                        <a:pt x="350" y="328"/>
                        <a:pt x="402" y="234"/>
                      </a:cubicBezTo>
                      <a:cubicBezTo>
                        <a:pt x="402" y="234"/>
                        <a:pt x="406" y="165"/>
                        <a:pt x="392" y="125"/>
                      </a:cubicBezTo>
                      <a:cubicBezTo>
                        <a:pt x="392" y="125"/>
                        <a:pt x="390" y="108"/>
                        <a:pt x="363" y="122"/>
                      </a:cubicBezTo>
                      <a:cubicBezTo>
                        <a:pt x="363" y="122"/>
                        <a:pt x="142" y="231"/>
                        <a:pt x="23" y="143"/>
                      </a:cubicBezTo>
                      <a:cubicBezTo>
                        <a:pt x="23" y="143"/>
                        <a:pt x="54" y="18"/>
                        <a:pt x="182" y="4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8" y="15"/>
                        <a:pt x="204" y="55"/>
                        <a:pt x="239" y="20"/>
                      </a:cubicBezTo>
                      <a:cubicBezTo>
                        <a:pt x="239" y="20"/>
                        <a:pt x="243" y="7"/>
                        <a:pt x="239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270BFE57-8FC3-4E0C-8C79-F6E903DEF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83" y="641401"/>
                  <a:ext cx="321085" cy="146916"/>
                </a:xfrm>
                <a:custGeom>
                  <a:avLst/>
                  <a:gdLst>
                    <a:gd name="T0" fmla="*/ 19 w 362"/>
                    <a:gd name="T1" fmla="*/ 29 h 166"/>
                    <a:gd name="T2" fmla="*/ 345 w 362"/>
                    <a:gd name="T3" fmla="*/ 0 h 166"/>
                    <a:gd name="T4" fmla="*/ 357 w 362"/>
                    <a:gd name="T5" fmla="*/ 98 h 166"/>
                    <a:gd name="T6" fmla="*/ 184 w 362"/>
                    <a:gd name="T7" fmla="*/ 166 h 166"/>
                    <a:gd name="T8" fmla="*/ 122 w 362"/>
                    <a:gd name="T9" fmla="*/ 116 h 166"/>
                    <a:gd name="T10" fmla="*/ 67 w 362"/>
                    <a:gd name="T11" fmla="*/ 146 h 166"/>
                    <a:gd name="T12" fmla="*/ 15 w 362"/>
                    <a:gd name="T13" fmla="*/ 115 h 166"/>
                    <a:gd name="T14" fmla="*/ 19 w 362"/>
                    <a:gd name="T15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2" h="166">
                      <a:moveTo>
                        <a:pt x="19" y="29"/>
                      </a:moveTo>
                      <a:cubicBezTo>
                        <a:pt x="19" y="29"/>
                        <a:pt x="134" y="100"/>
                        <a:pt x="345" y="0"/>
                      </a:cubicBezTo>
                      <a:cubicBezTo>
                        <a:pt x="345" y="0"/>
                        <a:pt x="362" y="64"/>
                        <a:pt x="357" y="98"/>
                      </a:cubicBezTo>
                      <a:cubicBezTo>
                        <a:pt x="357" y="98"/>
                        <a:pt x="314" y="157"/>
                        <a:pt x="184" y="166"/>
                      </a:cubicBezTo>
                      <a:cubicBezTo>
                        <a:pt x="184" y="166"/>
                        <a:pt x="144" y="124"/>
                        <a:pt x="122" y="116"/>
                      </a:cubicBezTo>
                      <a:cubicBezTo>
                        <a:pt x="122" y="116"/>
                        <a:pt x="116" y="111"/>
                        <a:pt x="67" y="146"/>
                      </a:cubicBezTo>
                      <a:cubicBezTo>
                        <a:pt x="67" y="146"/>
                        <a:pt x="33" y="133"/>
                        <a:pt x="15" y="115"/>
                      </a:cubicBezTo>
                      <a:cubicBezTo>
                        <a:pt x="15" y="115"/>
                        <a:pt x="0" y="69"/>
                        <a:pt x="19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5A7EA5A-5E84-4A83-94CA-AF597F7719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049" y="698890"/>
                  <a:ext cx="28106" cy="38326"/>
                </a:xfrm>
                <a:custGeom>
                  <a:avLst/>
                  <a:gdLst>
                    <a:gd name="T0" fmla="*/ 8 w 32"/>
                    <a:gd name="T1" fmla="*/ 41 h 43"/>
                    <a:gd name="T2" fmla="*/ 26 w 32"/>
                    <a:gd name="T3" fmla="*/ 30 h 43"/>
                    <a:gd name="T4" fmla="*/ 17 w 32"/>
                    <a:gd name="T5" fmla="*/ 3 h 43"/>
                    <a:gd name="T6" fmla="*/ 10 w 32"/>
                    <a:gd name="T7" fmla="*/ 37 h 43"/>
                    <a:gd name="T8" fmla="*/ 8 w 32"/>
                    <a:gd name="T9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3">
                      <a:moveTo>
                        <a:pt x="8" y="41"/>
                      </a:moveTo>
                      <a:cubicBezTo>
                        <a:pt x="8" y="41"/>
                        <a:pt x="25" y="43"/>
                        <a:pt x="26" y="30"/>
                      </a:cubicBezTo>
                      <a:cubicBezTo>
                        <a:pt x="26" y="30"/>
                        <a:pt x="32" y="0"/>
                        <a:pt x="17" y="3"/>
                      </a:cubicBezTo>
                      <a:cubicBezTo>
                        <a:pt x="17" y="3"/>
                        <a:pt x="0" y="7"/>
                        <a:pt x="10" y="37"/>
                      </a:cubicBezTo>
                      <a:cubicBezTo>
                        <a:pt x="10" y="37"/>
                        <a:pt x="5" y="37"/>
                        <a:pt x="8" y="41"/>
                      </a:cubicBezTo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2B0DCD1-C231-4F0F-9E2B-F99526521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10" y="696335"/>
                  <a:ext cx="14053" cy="32790"/>
                </a:xfrm>
                <a:custGeom>
                  <a:avLst/>
                  <a:gdLst>
                    <a:gd name="T0" fmla="*/ 5 w 16"/>
                    <a:gd name="T1" fmla="*/ 37 h 37"/>
                    <a:gd name="T2" fmla="*/ 16 w 16"/>
                    <a:gd name="T3" fmla="*/ 14 h 37"/>
                    <a:gd name="T4" fmla="*/ 2 w 16"/>
                    <a:gd name="T5" fmla="*/ 19 h 37"/>
                    <a:gd name="T6" fmla="*/ 5 w 16"/>
                    <a:gd name="T7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37">
                      <a:moveTo>
                        <a:pt x="5" y="37"/>
                      </a:moveTo>
                      <a:cubicBezTo>
                        <a:pt x="5" y="37"/>
                        <a:pt x="2" y="15"/>
                        <a:pt x="16" y="14"/>
                      </a:cubicBezTo>
                      <a:cubicBezTo>
                        <a:pt x="16" y="14"/>
                        <a:pt x="9" y="0"/>
                        <a:pt x="2" y="19"/>
                      </a:cubicBezTo>
                      <a:cubicBezTo>
                        <a:pt x="2" y="19"/>
                        <a:pt x="0" y="30"/>
                        <a:pt x="5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5B3EC5E-2B09-40BF-A6DC-67D2644C9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500" y="701019"/>
                  <a:ext cx="28957" cy="37900"/>
                </a:xfrm>
                <a:custGeom>
                  <a:avLst/>
                  <a:gdLst>
                    <a:gd name="T0" fmla="*/ 32 w 33"/>
                    <a:gd name="T1" fmla="*/ 39 h 43"/>
                    <a:gd name="T2" fmla="*/ 11 w 33"/>
                    <a:gd name="T3" fmla="*/ 43 h 43"/>
                    <a:gd name="T4" fmla="*/ 1 w 33"/>
                    <a:gd name="T5" fmla="*/ 18 h 43"/>
                    <a:gd name="T6" fmla="*/ 14 w 33"/>
                    <a:gd name="T7" fmla="*/ 1 h 43"/>
                    <a:gd name="T8" fmla="*/ 22 w 33"/>
                    <a:gd name="T9" fmla="*/ 38 h 43"/>
                    <a:gd name="T10" fmla="*/ 32 w 33"/>
                    <a:gd name="T11" fmla="*/ 3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3">
                      <a:moveTo>
                        <a:pt x="32" y="39"/>
                      </a:move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0" y="41"/>
                        <a:pt x="1" y="18"/>
                      </a:cubicBezTo>
                      <a:cubicBezTo>
                        <a:pt x="1" y="18"/>
                        <a:pt x="2" y="0"/>
                        <a:pt x="14" y="1"/>
                      </a:cubicBezTo>
                      <a:cubicBezTo>
                        <a:pt x="14" y="1"/>
                        <a:pt x="33" y="6"/>
                        <a:pt x="22" y="38"/>
                      </a:cubicBezTo>
                      <a:lnTo>
                        <a:pt x="32" y="39"/>
                      </a:lnTo>
                      <a:close/>
                    </a:path>
                  </a:pathLst>
                </a:custGeom>
                <a:solidFill>
                  <a:srgbClr val="712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CACED542-07C5-4CEF-908C-577E79341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203" y="693780"/>
                  <a:ext cx="15756" cy="38752"/>
                </a:xfrm>
                <a:custGeom>
                  <a:avLst/>
                  <a:gdLst>
                    <a:gd name="T0" fmla="*/ 7 w 18"/>
                    <a:gd name="T1" fmla="*/ 44 h 44"/>
                    <a:gd name="T2" fmla="*/ 18 w 18"/>
                    <a:gd name="T3" fmla="*/ 17 h 44"/>
                    <a:gd name="T4" fmla="*/ 3 w 18"/>
                    <a:gd name="T5" fmla="*/ 21 h 44"/>
                    <a:gd name="T6" fmla="*/ 7 w 18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44">
                      <a:moveTo>
                        <a:pt x="7" y="44"/>
                      </a:moveTo>
                      <a:cubicBezTo>
                        <a:pt x="7" y="44"/>
                        <a:pt x="3" y="20"/>
                        <a:pt x="18" y="17"/>
                      </a:cubicBezTo>
                      <a:cubicBezTo>
                        <a:pt x="18" y="17"/>
                        <a:pt x="9" y="0"/>
                        <a:pt x="3" y="21"/>
                      </a:cubicBezTo>
                      <a:cubicBezTo>
                        <a:pt x="3" y="21"/>
                        <a:pt x="0" y="37"/>
                        <a:pt x="7" y="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70A83DBB-F979-4472-81EC-8EB65D2D1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360" y="747862"/>
                  <a:ext cx="93259" cy="38752"/>
                </a:xfrm>
                <a:custGeom>
                  <a:avLst/>
                  <a:gdLst>
                    <a:gd name="T0" fmla="*/ 0 w 105"/>
                    <a:gd name="T1" fmla="*/ 27 h 44"/>
                    <a:gd name="T2" fmla="*/ 105 w 105"/>
                    <a:gd name="T3" fmla="*/ 44 h 44"/>
                    <a:gd name="T4" fmla="*/ 46 w 105"/>
                    <a:gd name="T5" fmla="*/ 0 h 44"/>
                    <a:gd name="T6" fmla="*/ 0 w 105"/>
                    <a:gd name="T7" fmla="*/ 27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0" y="27"/>
                      </a:moveTo>
                      <a:cubicBezTo>
                        <a:pt x="0" y="27"/>
                        <a:pt x="31" y="43"/>
                        <a:pt x="105" y="44"/>
                      </a:cubicBezTo>
                      <a:cubicBezTo>
                        <a:pt x="105" y="44"/>
                        <a:pt x="65" y="5"/>
                        <a:pt x="46" y="0"/>
                      </a:cubicBezTo>
                      <a:cubicBezTo>
                        <a:pt x="46" y="0"/>
                        <a:pt x="33" y="2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D9650403-0886-43DA-8ED8-A2205FA2B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283" y="724866"/>
                  <a:ext cx="352597" cy="101776"/>
                </a:xfrm>
                <a:custGeom>
                  <a:avLst/>
                  <a:gdLst>
                    <a:gd name="T0" fmla="*/ 23 w 398"/>
                    <a:gd name="T1" fmla="*/ 1 h 115"/>
                    <a:gd name="T2" fmla="*/ 28 w 398"/>
                    <a:gd name="T3" fmla="*/ 19 h 115"/>
                    <a:gd name="T4" fmla="*/ 23 w 398"/>
                    <a:gd name="T5" fmla="*/ 19 h 115"/>
                    <a:gd name="T6" fmla="*/ 211 w 398"/>
                    <a:gd name="T7" fmla="*/ 75 h 115"/>
                    <a:gd name="T8" fmla="*/ 376 w 398"/>
                    <a:gd name="T9" fmla="*/ 5 h 115"/>
                    <a:gd name="T10" fmla="*/ 398 w 398"/>
                    <a:gd name="T11" fmla="*/ 10 h 115"/>
                    <a:gd name="T12" fmla="*/ 160 w 398"/>
                    <a:gd name="T13" fmla="*/ 108 h 115"/>
                    <a:gd name="T14" fmla="*/ 0 w 398"/>
                    <a:gd name="T15" fmla="*/ 23 h 115"/>
                    <a:gd name="T16" fmla="*/ 3 w 398"/>
                    <a:gd name="T17" fmla="*/ 12 h 115"/>
                    <a:gd name="T18" fmla="*/ 23 w 398"/>
                    <a:gd name="T19" fmla="*/ 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8" h="115">
                      <a:moveTo>
                        <a:pt x="23" y="1"/>
                      </a:moveTo>
                      <a:cubicBezTo>
                        <a:pt x="23" y="1"/>
                        <a:pt x="25" y="14"/>
                        <a:pt x="28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3" y="19"/>
                        <a:pt x="78" y="82"/>
                        <a:pt x="211" y="75"/>
                      </a:cubicBezTo>
                      <a:cubicBezTo>
                        <a:pt x="211" y="75"/>
                        <a:pt x="318" y="70"/>
                        <a:pt x="376" y="5"/>
                      </a:cubicBezTo>
                      <a:cubicBezTo>
                        <a:pt x="376" y="5"/>
                        <a:pt x="381" y="9"/>
                        <a:pt x="398" y="10"/>
                      </a:cubicBezTo>
                      <a:cubicBezTo>
                        <a:pt x="398" y="10"/>
                        <a:pt x="352" y="115"/>
                        <a:pt x="160" y="108"/>
                      </a:cubicBezTo>
                      <a:cubicBezTo>
                        <a:pt x="160" y="108"/>
                        <a:pt x="38" y="103"/>
                        <a:pt x="0" y="2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17" y="0"/>
                        <a:pt x="23" y="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B906F112-D98A-4EE9-B6E3-48A879A18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26" y="635439"/>
                  <a:ext cx="29383" cy="97092"/>
                </a:xfrm>
                <a:custGeom>
                  <a:avLst/>
                  <a:gdLst>
                    <a:gd name="T0" fmla="*/ 0 w 33"/>
                    <a:gd name="T1" fmla="*/ 4 h 110"/>
                    <a:gd name="T2" fmla="*/ 11 w 33"/>
                    <a:gd name="T3" fmla="*/ 104 h 110"/>
                    <a:gd name="T4" fmla="*/ 33 w 33"/>
                    <a:gd name="T5" fmla="*/ 110 h 110"/>
                    <a:gd name="T6" fmla="*/ 18 w 33"/>
                    <a:gd name="T7" fmla="*/ 0 h 110"/>
                    <a:gd name="T8" fmla="*/ 0 w 33"/>
                    <a:gd name="T9" fmla="*/ 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10">
                      <a:moveTo>
                        <a:pt x="0" y="4"/>
                      </a:moveTo>
                      <a:cubicBezTo>
                        <a:pt x="0" y="4"/>
                        <a:pt x="16" y="76"/>
                        <a:pt x="11" y="104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2" y="19"/>
                        <a:pt x="18" y="0"/>
                      </a:cubicBezTo>
                      <a:cubicBezTo>
                        <a:pt x="18" y="0"/>
                        <a:pt x="6" y="1"/>
                        <a:pt x="0" y="4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B15C691-88EF-4329-ACAA-796F3A17C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8473" y="754675"/>
                  <a:ext cx="45991" cy="60470"/>
                </a:xfrm>
                <a:custGeom>
                  <a:avLst/>
                  <a:gdLst>
                    <a:gd name="T0" fmla="*/ 37 w 52"/>
                    <a:gd name="T1" fmla="*/ 53 h 68"/>
                    <a:gd name="T2" fmla="*/ 52 w 52"/>
                    <a:gd name="T3" fmla="*/ 24 h 68"/>
                    <a:gd name="T4" fmla="*/ 31 w 52"/>
                    <a:gd name="T5" fmla="*/ 0 h 68"/>
                    <a:gd name="T6" fmla="*/ 0 w 52"/>
                    <a:gd name="T7" fmla="*/ 34 h 68"/>
                    <a:gd name="T8" fmla="*/ 37 w 52"/>
                    <a:gd name="T9" fmla="*/ 5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68">
                      <a:moveTo>
                        <a:pt x="37" y="53"/>
                      </a:moveTo>
                      <a:cubicBezTo>
                        <a:pt x="37" y="53"/>
                        <a:pt x="17" y="21"/>
                        <a:pt x="52" y="24"/>
                      </a:cubicBezTo>
                      <a:cubicBezTo>
                        <a:pt x="52" y="24"/>
                        <a:pt x="50" y="0"/>
                        <a:pt x="31" y="0"/>
                      </a:cubicBezTo>
                      <a:cubicBezTo>
                        <a:pt x="31" y="0"/>
                        <a:pt x="0" y="3"/>
                        <a:pt x="0" y="34"/>
                      </a:cubicBezTo>
                      <a:cubicBezTo>
                        <a:pt x="0" y="34"/>
                        <a:pt x="7" y="68"/>
                        <a:pt x="37" y="53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21BA6B4F-EDD4-42D5-924C-634D7CBB2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153" y="775116"/>
                  <a:ext cx="18311" cy="22144"/>
                </a:xfrm>
                <a:custGeom>
                  <a:avLst/>
                  <a:gdLst>
                    <a:gd name="T0" fmla="*/ 8 w 21"/>
                    <a:gd name="T1" fmla="*/ 25 h 25"/>
                    <a:gd name="T2" fmla="*/ 21 w 21"/>
                    <a:gd name="T3" fmla="*/ 8 h 25"/>
                    <a:gd name="T4" fmla="*/ 4 w 21"/>
                    <a:gd name="T5" fmla="*/ 9 h 25"/>
                    <a:gd name="T6" fmla="*/ 8 w 21"/>
                    <a:gd name="T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8" y="25"/>
                        <a:pt x="9" y="12"/>
                        <a:pt x="21" y="8"/>
                      </a:cubicBezTo>
                      <a:cubicBezTo>
                        <a:pt x="21" y="8"/>
                        <a:pt x="14" y="0"/>
                        <a:pt x="4" y="9"/>
                      </a:cubicBezTo>
                      <a:cubicBezTo>
                        <a:pt x="4" y="9"/>
                        <a:pt x="0" y="17"/>
                        <a:pt x="8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FBEC5C2F-1688-4495-9216-ED29B8D4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818" y="782355"/>
                  <a:ext cx="27680" cy="26402"/>
                </a:xfrm>
                <a:custGeom>
                  <a:avLst/>
                  <a:gdLst>
                    <a:gd name="T0" fmla="*/ 12 w 31"/>
                    <a:gd name="T1" fmla="*/ 30 h 30"/>
                    <a:gd name="T2" fmla="*/ 31 w 31"/>
                    <a:gd name="T3" fmla="*/ 5 h 30"/>
                    <a:gd name="T4" fmla="*/ 19 w 31"/>
                    <a:gd name="T5" fmla="*/ 0 h 30"/>
                    <a:gd name="T6" fmla="*/ 2 w 31"/>
                    <a:gd name="T7" fmla="*/ 21 h 30"/>
                    <a:gd name="T8" fmla="*/ 12 w 31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0">
                      <a:moveTo>
                        <a:pt x="12" y="30"/>
                      </a:moveTo>
                      <a:cubicBezTo>
                        <a:pt x="12" y="30"/>
                        <a:pt x="9" y="15"/>
                        <a:pt x="31" y="5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0" y="5"/>
                        <a:pt x="2" y="21"/>
                      </a:cubicBezTo>
                      <a:cubicBezTo>
                        <a:pt x="2" y="21"/>
                        <a:pt x="8" y="27"/>
                        <a:pt x="12" y="3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2E1770A-D13E-423C-8C33-F3D175E10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593" y="787465"/>
                  <a:ext cx="24699" cy="29383"/>
                </a:xfrm>
                <a:custGeom>
                  <a:avLst/>
                  <a:gdLst>
                    <a:gd name="T0" fmla="*/ 5 w 28"/>
                    <a:gd name="T1" fmla="*/ 33 h 33"/>
                    <a:gd name="T2" fmla="*/ 28 w 28"/>
                    <a:gd name="T3" fmla="*/ 4 h 33"/>
                    <a:gd name="T4" fmla="*/ 17 w 28"/>
                    <a:gd name="T5" fmla="*/ 2 h 33"/>
                    <a:gd name="T6" fmla="*/ 0 w 28"/>
                    <a:gd name="T7" fmla="*/ 26 h 33"/>
                    <a:gd name="T8" fmla="*/ 5 w 28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3">
                      <a:moveTo>
                        <a:pt x="5" y="33"/>
                      </a:moveTo>
                      <a:cubicBezTo>
                        <a:pt x="5" y="33"/>
                        <a:pt x="8" y="13"/>
                        <a:pt x="28" y="4"/>
                      </a:cubicBezTo>
                      <a:cubicBezTo>
                        <a:pt x="28" y="4"/>
                        <a:pt x="24" y="0"/>
                        <a:pt x="17" y="2"/>
                      </a:cubicBezTo>
                      <a:cubicBezTo>
                        <a:pt x="17" y="2"/>
                        <a:pt x="0" y="6"/>
                        <a:pt x="0" y="26"/>
                      </a:cubicBezTo>
                      <a:cubicBezTo>
                        <a:pt x="0" y="26"/>
                        <a:pt x="1" y="30"/>
                        <a:pt x="5" y="33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3CC59BB-F94A-49B6-A46D-96D1F18D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703" y="793853"/>
                  <a:ext cx="52379" cy="48546"/>
                </a:xfrm>
                <a:custGeom>
                  <a:avLst/>
                  <a:gdLst>
                    <a:gd name="T0" fmla="*/ 29 w 59"/>
                    <a:gd name="T1" fmla="*/ 50 h 55"/>
                    <a:gd name="T2" fmla="*/ 55 w 59"/>
                    <a:gd name="T3" fmla="*/ 26 h 55"/>
                    <a:gd name="T4" fmla="*/ 33 w 59"/>
                    <a:gd name="T5" fmla="*/ 1 h 55"/>
                    <a:gd name="T6" fmla="*/ 4 w 59"/>
                    <a:gd name="T7" fmla="*/ 36 h 55"/>
                    <a:gd name="T8" fmla="*/ 29 w 59"/>
                    <a:gd name="T9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55">
                      <a:moveTo>
                        <a:pt x="29" y="50"/>
                      </a:moveTo>
                      <a:cubicBezTo>
                        <a:pt x="29" y="50"/>
                        <a:pt x="20" y="19"/>
                        <a:pt x="55" y="26"/>
                      </a:cubicBezTo>
                      <a:cubicBezTo>
                        <a:pt x="55" y="26"/>
                        <a:pt x="59" y="3"/>
                        <a:pt x="33" y="1"/>
                      </a:cubicBezTo>
                      <a:cubicBezTo>
                        <a:pt x="33" y="1"/>
                        <a:pt x="0" y="0"/>
                        <a:pt x="4" y="36"/>
                      </a:cubicBezTo>
                      <a:cubicBezTo>
                        <a:pt x="4" y="36"/>
                        <a:pt x="11" y="55"/>
                        <a:pt x="29" y="5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B889A436-5F4B-4A42-8C41-2CE075A17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6402" y="814293"/>
                  <a:ext cx="26828" cy="23847"/>
                </a:xfrm>
                <a:custGeom>
                  <a:avLst/>
                  <a:gdLst>
                    <a:gd name="T0" fmla="*/ 5 w 30"/>
                    <a:gd name="T1" fmla="*/ 27 h 27"/>
                    <a:gd name="T2" fmla="*/ 30 w 30"/>
                    <a:gd name="T3" fmla="*/ 12 h 27"/>
                    <a:gd name="T4" fmla="*/ 9 w 30"/>
                    <a:gd name="T5" fmla="*/ 8 h 27"/>
                    <a:gd name="T6" fmla="*/ 5 w 30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27">
                      <a:moveTo>
                        <a:pt x="5" y="27"/>
                      </a:moveTo>
                      <a:cubicBezTo>
                        <a:pt x="5" y="27"/>
                        <a:pt x="15" y="13"/>
                        <a:pt x="30" y="12"/>
                      </a:cubicBezTo>
                      <a:cubicBezTo>
                        <a:pt x="30" y="12"/>
                        <a:pt x="23" y="0"/>
                        <a:pt x="9" y="8"/>
                      </a:cubicBezTo>
                      <a:cubicBezTo>
                        <a:pt x="9" y="8"/>
                        <a:pt x="0" y="13"/>
                        <a:pt x="5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8C6E7191-D857-45E8-A55E-61F6AA47A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90" y="825791"/>
                  <a:ext cx="28106" cy="21292"/>
                </a:xfrm>
                <a:custGeom>
                  <a:avLst/>
                  <a:gdLst>
                    <a:gd name="T0" fmla="*/ 5 w 32"/>
                    <a:gd name="T1" fmla="*/ 24 h 24"/>
                    <a:gd name="T2" fmla="*/ 32 w 32"/>
                    <a:gd name="T3" fmla="*/ 11 h 24"/>
                    <a:gd name="T4" fmla="*/ 25 w 32"/>
                    <a:gd name="T5" fmla="*/ 2 h 24"/>
                    <a:gd name="T6" fmla="*/ 0 w 32"/>
                    <a:gd name="T7" fmla="*/ 16 h 24"/>
                    <a:gd name="T8" fmla="*/ 5 w 3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24">
                      <a:moveTo>
                        <a:pt x="5" y="24"/>
                      </a:moveTo>
                      <a:cubicBezTo>
                        <a:pt x="5" y="24"/>
                        <a:pt x="12" y="10"/>
                        <a:pt x="32" y="1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8" y="0"/>
                        <a:pt x="0" y="16"/>
                      </a:cubicBezTo>
                      <a:cubicBezTo>
                        <a:pt x="0" y="16"/>
                        <a:pt x="2" y="20"/>
                        <a:pt x="5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2FBAD0F1-F1D4-4FEA-A870-74BE78B0B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35159"/>
                  <a:ext cx="30235" cy="22144"/>
                </a:xfrm>
                <a:custGeom>
                  <a:avLst/>
                  <a:gdLst>
                    <a:gd name="T0" fmla="*/ 3 w 34"/>
                    <a:gd name="T1" fmla="*/ 25 h 25"/>
                    <a:gd name="T2" fmla="*/ 34 w 34"/>
                    <a:gd name="T3" fmla="*/ 13 h 25"/>
                    <a:gd name="T4" fmla="*/ 27 w 34"/>
                    <a:gd name="T5" fmla="*/ 2 h 25"/>
                    <a:gd name="T6" fmla="*/ 0 w 34"/>
                    <a:gd name="T7" fmla="*/ 17 h 25"/>
                    <a:gd name="T8" fmla="*/ 3 w 34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5">
                      <a:moveTo>
                        <a:pt x="3" y="25"/>
                      </a:moveTo>
                      <a:cubicBezTo>
                        <a:pt x="3" y="25"/>
                        <a:pt x="21" y="11"/>
                        <a:pt x="34" y="1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7" y="0"/>
                        <a:pt x="0" y="17"/>
                      </a:cubicBezTo>
                      <a:lnTo>
                        <a:pt x="3" y="2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8A151BBA-7734-462E-A59E-1FB9EAD5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43250"/>
                  <a:ext cx="48120" cy="63876"/>
                </a:xfrm>
                <a:custGeom>
                  <a:avLst/>
                  <a:gdLst>
                    <a:gd name="T0" fmla="*/ 41 w 54"/>
                    <a:gd name="T1" fmla="*/ 70 h 72"/>
                    <a:gd name="T2" fmla="*/ 38 w 54"/>
                    <a:gd name="T3" fmla="*/ 33 h 72"/>
                    <a:gd name="T4" fmla="*/ 7 w 54"/>
                    <a:gd name="T5" fmla="*/ 10 h 72"/>
                    <a:gd name="T6" fmla="*/ 15 w 54"/>
                    <a:gd name="T7" fmla="*/ 50 h 72"/>
                    <a:gd name="T8" fmla="*/ 41 w 54"/>
                    <a:gd name="T9" fmla="*/ 7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72">
                      <a:moveTo>
                        <a:pt x="41" y="70"/>
                      </a:moveTo>
                      <a:cubicBezTo>
                        <a:pt x="41" y="70"/>
                        <a:pt x="54" y="63"/>
                        <a:pt x="38" y="33"/>
                      </a:cubicBezTo>
                      <a:cubicBezTo>
                        <a:pt x="38" y="33"/>
                        <a:pt x="23" y="0"/>
                        <a:pt x="7" y="10"/>
                      </a:cubicBezTo>
                      <a:cubicBezTo>
                        <a:pt x="7" y="10"/>
                        <a:pt x="0" y="25"/>
                        <a:pt x="15" y="50"/>
                      </a:cubicBezTo>
                      <a:cubicBezTo>
                        <a:pt x="15" y="50"/>
                        <a:pt x="27" y="72"/>
                        <a:pt x="41" y="7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A83C62E2-91F7-42A7-A691-DEA9CA060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900" y="851341"/>
                  <a:ext cx="38326" cy="65580"/>
                </a:xfrm>
                <a:custGeom>
                  <a:avLst/>
                  <a:gdLst>
                    <a:gd name="T0" fmla="*/ 0 w 43"/>
                    <a:gd name="T1" fmla="*/ 18 h 74"/>
                    <a:gd name="T2" fmla="*/ 26 w 43"/>
                    <a:gd name="T3" fmla="*/ 0 h 74"/>
                    <a:gd name="T4" fmla="*/ 43 w 43"/>
                    <a:gd name="T5" fmla="*/ 55 h 74"/>
                    <a:gd name="T6" fmla="*/ 22 w 43"/>
                    <a:gd name="T7" fmla="*/ 61 h 74"/>
                    <a:gd name="T8" fmla="*/ 22 w 43"/>
                    <a:gd name="T9" fmla="*/ 74 h 74"/>
                    <a:gd name="T10" fmla="*/ 2 w 43"/>
                    <a:gd name="T11" fmla="*/ 47 h 74"/>
                    <a:gd name="T12" fmla="*/ 0 w 43"/>
                    <a:gd name="T1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74">
                      <a:moveTo>
                        <a:pt x="0" y="18"/>
                      </a:moveTo>
                      <a:cubicBezTo>
                        <a:pt x="0" y="18"/>
                        <a:pt x="3" y="6"/>
                        <a:pt x="26" y="0"/>
                      </a:cubicBezTo>
                      <a:cubicBezTo>
                        <a:pt x="26" y="0"/>
                        <a:pt x="16" y="23"/>
                        <a:pt x="43" y="55"/>
                      </a:cubicBezTo>
                      <a:cubicBezTo>
                        <a:pt x="43" y="55"/>
                        <a:pt x="31" y="51"/>
                        <a:pt x="22" y="61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74"/>
                        <a:pt x="8" y="64"/>
                        <a:pt x="2" y="47"/>
                      </a:cubicBezTo>
                      <a:cubicBezTo>
                        <a:pt x="2" y="47"/>
                        <a:pt x="15" y="34"/>
                        <a:pt x="0" y="1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31" name="Freeform 31">
                  <a:extLst>
                    <a:ext uri="{FF2B5EF4-FFF2-40B4-BE49-F238E27FC236}">
                      <a16:creationId xmlns:a16="http://schemas.microsoft.com/office/drawing/2014/main" id="{F67A233C-829C-4415-BAAB-4E6A4187F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8781" y="901591"/>
                  <a:ext cx="8943" cy="8091"/>
                </a:xfrm>
                <a:custGeom>
                  <a:avLst/>
                  <a:gdLst>
                    <a:gd name="T0" fmla="*/ 0 w 21"/>
                    <a:gd name="T1" fmla="*/ 0 h 19"/>
                    <a:gd name="T2" fmla="*/ 21 w 21"/>
                    <a:gd name="T3" fmla="*/ 13 h 19"/>
                    <a:gd name="T4" fmla="*/ 10 w 21"/>
                    <a:gd name="T5" fmla="*/ 19 h 19"/>
                    <a:gd name="T6" fmla="*/ 0 w 21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0" y="0"/>
                      </a:moveTo>
                      <a:lnTo>
                        <a:pt x="21" y="13"/>
                      </a:lnTo>
                      <a:lnTo>
                        <a:pt x="1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6DC56106-BC57-4C4D-B2BC-8C936B64E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296" y="870930"/>
                  <a:ext cx="49398" cy="37048"/>
                </a:xfrm>
                <a:custGeom>
                  <a:avLst/>
                  <a:gdLst>
                    <a:gd name="T0" fmla="*/ 39 w 56"/>
                    <a:gd name="T1" fmla="*/ 0 h 42"/>
                    <a:gd name="T2" fmla="*/ 45 w 56"/>
                    <a:gd name="T3" fmla="*/ 22 h 42"/>
                    <a:gd name="T4" fmla="*/ 12 w 56"/>
                    <a:gd name="T5" fmla="*/ 26 h 42"/>
                    <a:gd name="T6" fmla="*/ 25 w 56"/>
                    <a:gd name="T7" fmla="*/ 5 h 42"/>
                    <a:gd name="T8" fmla="*/ 39 w 56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2">
                      <a:moveTo>
                        <a:pt x="39" y="0"/>
                      </a:moveTo>
                      <a:cubicBezTo>
                        <a:pt x="39" y="0"/>
                        <a:pt x="56" y="1"/>
                        <a:pt x="45" y="22"/>
                      </a:cubicBezTo>
                      <a:cubicBezTo>
                        <a:pt x="45" y="22"/>
                        <a:pt x="28" y="42"/>
                        <a:pt x="12" y="26"/>
                      </a:cubicBezTo>
                      <a:cubicBezTo>
                        <a:pt x="12" y="26"/>
                        <a:pt x="0" y="12"/>
                        <a:pt x="25" y="5"/>
                      </a:cubicBezTo>
                      <a:cubicBezTo>
                        <a:pt x="25" y="5"/>
                        <a:pt x="35" y="2"/>
                        <a:pt x="39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5" name="Freeform 33">
                  <a:extLst>
                    <a:ext uri="{FF2B5EF4-FFF2-40B4-BE49-F238E27FC236}">
                      <a16:creationId xmlns:a16="http://schemas.microsoft.com/office/drawing/2014/main" id="{A9D93C20-4028-4AFA-B966-D5FB59118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489" y="899035"/>
                  <a:ext cx="38326" cy="59192"/>
                </a:xfrm>
                <a:custGeom>
                  <a:avLst/>
                  <a:gdLst>
                    <a:gd name="T0" fmla="*/ 4 w 43"/>
                    <a:gd name="T1" fmla="*/ 10 h 67"/>
                    <a:gd name="T2" fmla="*/ 20 w 43"/>
                    <a:gd name="T3" fmla="*/ 3 h 67"/>
                    <a:gd name="T4" fmla="*/ 31 w 43"/>
                    <a:gd name="T5" fmla="*/ 31 h 67"/>
                    <a:gd name="T6" fmla="*/ 37 w 43"/>
                    <a:gd name="T7" fmla="*/ 45 h 67"/>
                    <a:gd name="T8" fmla="*/ 24 w 43"/>
                    <a:gd name="T9" fmla="*/ 63 h 67"/>
                    <a:gd name="T10" fmla="*/ 4 w 43"/>
                    <a:gd name="T11" fmla="*/ 36 h 67"/>
                    <a:gd name="T12" fmla="*/ 4 w 43"/>
                    <a:gd name="T13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7">
                      <a:moveTo>
                        <a:pt x="4" y="10"/>
                      </a:moveTo>
                      <a:cubicBezTo>
                        <a:pt x="4" y="10"/>
                        <a:pt x="10" y="0"/>
                        <a:pt x="20" y="3"/>
                      </a:cubicBezTo>
                      <a:cubicBezTo>
                        <a:pt x="20" y="3"/>
                        <a:pt x="27" y="8"/>
                        <a:pt x="31" y="31"/>
                      </a:cubicBezTo>
                      <a:cubicBezTo>
                        <a:pt x="31" y="31"/>
                        <a:pt x="31" y="37"/>
                        <a:pt x="37" y="45"/>
                      </a:cubicBezTo>
                      <a:cubicBezTo>
                        <a:pt x="37" y="45"/>
                        <a:pt x="43" y="63"/>
                        <a:pt x="24" y="63"/>
                      </a:cubicBezTo>
                      <a:cubicBezTo>
                        <a:pt x="24" y="63"/>
                        <a:pt x="13" y="67"/>
                        <a:pt x="4" y="36"/>
                      </a:cubicBezTo>
                      <a:cubicBezTo>
                        <a:pt x="4" y="36"/>
                        <a:pt x="0" y="21"/>
                        <a:pt x="4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6" name="Freeform 34">
                  <a:extLst>
                    <a:ext uri="{FF2B5EF4-FFF2-40B4-BE49-F238E27FC236}">
                      <a16:creationId xmlns:a16="http://schemas.microsoft.com/office/drawing/2014/main" id="{5A1196DD-19F7-449F-82B3-5995A3F3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187" y="904572"/>
                  <a:ext cx="33642" cy="50249"/>
                </a:xfrm>
                <a:custGeom>
                  <a:avLst/>
                  <a:gdLst>
                    <a:gd name="T0" fmla="*/ 13 w 38"/>
                    <a:gd name="T1" fmla="*/ 52 h 57"/>
                    <a:gd name="T2" fmla="*/ 7 w 38"/>
                    <a:gd name="T3" fmla="*/ 30 h 57"/>
                    <a:gd name="T4" fmla="*/ 2 w 38"/>
                    <a:gd name="T5" fmla="*/ 9 h 57"/>
                    <a:gd name="T6" fmla="*/ 11 w 38"/>
                    <a:gd name="T7" fmla="*/ 7 h 57"/>
                    <a:gd name="T8" fmla="*/ 33 w 38"/>
                    <a:gd name="T9" fmla="*/ 38 h 57"/>
                    <a:gd name="T10" fmla="*/ 22 w 38"/>
                    <a:gd name="T11" fmla="*/ 55 h 57"/>
                    <a:gd name="T12" fmla="*/ 13 w 38"/>
                    <a:gd name="T13" fmla="*/ 5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7">
                      <a:moveTo>
                        <a:pt x="13" y="52"/>
                      </a:moveTo>
                      <a:cubicBezTo>
                        <a:pt x="13" y="52"/>
                        <a:pt x="17" y="41"/>
                        <a:pt x="7" y="30"/>
                      </a:cubicBezTo>
                      <a:cubicBezTo>
                        <a:pt x="7" y="30"/>
                        <a:pt x="0" y="19"/>
                        <a:pt x="2" y="9"/>
                      </a:cubicBezTo>
                      <a:cubicBezTo>
                        <a:pt x="2" y="9"/>
                        <a:pt x="7" y="0"/>
                        <a:pt x="11" y="7"/>
                      </a:cubicBezTo>
                      <a:cubicBezTo>
                        <a:pt x="11" y="7"/>
                        <a:pt x="16" y="22"/>
                        <a:pt x="33" y="38"/>
                      </a:cubicBezTo>
                      <a:cubicBezTo>
                        <a:pt x="33" y="38"/>
                        <a:pt x="38" y="52"/>
                        <a:pt x="22" y="55"/>
                      </a:cubicBezTo>
                      <a:cubicBezTo>
                        <a:pt x="22" y="55"/>
                        <a:pt x="17" y="57"/>
                        <a:pt x="13" y="52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7" name="Freeform 35">
                  <a:extLst>
                    <a:ext uri="{FF2B5EF4-FFF2-40B4-BE49-F238E27FC236}">
                      <a16:creationId xmlns:a16="http://schemas.microsoft.com/office/drawing/2014/main" id="{93CB81B8-8F8F-4CE3-B802-BF3CEF784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833" y="906275"/>
                  <a:ext cx="27680" cy="29809"/>
                </a:xfrm>
                <a:custGeom>
                  <a:avLst/>
                  <a:gdLst>
                    <a:gd name="T0" fmla="*/ 0 w 31"/>
                    <a:gd name="T1" fmla="*/ 1 h 34"/>
                    <a:gd name="T2" fmla="*/ 6 w 31"/>
                    <a:gd name="T3" fmla="*/ 0 h 34"/>
                    <a:gd name="T4" fmla="*/ 20 w 31"/>
                    <a:gd name="T5" fmla="*/ 17 h 34"/>
                    <a:gd name="T6" fmla="*/ 25 w 31"/>
                    <a:gd name="T7" fmla="*/ 34 h 34"/>
                    <a:gd name="T8" fmla="*/ 13 w 31"/>
                    <a:gd name="T9" fmla="*/ 22 h 34"/>
                    <a:gd name="T10" fmla="*/ 3 w 31"/>
                    <a:gd name="T11" fmla="*/ 4 h 34"/>
                    <a:gd name="T12" fmla="*/ 0 w 31"/>
                    <a:gd name="T13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4">
                      <a:moveTo>
                        <a:pt x="0" y="1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3"/>
                        <a:pt x="20" y="17"/>
                      </a:cubicBezTo>
                      <a:cubicBezTo>
                        <a:pt x="20" y="17"/>
                        <a:pt x="31" y="26"/>
                        <a:pt x="25" y="34"/>
                      </a:cubicBezTo>
                      <a:cubicBezTo>
                        <a:pt x="25" y="34"/>
                        <a:pt x="16" y="25"/>
                        <a:pt x="13" y="22"/>
                      </a:cubicBezTo>
                      <a:cubicBezTo>
                        <a:pt x="13" y="22"/>
                        <a:pt x="5" y="12"/>
                        <a:pt x="3" y="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8" name="Freeform 36">
                  <a:extLst>
                    <a:ext uri="{FF2B5EF4-FFF2-40B4-BE49-F238E27FC236}">
                      <a16:creationId xmlns:a16="http://schemas.microsoft.com/office/drawing/2014/main" id="{FF54B31D-EFD1-4A36-BC0E-E4088B7D2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07054"/>
                  <a:ext cx="31938" cy="44287"/>
                </a:xfrm>
                <a:custGeom>
                  <a:avLst/>
                  <a:gdLst>
                    <a:gd name="T0" fmla="*/ 6 w 36"/>
                    <a:gd name="T1" fmla="*/ 0 h 50"/>
                    <a:gd name="T2" fmla="*/ 36 w 36"/>
                    <a:gd name="T3" fmla="*/ 45 h 50"/>
                    <a:gd name="T4" fmla="*/ 16 w 36"/>
                    <a:gd name="T5" fmla="*/ 45 h 50"/>
                    <a:gd name="T6" fmla="*/ 4 w 36"/>
                    <a:gd name="T7" fmla="*/ 26 h 50"/>
                    <a:gd name="T8" fmla="*/ 6 w 36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50">
                      <a:moveTo>
                        <a:pt x="6" y="0"/>
                      </a:moveTo>
                      <a:cubicBezTo>
                        <a:pt x="6" y="0"/>
                        <a:pt x="26" y="34"/>
                        <a:pt x="36" y="45"/>
                      </a:cubicBezTo>
                      <a:cubicBezTo>
                        <a:pt x="36" y="45"/>
                        <a:pt x="23" y="50"/>
                        <a:pt x="16" y="45"/>
                      </a:cubicBezTo>
                      <a:cubicBezTo>
                        <a:pt x="16" y="45"/>
                        <a:pt x="29" y="26"/>
                        <a:pt x="4" y="26"/>
                      </a:cubicBezTo>
                      <a:cubicBezTo>
                        <a:pt x="4" y="26"/>
                        <a:pt x="0" y="8"/>
                        <a:pt x="6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69" name="Freeform 37">
                  <a:extLst>
                    <a:ext uri="{FF2B5EF4-FFF2-40B4-BE49-F238E27FC236}">
                      <a16:creationId xmlns:a16="http://schemas.microsoft.com/office/drawing/2014/main" id="{5C4A7787-33FA-462D-B84A-A64791FF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70" y="829198"/>
                  <a:ext cx="16608" cy="15756"/>
                </a:xfrm>
                <a:custGeom>
                  <a:avLst/>
                  <a:gdLst>
                    <a:gd name="T0" fmla="*/ 0 w 19"/>
                    <a:gd name="T1" fmla="*/ 8 h 18"/>
                    <a:gd name="T2" fmla="*/ 13 w 19"/>
                    <a:gd name="T3" fmla="*/ 18 h 18"/>
                    <a:gd name="T4" fmla="*/ 13 w 19"/>
                    <a:gd name="T5" fmla="*/ 4 h 18"/>
                    <a:gd name="T6" fmla="*/ 0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0" y="8"/>
                      </a:moveTo>
                      <a:cubicBezTo>
                        <a:pt x="0" y="8"/>
                        <a:pt x="9" y="10"/>
                        <a:pt x="13" y="18"/>
                      </a:cubicBezTo>
                      <a:cubicBezTo>
                        <a:pt x="13" y="18"/>
                        <a:pt x="19" y="8"/>
                        <a:pt x="13" y="4"/>
                      </a:cubicBezTo>
                      <a:cubicBezTo>
                        <a:pt x="13" y="4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0" name="Freeform 38">
                  <a:extLst>
                    <a:ext uri="{FF2B5EF4-FFF2-40B4-BE49-F238E27FC236}">
                      <a16:creationId xmlns:a16="http://schemas.microsoft.com/office/drawing/2014/main" id="{CE0C2B44-8593-42F4-AD11-BF3566325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579" y="837288"/>
                  <a:ext cx="18737" cy="16608"/>
                </a:xfrm>
                <a:custGeom>
                  <a:avLst/>
                  <a:gdLst>
                    <a:gd name="T0" fmla="*/ 0 w 21"/>
                    <a:gd name="T1" fmla="*/ 6 h 19"/>
                    <a:gd name="T2" fmla="*/ 16 w 21"/>
                    <a:gd name="T3" fmla="*/ 19 h 19"/>
                    <a:gd name="T4" fmla="*/ 21 w 21"/>
                    <a:gd name="T5" fmla="*/ 11 h 19"/>
                    <a:gd name="T6" fmla="*/ 7 w 21"/>
                    <a:gd name="T7" fmla="*/ 0 h 19"/>
                    <a:gd name="T8" fmla="*/ 0 w 21"/>
                    <a:gd name="T9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9">
                      <a:moveTo>
                        <a:pt x="0" y="6"/>
                      </a:moveTo>
                      <a:cubicBezTo>
                        <a:pt x="0" y="6"/>
                        <a:pt x="13" y="8"/>
                        <a:pt x="16" y="1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19" y="4"/>
                        <a:pt x="7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1" name="Freeform 39">
                  <a:extLst>
                    <a:ext uri="{FF2B5EF4-FFF2-40B4-BE49-F238E27FC236}">
                      <a16:creationId xmlns:a16="http://schemas.microsoft.com/office/drawing/2014/main" id="{182B4E9A-6B97-492B-A320-3EF9C5DA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617" y="844102"/>
                  <a:ext cx="18311" cy="17885"/>
                </a:xfrm>
                <a:custGeom>
                  <a:avLst/>
                  <a:gdLst>
                    <a:gd name="T0" fmla="*/ 0 w 21"/>
                    <a:gd name="T1" fmla="*/ 3 h 20"/>
                    <a:gd name="T2" fmla="*/ 16 w 21"/>
                    <a:gd name="T3" fmla="*/ 20 h 20"/>
                    <a:gd name="T4" fmla="*/ 21 w 21"/>
                    <a:gd name="T5" fmla="*/ 14 h 20"/>
                    <a:gd name="T6" fmla="*/ 4 w 21"/>
                    <a:gd name="T7" fmla="*/ 0 h 20"/>
                    <a:gd name="T8" fmla="*/ 0 w 21"/>
                    <a:gd name="T9" fmla="*/ 3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0">
                      <a:moveTo>
                        <a:pt x="0" y="3"/>
                      </a:moveTo>
                      <a:cubicBezTo>
                        <a:pt x="0" y="3"/>
                        <a:pt x="15" y="10"/>
                        <a:pt x="16" y="2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4"/>
                        <a:pt x="21" y="1"/>
                        <a:pt x="4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2" name="Freeform 40">
                  <a:extLst>
                    <a:ext uri="{FF2B5EF4-FFF2-40B4-BE49-F238E27FC236}">
                      <a16:creationId xmlns:a16="http://schemas.microsoft.com/office/drawing/2014/main" id="{CC58F4AE-C6E9-447D-85F6-869E99727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492" y="844953"/>
                  <a:ext cx="37474" cy="45991"/>
                </a:xfrm>
                <a:custGeom>
                  <a:avLst/>
                  <a:gdLst>
                    <a:gd name="T0" fmla="*/ 0 w 42"/>
                    <a:gd name="T1" fmla="*/ 27 h 52"/>
                    <a:gd name="T2" fmla="*/ 22 w 42"/>
                    <a:gd name="T3" fmla="*/ 28 h 52"/>
                    <a:gd name="T4" fmla="*/ 19 w 42"/>
                    <a:gd name="T5" fmla="*/ 47 h 52"/>
                    <a:gd name="T6" fmla="*/ 41 w 42"/>
                    <a:gd name="T7" fmla="*/ 26 h 52"/>
                    <a:gd name="T8" fmla="*/ 14 w 42"/>
                    <a:gd name="T9" fmla="*/ 7 h 52"/>
                    <a:gd name="T10" fmla="*/ 0 w 42"/>
                    <a:gd name="T11" fmla="*/ 2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2">
                      <a:moveTo>
                        <a:pt x="0" y="27"/>
                      </a:moveTo>
                      <a:cubicBezTo>
                        <a:pt x="0" y="27"/>
                        <a:pt x="10" y="12"/>
                        <a:pt x="22" y="28"/>
                      </a:cubicBezTo>
                      <a:cubicBezTo>
                        <a:pt x="22" y="28"/>
                        <a:pt x="29" y="33"/>
                        <a:pt x="19" y="47"/>
                      </a:cubicBezTo>
                      <a:cubicBezTo>
                        <a:pt x="19" y="47"/>
                        <a:pt x="40" y="52"/>
                        <a:pt x="41" y="26"/>
                      </a:cubicBezTo>
                      <a:cubicBezTo>
                        <a:pt x="41" y="26"/>
                        <a:pt x="42" y="0"/>
                        <a:pt x="14" y="7"/>
                      </a:cubicBezTo>
                      <a:cubicBezTo>
                        <a:pt x="14" y="7"/>
                        <a:pt x="2" y="10"/>
                        <a:pt x="0" y="2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3" name="Freeform 41">
                  <a:extLst>
                    <a:ext uri="{FF2B5EF4-FFF2-40B4-BE49-F238E27FC236}">
                      <a16:creationId xmlns:a16="http://schemas.microsoft.com/office/drawing/2014/main" id="{9081E818-0D46-4ADB-A704-076030C1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177" y="862839"/>
                  <a:ext cx="16608" cy="20440"/>
                </a:xfrm>
                <a:custGeom>
                  <a:avLst/>
                  <a:gdLst>
                    <a:gd name="T0" fmla="*/ 0 w 19"/>
                    <a:gd name="T1" fmla="*/ 8 h 23"/>
                    <a:gd name="T2" fmla="*/ 12 w 19"/>
                    <a:gd name="T3" fmla="*/ 23 h 23"/>
                    <a:gd name="T4" fmla="*/ 13 w 19"/>
                    <a:gd name="T5" fmla="*/ 8 h 23"/>
                    <a:gd name="T6" fmla="*/ 0 w 19"/>
                    <a:gd name="T7" fmla="*/ 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0" y="8"/>
                      </a:moveTo>
                      <a:cubicBezTo>
                        <a:pt x="0" y="8"/>
                        <a:pt x="9" y="12"/>
                        <a:pt x="12" y="23"/>
                      </a:cubicBezTo>
                      <a:cubicBezTo>
                        <a:pt x="12" y="23"/>
                        <a:pt x="19" y="18"/>
                        <a:pt x="13" y="8"/>
                      </a:cubicBezTo>
                      <a:cubicBezTo>
                        <a:pt x="13" y="8"/>
                        <a:pt x="8" y="0"/>
                        <a:pt x="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4" name="Freeform 42">
                  <a:extLst>
                    <a:ext uri="{FF2B5EF4-FFF2-40B4-BE49-F238E27FC236}">
                      <a16:creationId xmlns:a16="http://schemas.microsoft.com/office/drawing/2014/main" id="{9DACF687-A9A5-4C35-BF95-361066F74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234" y="871782"/>
                  <a:ext cx="18737" cy="22996"/>
                </a:xfrm>
                <a:custGeom>
                  <a:avLst/>
                  <a:gdLst>
                    <a:gd name="T0" fmla="*/ 0 w 21"/>
                    <a:gd name="T1" fmla="*/ 5 h 26"/>
                    <a:gd name="T2" fmla="*/ 14 w 21"/>
                    <a:gd name="T3" fmla="*/ 26 h 26"/>
                    <a:gd name="T4" fmla="*/ 21 w 21"/>
                    <a:gd name="T5" fmla="*/ 17 h 26"/>
                    <a:gd name="T6" fmla="*/ 7 w 21"/>
                    <a:gd name="T7" fmla="*/ 0 h 26"/>
                    <a:gd name="T8" fmla="*/ 0 w 2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6">
                      <a:moveTo>
                        <a:pt x="0" y="5"/>
                      </a:moveTo>
                      <a:cubicBezTo>
                        <a:pt x="0" y="5"/>
                        <a:pt x="13" y="9"/>
                        <a:pt x="14" y="26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1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5" name="Freeform 43">
                  <a:extLst>
                    <a:ext uri="{FF2B5EF4-FFF2-40B4-BE49-F238E27FC236}">
                      <a16:creationId xmlns:a16="http://schemas.microsoft.com/office/drawing/2014/main" id="{FB34D087-DA02-4849-BDE5-AB7EAC036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885" y="876892"/>
                  <a:ext cx="23847" cy="24699"/>
                </a:xfrm>
                <a:custGeom>
                  <a:avLst/>
                  <a:gdLst>
                    <a:gd name="T0" fmla="*/ 0 w 27"/>
                    <a:gd name="T1" fmla="*/ 6 h 28"/>
                    <a:gd name="T2" fmla="*/ 21 w 27"/>
                    <a:gd name="T3" fmla="*/ 28 h 28"/>
                    <a:gd name="T4" fmla="*/ 26 w 27"/>
                    <a:gd name="T5" fmla="*/ 23 h 28"/>
                    <a:gd name="T6" fmla="*/ 10 w 27"/>
                    <a:gd name="T7" fmla="*/ 0 h 28"/>
                    <a:gd name="T8" fmla="*/ 0 w 27"/>
                    <a:gd name="T9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8">
                      <a:moveTo>
                        <a:pt x="0" y="6"/>
                      </a:moveTo>
                      <a:cubicBezTo>
                        <a:pt x="0" y="6"/>
                        <a:pt x="17" y="13"/>
                        <a:pt x="21" y="28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7" y="4"/>
                        <a:pt x="10" y="0"/>
                      </a:cubicBezTo>
                      <a:cubicBezTo>
                        <a:pt x="10" y="0"/>
                        <a:pt x="4" y="3"/>
                        <a:pt x="0" y="6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9DD5BE6A-9F89-4B8E-96F7-40376AF4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0298"/>
                  <a:ext cx="40881" cy="51527"/>
                </a:xfrm>
                <a:custGeom>
                  <a:avLst/>
                  <a:gdLst>
                    <a:gd name="T0" fmla="*/ 0 w 46"/>
                    <a:gd name="T1" fmla="*/ 58 h 58"/>
                    <a:gd name="T2" fmla="*/ 46 w 46"/>
                    <a:gd name="T3" fmla="*/ 0 h 58"/>
                    <a:gd name="T4" fmla="*/ 0 w 46"/>
                    <a:gd name="T5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58">
                      <a:moveTo>
                        <a:pt x="0" y="58"/>
                      </a:moveTo>
                      <a:cubicBezTo>
                        <a:pt x="0" y="58"/>
                        <a:pt x="43" y="33"/>
                        <a:pt x="46" y="0"/>
                      </a:cubicBezTo>
                      <a:cubicBezTo>
                        <a:pt x="46" y="0"/>
                        <a:pt x="13" y="7"/>
                        <a:pt x="0" y="58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B60A70E3-D114-4BFF-9395-59B051C99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45" y="905423"/>
                  <a:ext cx="55785" cy="50249"/>
                </a:xfrm>
                <a:custGeom>
                  <a:avLst/>
                  <a:gdLst>
                    <a:gd name="T0" fmla="*/ 0 w 63"/>
                    <a:gd name="T1" fmla="*/ 27 h 57"/>
                    <a:gd name="T2" fmla="*/ 0 w 63"/>
                    <a:gd name="T3" fmla="*/ 18 h 57"/>
                    <a:gd name="T4" fmla="*/ 26 w 63"/>
                    <a:gd name="T5" fmla="*/ 5 h 57"/>
                    <a:gd name="T6" fmla="*/ 44 w 63"/>
                    <a:gd name="T7" fmla="*/ 20 h 57"/>
                    <a:gd name="T8" fmla="*/ 44 w 63"/>
                    <a:gd name="T9" fmla="*/ 44 h 57"/>
                    <a:gd name="T10" fmla="*/ 0 w 63"/>
                    <a:gd name="T11" fmla="*/ 2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57">
                      <a:moveTo>
                        <a:pt x="0" y="27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8" y="0"/>
                        <a:pt x="26" y="5"/>
                      </a:cubicBezTo>
                      <a:cubicBezTo>
                        <a:pt x="26" y="5"/>
                        <a:pt x="26" y="8"/>
                        <a:pt x="44" y="20"/>
                      </a:cubicBezTo>
                      <a:cubicBezTo>
                        <a:pt x="44" y="20"/>
                        <a:pt x="63" y="33"/>
                        <a:pt x="44" y="44"/>
                      </a:cubicBezTo>
                      <a:cubicBezTo>
                        <a:pt x="44" y="44"/>
                        <a:pt x="19" y="57"/>
                        <a:pt x="0" y="2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33D74852-2C8E-4AC0-9338-BBBF54536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48" y="937361"/>
                  <a:ext cx="41307" cy="68135"/>
                </a:xfrm>
                <a:custGeom>
                  <a:avLst/>
                  <a:gdLst>
                    <a:gd name="T0" fmla="*/ 20 w 47"/>
                    <a:gd name="T1" fmla="*/ 8 h 77"/>
                    <a:gd name="T2" fmla="*/ 42 w 47"/>
                    <a:gd name="T3" fmla="*/ 18 h 77"/>
                    <a:gd name="T4" fmla="*/ 35 w 47"/>
                    <a:gd name="T5" fmla="*/ 62 h 77"/>
                    <a:gd name="T6" fmla="*/ 7 w 47"/>
                    <a:gd name="T7" fmla="*/ 66 h 77"/>
                    <a:gd name="T8" fmla="*/ 8 w 47"/>
                    <a:gd name="T9" fmla="*/ 51 h 77"/>
                    <a:gd name="T10" fmla="*/ 20 w 47"/>
                    <a:gd name="T1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77">
                      <a:moveTo>
                        <a:pt x="20" y="8"/>
                      </a:moveTo>
                      <a:cubicBezTo>
                        <a:pt x="20" y="8"/>
                        <a:pt x="39" y="0"/>
                        <a:pt x="42" y="18"/>
                      </a:cubicBezTo>
                      <a:cubicBezTo>
                        <a:pt x="42" y="18"/>
                        <a:pt x="47" y="35"/>
                        <a:pt x="35" y="62"/>
                      </a:cubicBezTo>
                      <a:cubicBezTo>
                        <a:pt x="35" y="62"/>
                        <a:pt x="22" y="77"/>
                        <a:pt x="7" y="66"/>
                      </a:cubicBezTo>
                      <a:cubicBezTo>
                        <a:pt x="7" y="66"/>
                        <a:pt x="0" y="62"/>
                        <a:pt x="8" y="51"/>
                      </a:cubicBezTo>
                      <a:cubicBezTo>
                        <a:pt x="8" y="51"/>
                        <a:pt x="25" y="24"/>
                        <a:pt x="20" y="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E658393C-791A-48CC-895C-EC194BD4F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956" y="940768"/>
                  <a:ext cx="40455" cy="53230"/>
                </a:xfrm>
                <a:custGeom>
                  <a:avLst/>
                  <a:gdLst>
                    <a:gd name="T0" fmla="*/ 35 w 46"/>
                    <a:gd name="T1" fmla="*/ 0 h 60"/>
                    <a:gd name="T2" fmla="*/ 41 w 46"/>
                    <a:gd name="T3" fmla="*/ 4 h 60"/>
                    <a:gd name="T4" fmla="*/ 26 w 46"/>
                    <a:gd name="T5" fmla="*/ 52 h 60"/>
                    <a:gd name="T6" fmla="*/ 4 w 46"/>
                    <a:gd name="T7" fmla="*/ 39 h 60"/>
                    <a:gd name="T8" fmla="*/ 35 w 4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60">
                      <a:moveTo>
                        <a:pt x="35" y="0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6" y="21"/>
                        <a:pt x="26" y="52"/>
                      </a:cubicBezTo>
                      <a:cubicBezTo>
                        <a:pt x="26" y="52"/>
                        <a:pt x="0" y="60"/>
                        <a:pt x="4" y="39"/>
                      </a:cubicBezTo>
                      <a:cubicBezTo>
                        <a:pt x="4" y="39"/>
                        <a:pt x="28" y="20"/>
                        <a:pt x="35" y="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7FC60D23-9697-4E3E-A2C6-2B9A13FE4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123" y="938213"/>
                  <a:ext cx="31938" cy="33642"/>
                </a:xfrm>
                <a:custGeom>
                  <a:avLst/>
                  <a:gdLst>
                    <a:gd name="T0" fmla="*/ 6 w 36"/>
                    <a:gd name="T1" fmla="*/ 38 h 38"/>
                    <a:gd name="T2" fmla="*/ 36 w 36"/>
                    <a:gd name="T3" fmla="*/ 0 h 38"/>
                    <a:gd name="T4" fmla="*/ 10 w 36"/>
                    <a:gd name="T5" fmla="*/ 24 h 38"/>
                    <a:gd name="T6" fmla="*/ 6 w 36"/>
                    <a:gd name="T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8">
                      <a:moveTo>
                        <a:pt x="6" y="38"/>
                      </a:moveTo>
                      <a:cubicBezTo>
                        <a:pt x="6" y="38"/>
                        <a:pt x="32" y="19"/>
                        <a:pt x="36" y="0"/>
                      </a:cubicBezTo>
                      <a:cubicBezTo>
                        <a:pt x="36" y="0"/>
                        <a:pt x="30" y="13"/>
                        <a:pt x="10" y="24"/>
                      </a:cubicBezTo>
                      <a:cubicBezTo>
                        <a:pt x="10" y="24"/>
                        <a:pt x="0" y="34"/>
                        <a:pt x="6" y="38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4ABE572-9073-4C9D-911B-CC177D488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061" y="882427"/>
                  <a:ext cx="65580" cy="65154"/>
                </a:xfrm>
                <a:custGeom>
                  <a:avLst/>
                  <a:gdLst>
                    <a:gd name="T0" fmla="*/ 10 w 74"/>
                    <a:gd name="T1" fmla="*/ 67 h 74"/>
                    <a:gd name="T2" fmla="*/ 35 w 74"/>
                    <a:gd name="T3" fmla="*/ 74 h 74"/>
                    <a:gd name="T4" fmla="*/ 48 w 74"/>
                    <a:gd name="T5" fmla="*/ 59 h 74"/>
                    <a:gd name="T6" fmla="*/ 72 w 74"/>
                    <a:gd name="T7" fmla="*/ 27 h 74"/>
                    <a:gd name="T8" fmla="*/ 49 w 74"/>
                    <a:gd name="T9" fmla="*/ 0 h 74"/>
                    <a:gd name="T10" fmla="*/ 0 w 74"/>
                    <a:gd name="T11" fmla="*/ 59 h 74"/>
                    <a:gd name="T12" fmla="*/ 10 w 74"/>
                    <a:gd name="T13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10" y="67"/>
                      </a:moveTo>
                      <a:cubicBezTo>
                        <a:pt x="10" y="67"/>
                        <a:pt x="30" y="59"/>
                        <a:pt x="35" y="74"/>
                      </a:cubicBezTo>
                      <a:cubicBezTo>
                        <a:pt x="35" y="74"/>
                        <a:pt x="46" y="66"/>
                        <a:pt x="48" y="59"/>
                      </a:cubicBezTo>
                      <a:cubicBezTo>
                        <a:pt x="48" y="59"/>
                        <a:pt x="35" y="27"/>
                        <a:pt x="72" y="27"/>
                      </a:cubicBezTo>
                      <a:cubicBezTo>
                        <a:pt x="72" y="27"/>
                        <a:pt x="74" y="12"/>
                        <a:pt x="49" y="0"/>
                      </a:cubicBezTo>
                      <a:cubicBezTo>
                        <a:pt x="49" y="0"/>
                        <a:pt x="44" y="34"/>
                        <a:pt x="0" y="5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7191C6F1-2AC9-4A20-81E2-65E21FE8F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508" y="888389"/>
                  <a:ext cx="41733" cy="26828"/>
                </a:xfrm>
                <a:custGeom>
                  <a:avLst/>
                  <a:gdLst>
                    <a:gd name="T0" fmla="*/ 6 w 47"/>
                    <a:gd name="T1" fmla="*/ 0 h 30"/>
                    <a:gd name="T2" fmla="*/ 47 w 47"/>
                    <a:gd name="T3" fmla="*/ 23 h 30"/>
                    <a:gd name="T4" fmla="*/ 44 w 47"/>
                    <a:gd name="T5" fmla="*/ 30 h 30"/>
                    <a:gd name="T6" fmla="*/ 0 w 47"/>
                    <a:gd name="T7" fmla="*/ 15 h 30"/>
                    <a:gd name="T8" fmla="*/ 6 w 47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30">
                      <a:moveTo>
                        <a:pt x="6" y="0"/>
                      </a:moveTo>
                      <a:cubicBezTo>
                        <a:pt x="6" y="0"/>
                        <a:pt x="28" y="15"/>
                        <a:pt x="47" y="23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0"/>
                        <a:pt x="28" y="12"/>
                        <a:pt x="0" y="1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6C6B5186-E1DF-4A84-B622-085869346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695" y="899887"/>
                  <a:ext cx="45139" cy="29383"/>
                </a:xfrm>
                <a:custGeom>
                  <a:avLst/>
                  <a:gdLst>
                    <a:gd name="T0" fmla="*/ 0 w 51"/>
                    <a:gd name="T1" fmla="*/ 24 h 33"/>
                    <a:gd name="T2" fmla="*/ 47 w 51"/>
                    <a:gd name="T3" fmla="*/ 33 h 33"/>
                    <a:gd name="T4" fmla="*/ 51 w 51"/>
                    <a:gd name="T5" fmla="*/ 19 h 33"/>
                    <a:gd name="T6" fmla="*/ 6 w 51"/>
                    <a:gd name="T7" fmla="*/ 5 h 33"/>
                    <a:gd name="T8" fmla="*/ 0 w 51"/>
                    <a:gd name="T9" fmla="*/ 2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3">
                      <a:moveTo>
                        <a:pt x="0" y="24"/>
                      </a:moveTo>
                      <a:cubicBezTo>
                        <a:pt x="0" y="24"/>
                        <a:pt x="15" y="10"/>
                        <a:pt x="47" y="33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36" y="0"/>
                        <a:pt x="6" y="5"/>
                      </a:cubicBezTo>
                      <a:cubicBezTo>
                        <a:pt x="6" y="5"/>
                        <a:pt x="0" y="20"/>
                        <a:pt x="0" y="2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81E43AD8-CDDC-4176-A091-4F8674AB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2" y="916069"/>
                  <a:ext cx="44287" cy="28106"/>
                </a:xfrm>
                <a:custGeom>
                  <a:avLst/>
                  <a:gdLst>
                    <a:gd name="T0" fmla="*/ 47 w 50"/>
                    <a:gd name="T1" fmla="*/ 32 h 32"/>
                    <a:gd name="T2" fmla="*/ 0 w 50"/>
                    <a:gd name="T3" fmla="*/ 15 h 32"/>
                    <a:gd name="T4" fmla="*/ 1 w 50"/>
                    <a:gd name="T5" fmla="*/ 11 h 32"/>
                    <a:gd name="T6" fmla="*/ 4 w 50"/>
                    <a:gd name="T7" fmla="*/ 10 h 32"/>
                    <a:gd name="T8" fmla="*/ 9 w 50"/>
                    <a:gd name="T9" fmla="*/ 5 h 32"/>
                    <a:gd name="T10" fmla="*/ 50 w 50"/>
                    <a:gd name="T11" fmla="*/ 18 h 32"/>
                    <a:gd name="T12" fmla="*/ 47 w 50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2">
                      <a:moveTo>
                        <a:pt x="47" y="32"/>
                      </a:moveTo>
                      <a:cubicBezTo>
                        <a:pt x="47" y="32"/>
                        <a:pt x="35" y="13"/>
                        <a:pt x="0" y="15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35" y="0"/>
                        <a:pt x="50" y="18"/>
                      </a:cubicBezTo>
                      <a:lnTo>
                        <a:pt x="47" y="32"/>
                      </a:lnTo>
                      <a:close/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43E1B-5544-4C43-AAF1-C9BCD5CA7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757" y="929270"/>
                  <a:ext cx="42584" cy="44287"/>
                </a:xfrm>
                <a:custGeom>
                  <a:avLst/>
                  <a:gdLst>
                    <a:gd name="T0" fmla="*/ 48 w 48"/>
                    <a:gd name="T1" fmla="*/ 5 h 50"/>
                    <a:gd name="T2" fmla="*/ 27 w 48"/>
                    <a:gd name="T3" fmla="*/ 43 h 50"/>
                    <a:gd name="T4" fmla="*/ 5 w 48"/>
                    <a:gd name="T5" fmla="*/ 50 h 50"/>
                    <a:gd name="T6" fmla="*/ 48 w 48"/>
                    <a:gd name="T7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50">
                      <a:moveTo>
                        <a:pt x="48" y="5"/>
                      </a:moveTo>
                      <a:cubicBezTo>
                        <a:pt x="48" y="5"/>
                        <a:pt x="26" y="17"/>
                        <a:pt x="27" y="43"/>
                      </a:cubicBezTo>
                      <a:cubicBezTo>
                        <a:pt x="27" y="43"/>
                        <a:pt x="15" y="41"/>
                        <a:pt x="5" y="50"/>
                      </a:cubicBezTo>
                      <a:cubicBezTo>
                        <a:pt x="5" y="50"/>
                        <a:pt x="0" y="0"/>
                        <a:pt x="48" y="5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0F8ADD49-131D-4B59-89CF-ED3B69D6F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307" y="934380"/>
                  <a:ext cx="55785" cy="60470"/>
                </a:xfrm>
                <a:custGeom>
                  <a:avLst/>
                  <a:gdLst>
                    <a:gd name="T0" fmla="*/ 0 w 63"/>
                    <a:gd name="T1" fmla="*/ 37 h 68"/>
                    <a:gd name="T2" fmla="*/ 43 w 63"/>
                    <a:gd name="T3" fmla="*/ 68 h 68"/>
                    <a:gd name="T4" fmla="*/ 47 w 63"/>
                    <a:gd name="T5" fmla="*/ 13 h 68"/>
                    <a:gd name="T6" fmla="*/ 23 w 63"/>
                    <a:gd name="T7" fmla="*/ 0 h 68"/>
                    <a:gd name="T8" fmla="*/ 0 w 63"/>
                    <a:gd name="T9" fmla="*/ 3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8">
                      <a:moveTo>
                        <a:pt x="0" y="37"/>
                      </a:moveTo>
                      <a:cubicBezTo>
                        <a:pt x="0" y="37"/>
                        <a:pt x="34" y="35"/>
                        <a:pt x="43" y="68"/>
                      </a:cubicBezTo>
                      <a:cubicBezTo>
                        <a:pt x="43" y="68"/>
                        <a:pt x="63" y="38"/>
                        <a:pt x="47" y="13"/>
                      </a:cubicBezTo>
                      <a:cubicBezTo>
                        <a:pt x="47" y="13"/>
                        <a:pt x="40" y="3"/>
                        <a:pt x="23" y="0"/>
                      </a:cubicBezTo>
                      <a:cubicBezTo>
                        <a:pt x="23" y="0"/>
                        <a:pt x="1" y="9"/>
                        <a:pt x="0" y="3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B5E996B5-F3D2-4DD0-A331-74637735F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39" y="964615"/>
                  <a:ext cx="127753" cy="178002"/>
                </a:xfrm>
                <a:custGeom>
                  <a:avLst/>
                  <a:gdLst>
                    <a:gd name="T0" fmla="*/ 0 w 144"/>
                    <a:gd name="T1" fmla="*/ 97 h 201"/>
                    <a:gd name="T2" fmla="*/ 111 w 144"/>
                    <a:gd name="T3" fmla="*/ 112 h 201"/>
                    <a:gd name="T4" fmla="*/ 116 w 144"/>
                    <a:gd name="T5" fmla="*/ 201 h 201"/>
                    <a:gd name="T6" fmla="*/ 139 w 144"/>
                    <a:gd name="T7" fmla="*/ 190 h 201"/>
                    <a:gd name="T8" fmla="*/ 134 w 144"/>
                    <a:gd name="T9" fmla="*/ 42 h 201"/>
                    <a:gd name="T10" fmla="*/ 99 w 144"/>
                    <a:gd name="T11" fmla="*/ 7 h 201"/>
                    <a:gd name="T12" fmla="*/ 57 w 144"/>
                    <a:gd name="T13" fmla="*/ 36 h 201"/>
                    <a:gd name="T14" fmla="*/ 0 w 144"/>
                    <a:gd name="T15" fmla="*/ 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201">
                      <a:moveTo>
                        <a:pt x="0" y="97"/>
                      </a:moveTo>
                      <a:cubicBezTo>
                        <a:pt x="0" y="97"/>
                        <a:pt x="106" y="106"/>
                        <a:pt x="111" y="112"/>
                      </a:cubicBezTo>
                      <a:cubicBezTo>
                        <a:pt x="111" y="112"/>
                        <a:pt x="120" y="155"/>
                        <a:pt x="116" y="201"/>
                      </a:cubicBezTo>
                      <a:cubicBezTo>
                        <a:pt x="139" y="190"/>
                        <a:pt x="139" y="190"/>
                        <a:pt x="139" y="190"/>
                      </a:cubicBezTo>
                      <a:cubicBezTo>
                        <a:pt x="139" y="190"/>
                        <a:pt x="144" y="78"/>
                        <a:pt x="134" y="42"/>
                      </a:cubicBezTo>
                      <a:cubicBezTo>
                        <a:pt x="134" y="42"/>
                        <a:pt x="134" y="9"/>
                        <a:pt x="99" y="7"/>
                      </a:cubicBezTo>
                      <a:cubicBezTo>
                        <a:pt x="99" y="7"/>
                        <a:pt x="79" y="0"/>
                        <a:pt x="57" y="36"/>
                      </a:cubicBezTo>
                      <a:cubicBezTo>
                        <a:pt x="57" y="36"/>
                        <a:pt x="34" y="70"/>
                        <a:pt x="0" y="97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CDCED82C-9D53-49D3-B032-593EF3D3D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8196" y="1053190"/>
                  <a:ext cx="113700" cy="91130"/>
                </a:xfrm>
                <a:custGeom>
                  <a:avLst/>
                  <a:gdLst>
                    <a:gd name="T0" fmla="*/ 6 w 128"/>
                    <a:gd name="T1" fmla="*/ 0 h 103"/>
                    <a:gd name="T2" fmla="*/ 1 w 128"/>
                    <a:gd name="T3" fmla="*/ 19 h 103"/>
                    <a:gd name="T4" fmla="*/ 101 w 128"/>
                    <a:gd name="T5" fmla="*/ 32 h 103"/>
                    <a:gd name="T6" fmla="*/ 109 w 128"/>
                    <a:gd name="T7" fmla="*/ 101 h 103"/>
                    <a:gd name="T8" fmla="*/ 123 w 128"/>
                    <a:gd name="T9" fmla="*/ 103 h 103"/>
                    <a:gd name="T10" fmla="*/ 116 w 128"/>
                    <a:gd name="T11" fmla="*/ 13 h 103"/>
                    <a:gd name="T12" fmla="*/ 6 w 128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03">
                      <a:moveTo>
                        <a:pt x="6" y="0"/>
                      </a:moveTo>
                      <a:cubicBezTo>
                        <a:pt x="6" y="0"/>
                        <a:pt x="0" y="4"/>
                        <a:pt x="1" y="19"/>
                      </a:cubicBezTo>
                      <a:cubicBezTo>
                        <a:pt x="1" y="19"/>
                        <a:pt x="74" y="21"/>
                        <a:pt x="101" y="32"/>
                      </a:cubicBezTo>
                      <a:cubicBezTo>
                        <a:pt x="101" y="32"/>
                        <a:pt x="111" y="40"/>
                        <a:pt x="109" y="101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3" y="103"/>
                        <a:pt x="128" y="40"/>
                        <a:pt x="116" y="13"/>
                      </a:cubicBezTo>
                      <a:cubicBezTo>
                        <a:pt x="116" y="13"/>
                        <a:pt x="38" y="1"/>
                        <a:pt x="6" y="0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0D397A0A-1178-4FB3-BE4C-C3B4D7211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780" y="1084277"/>
                  <a:ext cx="52379" cy="81336"/>
                </a:xfrm>
                <a:custGeom>
                  <a:avLst/>
                  <a:gdLst>
                    <a:gd name="T0" fmla="*/ 50 w 59"/>
                    <a:gd name="T1" fmla="*/ 0 h 92"/>
                    <a:gd name="T2" fmla="*/ 57 w 59"/>
                    <a:gd name="T3" fmla="*/ 68 h 92"/>
                    <a:gd name="T4" fmla="*/ 0 w 59"/>
                    <a:gd name="T5" fmla="*/ 92 h 92"/>
                    <a:gd name="T6" fmla="*/ 50 w 59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92">
                      <a:moveTo>
                        <a:pt x="50" y="0"/>
                      </a:moveTo>
                      <a:cubicBezTo>
                        <a:pt x="50" y="0"/>
                        <a:pt x="59" y="19"/>
                        <a:pt x="57" y="68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15" y="23"/>
                        <a:pt x="50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04D8A7C-DB95-4C0B-A01D-F8CB0C5E7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554" y="1073631"/>
                  <a:ext cx="117107" cy="96240"/>
                </a:xfrm>
                <a:custGeom>
                  <a:avLst/>
                  <a:gdLst>
                    <a:gd name="T0" fmla="*/ 132 w 132"/>
                    <a:gd name="T1" fmla="*/ 10 h 109"/>
                    <a:gd name="T2" fmla="*/ 81 w 132"/>
                    <a:gd name="T3" fmla="*/ 104 h 109"/>
                    <a:gd name="T4" fmla="*/ 11 w 132"/>
                    <a:gd name="T5" fmla="*/ 87 h 109"/>
                    <a:gd name="T6" fmla="*/ 4 w 132"/>
                    <a:gd name="T7" fmla="*/ 64 h 109"/>
                    <a:gd name="T8" fmla="*/ 39 w 132"/>
                    <a:gd name="T9" fmla="*/ 0 h 109"/>
                    <a:gd name="T10" fmla="*/ 132 w 132"/>
                    <a:gd name="T11" fmla="*/ 1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9">
                      <a:moveTo>
                        <a:pt x="132" y="10"/>
                      </a:moveTo>
                      <a:cubicBezTo>
                        <a:pt x="132" y="10"/>
                        <a:pt x="102" y="26"/>
                        <a:pt x="81" y="104"/>
                      </a:cubicBezTo>
                      <a:cubicBezTo>
                        <a:pt x="81" y="104"/>
                        <a:pt x="81" y="109"/>
                        <a:pt x="11" y="87"/>
                      </a:cubicBezTo>
                      <a:cubicBezTo>
                        <a:pt x="11" y="87"/>
                        <a:pt x="0" y="84"/>
                        <a:pt x="4" y="64"/>
                      </a:cubicBezTo>
                      <a:cubicBezTo>
                        <a:pt x="4" y="64"/>
                        <a:pt x="10" y="24"/>
                        <a:pt x="39" y="0"/>
                      </a:cubicBezTo>
                      <a:cubicBezTo>
                        <a:pt x="39" y="0"/>
                        <a:pt x="113" y="3"/>
                        <a:pt x="132" y="1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13DBBADA-297C-44EE-809D-F672C423E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83" y="879447"/>
                  <a:ext cx="40455" cy="31938"/>
                </a:xfrm>
                <a:custGeom>
                  <a:avLst/>
                  <a:gdLst>
                    <a:gd name="T0" fmla="*/ 0 w 46"/>
                    <a:gd name="T1" fmla="*/ 25 h 36"/>
                    <a:gd name="T2" fmla="*/ 37 w 46"/>
                    <a:gd name="T3" fmla="*/ 0 h 36"/>
                    <a:gd name="T4" fmla="*/ 46 w 46"/>
                    <a:gd name="T5" fmla="*/ 21 h 36"/>
                    <a:gd name="T6" fmla="*/ 3 w 46"/>
                    <a:gd name="T7" fmla="*/ 36 h 36"/>
                    <a:gd name="T8" fmla="*/ 0 w 46"/>
                    <a:gd name="T9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6">
                      <a:moveTo>
                        <a:pt x="0" y="25"/>
                      </a:moveTo>
                      <a:cubicBezTo>
                        <a:pt x="0" y="25"/>
                        <a:pt x="14" y="19"/>
                        <a:pt x="37" y="0"/>
                      </a:cubicBezTo>
                      <a:cubicBezTo>
                        <a:pt x="37" y="0"/>
                        <a:pt x="44" y="12"/>
                        <a:pt x="46" y="21"/>
                      </a:cubicBezTo>
                      <a:cubicBezTo>
                        <a:pt x="46" y="21"/>
                        <a:pt x="20" y="17"/>
                        <a:pt x="3" y="36"/>
                      </a:cubicBezTo>
                      <a:cubicBezTo>
                        <a:pt x="3" y="36"/>
                        <a:pt x="1" y="31"/>
                        <a:pt x="0" y="25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3" name="Freeform 60">
                  <a:extLst>
                    <a:ext uri="{FF2B5EF4-FFF2-40B4-BE49-F238E27FC236}">
                      <a16:creationId xmlns:a16="http://schemas.microsoft.com/office/drawing/2014/main" id="{67E72C44-8A4F-47D5-8A7D-F0DD4E0C8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338" y="896481"/>
                  <a:ext cx="45991" cy="34493"/>
                </a:xfrm>
                <a:custGeom>
                  <a:avLst/>
                  <a:gdLst>
                    <a:gd name="T0" fmla="*/ 0 w 52"/>
                    <a:gd name="T1" fmla="*/ 20 h 39"/>
                    <a:gd name="T2" fmla="*/ 43 w 52"/>
                    <a:gd name="T3" fmla="*/ 5 h 39"/>
                    <a:gd name="T4" fmla="*/ 52 w 52"/>
                    <a:gd name="T5" fmla="*/ 25 h 39"/>
                    <a:gd name="T6" fmla="*/ 5 w 52"/>
                    <a:gd name="T7" fmla="*/ 39 h 39"/>
                    <a:gd name="T8" fmla="*/ 0 w 5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9">
                      <a:moveTo>
                        <a:pt x="0" y="20"/>
                      </a:moveTo>
                      <a:cubicBezTo>
                        <a:pt x="0" y="20"/>
                        <a:pt x="16" y="0"/>
                        <a:pt x="43" y="5"/>
                      </a:cubicBezTo>
                      <a:cubicBezTo>
                        <a:pt x="43" y="5"/>
                        <a:pt x="50" y="20"/>
                        <a:pt x="52" y="25"/>
                      </a:cubicBezTo>
                      <a:cubicBezTo>
                        <a:pt x="52" y="25"/>
                        <a:pt x="24" y="19"/>
                        <a:pt x="5" y="39"/>
                      </a:cubicBezTo>
                      <a:cubicBezTo>
                        <a:pt x="5" y="39"/>
                        <a:pt x="1" y="23"/>
                        <a:pt x="0" y="20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4" name="Freeform 61">
                  <a:extLst>
                    <a:ext uri="{FF2B5EF4-FFF2-40B4-BE49-F238E27FC236}">
                      <a16:creationId xmlns:a16="http://schemas.microsoft.com/office/drawing/2014/main" id="{B25B411A-051D-4737-B832-793818677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448" y="913940"/>
                  <a:ext cx="49824" cy="38326"/>
                </a:xfrm>
                <a:custGeom>
                  <a:avLst/>
                  <a:gdLst>
                    <a:gd name="T0" fmla="*/ 1 w 56"/>
                    <a:gd name="T1" fmla="*/ 21 h 43"/>
                    <a:gd name="T2" fmla="*/ 49 w 56"/>
                    <a:gd name="T3" fmla="*/ 9 h 43"/>
                    <a:gd name="T4" fmla="*/ 56 w 56"/>
                    <a:gd name="T5" fmla="*/ 24 h 43"/>
                    <a:gd name="T6" fmla="*/ 5 w 56"/>
                    <a:gd name="T7" fmla="*/ 43 h 43"/>
                    <a:gd name="T8" fmla="*/ 1 w 56"/>
                    <a:gd name="T9" fmla="*/ 2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43">
                      <a:moveTo>
                        <a:pt x="1" y="21"/>
                      </a:moveTo>
                      <a:cubicBezTo>
                        <a:pt x="1" y="21"/>
                        <a:pt x="20" y="0"/>
                        <a:pt x="49" y="9"/>
                      </a:cubicBezTo>
                      <a:cubicBezTo>
                        <a:pt x="49" y="9"/>
                        <a:pt x="53" y="17"/>
                        <a:pt x="56" y="24"/>
                      </a:cubicBezTo>
                      <a:cubicBezTo>
                        <a:pt x="56" y="24"/>
                        <a:pt x="21" y="16"/>
                        <a:pt x="5" y="43"/>
                      </a:cubicBezTo>
                      <a:cubicBezTo>
                        <a:pt x="5" y="43"/>
                        <a:pt x="0" y="27"/>
                        <a:pt x="1" y="21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5" name="Freeform 62">
                  <a:extLst>
                    <a:ext uri="{FF2B5EF4-FFF2-40B4-BE49-F238E27FC236}">
                      <a16:creationId xmlns:a16="http://schemas.microsoft.com/office/drawing/2014/main" id="{2E650C93-2B22-4CBB-9BB8-CC347F046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736" y="939065"/>
                  <a:ext cx="31086" cy="40455"/>
                </a:xfrm>
                <a:custGeom>
                  <a:avLst/>
                  <a:gdLst>
                    <a:gd name="T0" fmla="*/ 0 w 35"/>
                    <a:gd name="T1" fmla="*/ 0 h 46"/>
                    <a:gd name="T2" fmla="*/ 8 w 35"/>
                    <a:gd name="T3" fmla="*/ 39 h 46"/>
                    <a:gd name="T4" fmla="*/ 27 w 35"/>
                    <a:gd name="T5" fmla="*/ 46 h 46"/>
                    <a:gd name="T6" fmla="*/ 0 w 35"/>
                    <a:gd name="T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6">
                      <a:moveTo>
                        <a:pt x="0" y="0"/>
                      </a:moveTo>
                      <a:cubicBezTo>
                        <a:pt x="0" y="0"/>
                        <a:pt x="11" y="14"/>
                        <a:pt x="8" y="39"/>
                      </a:cubicBezTo>
                      <a:cubicBezTo>
                        <a:pt x="8" y="39"/>
                        <a:pt x="18" y="38"/>
                        <a:pt x="27" y="46"/>
                      </a:cubicBezTo>
                      <a:cubicBezTo>
                        <a:pt x="27" y="46"/>
                        <a:pt x="35" y="2"/>
                        <a:pt x="0" y="0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6" name="Freeform 63">
                  <a:extLst>
                    <a:ext uri="{FF2B5EF4-FFF2-40B4-BE49-F238E27FC236}">
                      <a16:creationId xmlns:a16="http://schemas.microsoft.com/office/drawing/2014/main" id="{31F4F43C-EB6B-46DC-A365-F1B11059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38213"/>
                  <a:ext cx="54934" cy="58341"/>
                </a:xfrm>
                <a:custGeom>
                  <a:avLst/>
                  <a:gdLst>
                    <a:gd name="T0" fmla="*/ 49 w 62"/>
                    <a:gd name="T1" fmla="*/ 1 h 66"/>
                    <a:gd name="T2" fmla="*/ 60 w 62"/>
                    <a:gd name="T3" fmla="*/ 40 h 66"/>
                    <a:gd name="T4" fmla="*/ 19 w 62"/>
                    <a:gd name="T5" fmla="*/ 66 h 66"/>
                    <a:gd name="T6" fmla="*/ 13 w 62"/>
                    <a:gd name="T7" fmla="*/ 19 h 66"/>
                    <a:gd name="T8" fmla="*/ 49 w 62"/>
                    <a:gd name="T9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66">
                      <a:moveTo>
                        <a:pt x="49" y="1"/>
                      </a:moveTo>
                      <a:cubicBezTo>
                        <a:pt x="49" y="1"/>
                        <a:pt x="62" y="11"/>
                        <a:pt x="60" y="40"/>
                      </a:cubicBezTo>
                      <a:cubicBezTo>
                        <a:pt x="60" y="40"/>
                        <a:pt x="35" y="38"/>
                        <a:pt x="19" y="66"/>
                      </a:cubicBezTo>
                      <a:cubicBezTo>
                        <a:pt x="19" y="66"/>
                        <a:pt x="0" y="43"/>
                        <a:pt x="13" y="19"/>
                      </a:cubicBezTo>
                      <a:cubicBezTo>
                        <a:pt x="13" y="19"/>
                        <a:pt x="24" y="0"/>
                        <a:pt x="49" y="1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7" name="Freeform 64">
                  <a:extLst>
                    <a:ext uri="{FF2B5EF4-FFF2-40B4-BE49-F238E27FC236}">
                      <a16:creationId xmlns:a16="http://schemas.microsoft.com/office/drawing/2014/main" id="{250E6FE1-7F38-4DF6-904F-940B4FA4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2042" y="964615"/>
                  <a:ext cx="159691" cy="187796"/>
                </a:xfrm>
                <a:custGeom>
                  <a:avLst/>
                  <a:gdLst>
                    <a:gd name="T0" fmla="*/ 44 w 180"/>
                    <a:gd name="T1" fmla="*/ 212 h 212"/>
                    <a:gd name="T2" fmla="*/ 8 w 180"/>
                    <a:gd name="T3" fmla="*/ 169 h 212"/>
                    <a:gd name="T4" fmla="*/ 25 w 180"/>
                    <a:gd name="T5" fmla="*/ 36 h 212"/>
                    <a:gd name="T6" fmla="*/ 76 w 180"/>
                    <a:gd name="T7" fmla="*/ 20 h 212"/>
                    <a:gd name="T8" fmla="*/ 160 w 180"/>
                    <a:gd name="T9" fmla="*/ 79 h 212"/>
                    <a:gd name="T10" fmla="*/ 180 w 180"/>
                    <a:gd name="T11" fmla="*/ 96 h 212"/>
                    <a:gd name="T12" fmla="*/ 60 w 180"/>
                    <a:gd name="T13" fmla="*/ 107 h 212"/>
                    <a:gd name="T14" fmla="*/ 44 w 180"/>
                    <a:gd name="T15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0" h="212">
                      <a:moveTo>
                        <a:pt x="44" y="212"/>
                      </a:moveTo>
                      <a:cubicBezTo>
                        <a:pt x="44" y="212"/>
                        <a:pt x="9" y="179"/>
                        <a:pt x="8" y="169"/>
                      </a:cubicBezTo>
                      <a:cubicBezTo>
                        <a:pt x="8" y="169"/>
                        <a:pt x="0" y="101"/>
                        <a:pt x="25" y="36"/>
                      </a:cubicBezTo>
                      <a:cubicBezTo>
                        <a:pt x="25" y="36"/>
                        <a:pt x="43" y="0"/>
                        <a:pt x="76" y="20"/>
                      </a:cubicBezTo>
                      <a:cubicBezTo>
                        <a:pt x="76" y="20"/>
                        <a:pt x="117" y="58"/>
                        <a:pt x="160" y="79"/>
                      </a:cubicBezTo>
                      <a:cubicBezTo>
                        <a:pt x="160" y="79"/>
                        <a:pt x="173" y="89"/>
                        <a:pt x="180" y="96"/>
                      </a:cubicBezTo>
                      <a:cubicBezTo>
                        <a:pt x="180" y="96"/>
                        <a:pt x="92" y="85"/>
                        <a:pt x="60" y="107"/>
                      </a:cubicBezTo>
                      <a:cubicBezTo>
                        <a:pt x="60" y="107"/>
                        <a:pt x="41" y="124"/>
                        <a:pt x="44" y="212"/>
                      </a:cubicBezTo>
                    </a:path>
                  </a:pathLst>
                </a:custGeom>
                <a:solidFill>
                  <a:srgbClr val="AE7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8" name="Freeform 65">
                  <a:extLst>
                    <a:ext uri="{FF2B5EF4-FFF2-40B4-BE49-F238E27FC236}">
                      <a16:creationId xmlns:a16="http://schemas.microsoft.com/office/drawing/2014/main" id="{8D9ADDA6-56E1-4D53-A914-F6B9AE03C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238" y="1046803"/>
                  <a:ext cx="127753" cy="107312"/>
                </a:xfrm>
                <a:custGeom>
                  <a:avLst/>
                  <a:gdLst>
                    <a:gd name="T0" fmla="*/ 7 w 144"/>
                    <a:gd name="T1" fmla="*/ 121 h 121"/>
                    <a:gd name="T2" fmla="*/ 33 w 144"/>
                    <a:gd name="T3" fmla="*/ 10 h 121"/>
                    <a:gd name="T4" fmla="*/ 121 w 144"/>
                    <a:gd name="T5" fmla="*/ 4 h 121"/>
                    <a:gd name="T6" fmla="*/ 144 w 144"/>
                    <a:gd name="T7" fmla="*/ 16 h 121"/>
                    <a:gd name="T8" fmla="*/ 144 w 144"/>
                    <a:gd name="T9" fmla="*/ 30 h 121"/>
                    <a:gd name="T10" fmla="*/ 88 w 144"/>
                    <a:gd name="T11" fmla="*/ 19 h 121"/>
                    <a:gd name="T12" fmla="*/ 30 w 144"/>
                    <a:gd name="T13" fmla="*/ 40 h 121"/>
                    <a:gd name="T14" fmla="*/ 19 w 144"/>
                    <a:gd name="T15" fmla="*/ 119 h 121"/>
                    <a:gd name="T16" fmla="*/ 7 w 144"/>
                    <a:gd name="T17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121">
                      <a:moveTo>
                        <a:pt x="7" y="121"/>
                      </a:moveTo>
                      <a:cubicBezTo>
                        <a:pt x="7" y="121"/>
                        <a:pt x="0" y="15"/>
                        <a:pt x="33" y="10"/>
                      </a:cubicBezTo>
                      <a:cubicBezTo>
                        <a:pt x="33" y="10"/>
                        <a:pt x="72" y="0"/>
                        <a:pt x="121" y="4"/>
                      </a:cubicBezTo>
                      <a:cubicBezTo>
                        <a:pt x="121" y="4"/>
                        <a:pt x="143" y="5"/>
                        <a:pt x="144" y="16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0" y="14"/>
                        <a:pt x="88" y="19"/>
                      </a:cubicBezTo>
                      <a:cubicBezTo>
                        <a:pt x="88" y="19"/>
                        <a:pt x="35" y="18"/>
                        <a:pt x="30" y="40"/>
                      </a:cubicBezTo>
                      <a:cubicBezTo>
                        <a:pt x="30" y="40"/>
                        <a:pt x="22" y="77"/>
                        <a:pt x="19" y="119"/>
                      </a:cubicBezTo>
                      <a:cubicBezTo>
                        <a:pt x="19" y="119"/>
                        <a:pt x="15" y="121"/>
                        <a:pt x="7" y="121"/>
                      </a:cubicBezTo>
                    </a:path>
                  </a:pathLst>
                </a:custGeom>
                <a:solidFill>
                  <a:srgbClr val="9251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99" name="Freeform 66">
                  <a:extLst>
                    <a:ext uri="{FF2B5EF4-FFF2-40B4-BE49-F238E27FC236}">
                      <a16:creationId xmlns:a16="http://schemas.microsoft.com/office/drawing/2014/main" id="{84DCFE93-EA58-449D-831D-37F8E440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827" y="1081296"/>
                  <a:ext cx="55785" cy="98370"/>
                </a:xfrm>
                <a:custGeom>
                  <a:avLst/>
                  <a:gdLst>
                    <a:gd name="T0" fmla="*/ 12 w 63"/>
                    <a:gd name="T1" fmla="*/ 0 h 111"/>
                    <a:gd name="T2" fmla="*/ 63 w 63"/>
                    <a:gd name="T3" fmla="*/ 111 h 111"/>
                    <a:gd name="T4" fmla="*/ 0 w 63"/>
                    <a:gd name="T5" fmla="*/ 78 h 111"/>
                    <a:gd name="T6" fmla="*/ 12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12" y="0"/>
                      </a:moveTo>
                      <a:cubicBezTo>
                        <a:pt x="12" y="0"/>
                        <a:pt x="58" y="51"/>
                        <a:pt x="63" y="111"/>
                      </a:cubicBezTo>
                      <a:cubicBezTo>
                        <a:pt x="63" y="111"/>
                        <a:pt x="19" y="85"/>
                        <a:pt x="0" y="78"/>
                      </a:cubicBezTo>
                      <a:cubicBezTo>
                        <a:pt x="0" y="78"/>
                        <a:pt x="5" y="20"/>
                        <a:pt x="12" y="0"/>
                      </a:cubicBezTo>
                    </a:path>
                  </a:pathLst>
                </a:custGeom>
                <a:solidFill>
                  <a:srgbClr val="A874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0" name="Freeform 67">
                  <a:extLst>
                    <a:ext uri="{FF2B5EF4-FFF2-40B4-BE49-F238E27FC236}">
                      <a16:creationId xmlns:a16="http://schemas.microsoft.com/office/drawing/2014/main" id="{7A0BB1A1-6BE4-4CB2-91A0-7D55EE87A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880" y="1062985"/>
                  <a:ext cx="113700" cy="118384"/>
                </a:xfrm>
                <a:custGeom>
                  <a:avLst/>
                  <a:gdLst>
                    <a:gd name="T0" fmla="*/ 51 w 128"/>
                    <a:gd name="T1" fmla="*/ 134 h 134"/>
                    <a:gd name="T2" fmla="*/ 82 w 128"/>
                    <a:gd name="T3" fmla="*/ 126 h 134"/>
                    <a:gd name="T4" fmla="*/ 128 w 128"/>
                    <a:gd name="T5" fmla="*/ 110 h 134"/>
                    <a:gd name="T6" fmla="*/ 85 w 128"/>
                    <a:gd name="T7" fmla="*/ 5 h 134"/>
                    <a:gd name="T8" fmla="*/ 0 w 128"/>
                    <a:gd name="T9" fmla="*/ 17 h 134"/>
                    <a:gd name="T10" fmla="*/ 51 w 128"/>
                    <a:gd name="T1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34">
                      <a:moveTo>
                        <a:pt x="51" y="134"/>
                      </a:moveTo>
                      <a:cubicBezTo>
                        <a:pt x="51" y="134"/>
                        <a:pt x="73" y="132"/>
                        <a:pt x="82" y="126"/>
                      </a:cubicBezTo>
                      <a:cubicBezTo>
                        <a:pt x="82" y="126"/>
                        <a:pt x="121" y="118"/>
                        <a:pt x="128" y="110"/>
                      </a:cubicBezTo>
                      <a:cubicBezTo>
                        <a:pt x="128" y="110"/>
                        <a:pt x="128" y="14"/>
                        <a:pt x="85" y="5"/>
                      </a:cubicBezTo>
                      <a:cubicBezTo>
                        <a:pt x="85" y="5"/>
                        <a:pt x="19" y="0"/>
                        <a:pt x="0" y="17"/>
                      </a:cubicBezTo>
                      <a:cubicBezTo>
                        <a:pt x="0" y="17"/>
                        <a:pt x="47" y="71"/>
                        <a:pt x="51" y="134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1" name="Freeform 68">
                  <a:extLst>
                    <a:ext uri="{FF2B5EF4-FFF2-40B4-BE49-F238E27FC236}">
                      <a16:creationId xmlns:a16="http://schemas.microsoft.com/office/drawing/2014/main" id="{AFE86715-6CA9-4B04-B271-572C64191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278" y="776819"/>
                  <a:ext cx="330880" cy="140954"/>
                </a:xfrm>
                <a:custGeom>
                  <a:avLst/>
                  <a:gdLst>
                    <a:gd name="T0" fmla="*/ 0 w 373"/>
                    <a:gd name="T1" fmla="*/ 47 h 159"/>
                    <a:gd name="T2" fmla="*/ 363 w 373"/>
                    <a:gd name="T3" fmla="*/ 0 h 159"/>
                    <a:gd name="T4" fmla="*/ 373 w 373"/>
                    <a:gd name="T5" fmla="*/ 30 h 159"/>
                    <a:gd name="T6" fmla="*/ 370 w 373"/>
                    <a:gd name="T7" fmla="*/ 38 h 159"/>
                    <a:gd name="T8" fmla="*/ 32 w 373"/>
                    <a:gd name="T9" fmla="*/ 90 h 159"/>
                    <a:gd name="T10" fmla="*/ 0 w 373"/>
                    <a:gd name="T11" fmla="*/ 4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59">
                      <a:moveTo>
                        <a:pt x="0" y="47"/>
                      </a:moveTo>
                      <a:cubicBezTo>
                        <a:pt x="101" y="109"/>
                        <a:pt x="303" y="86"/>
                        <a:pt x="363" y="0"/>
                      </a:cubicBezTo>
                      <a:cubicBezTo>
                        <a:pt x="364" y="15"/>
                        <a:pt x="368" y="24"/>
                        <a:pt x="373" y="30"/>
                      </a:cubicBezTo>
                      <a:cubicBezTo>
                        <a:pt x="372" y="33"/>
                        <a:pt x="372" y="36"/>
                        <a:pt x="370" y="38"/>
                      </a:cubicBezTo>
                      <a:cubicBezTo>
                        <a:pt x="341" y="114"/>
                        <a:pt x="138" y="159"/>
                        <a:pt x="32" y="90"/>
                      </a:cubicBezTo>
                      <a:cubicBezTo>
                        <a:pt x="12" y="70"/>
                        <a:pt x="5" y="56"/>
                        <a:pt x="0" y="47"/>
                      </a:cubicBezTo>
                    </a:path>
                  </a:pathLst>
                </a:custGeom>
                <a:solidFill>
                  <a:srgbClr val="EFE0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2" name="Freeform 69">
                  <a:extLst>
                    <a:ext uri="{FF2B5EF4-FFF2-40B4-BE49-F238E27FC236}">
                      <a16:creationId xmlns:a16="http://schemas.microsoft.com/office/drawing/2014/main" id="{A8FAA816-67F8-46CC-80EC-04E9CC430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23" y="775967"/>
                  <a:ext cx="327047" cy="97518"/>
                </a:xfrm>
                <a:custGeom>
                  <a:avLst/>
                  <a:gdLst>
                    <a:gd name="T0" fmla="*/ 0 w 369"/>
                    <a:gd name="T1" fmla="*/ 46 h 110"/>
                    <a:gd name="T2" fmla="*/ 369 w 369"/>
                    <a:gd name="T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9" h="110">
                      <a:moveTo>
                        <a:pt x="0" y="46"/>
                      </a:moveTo>
                      <a:cubicBezTo>
                        <a:pt x="104" y="110"/>
                        <a:pt x="310" y="86"/>
                        <a:pt x="369" y="0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E81C9CAF-0784-461E-BDC6-8184D80684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402" y="802795"/>
                  <a:ext cx="306606" cy="116681"/>
                </a:xfrm>
                <a:custGeom>
                  <a:avLst/>
                  <a:gdLst>
                    <a:gd name="T0" fmla="*/ 346 w 346"/>
                    <a:gd name="T1" fmla="*/ 0 h 132"/>
                    <a:gd name="T2" fmla="*/ 344 w 346"/>
                    <a:gd name="T3" fmla="*/ 9 h 132"/>
                    <a:gd name="T4" fmla="*/ 0 w 346"/>
                    <a:gd name="T5" fmla="*/ 5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6" h="132">
                      <a:moveTo>
                        <a:pt x="346" y="0"/>
                      </a:moveTo>
                      <a:cubicBezTo>
                        <a:pt x="345" y="3"/>
                        <a:pt x="345" y="6"/>
                        <a:pt x="344" y="9"/>
                      </a:cubicBezTo>
                      <a:cubicBezTo>
                        <a:pt x="314" y="85"/>
                        <a:pt x="112" y="132"/>
                        <a:pt x="0" y="59"/>
                      </a:cubicBezTo>
                    </a:path>
                  </a:pathLst>
                </a:custGeom>
                <a:noFill/>
                <a:ln w="12700" cap="flat">
                  <a:solidFill>
                    <a:srgbClr val="712D8D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4" name="Freeform 71">
                  <a:extLst>
                    <a:ext uri="{FF2B5EF4-FFF2-40B4-BE49-F238E27FC236}">
                      <a16:creationId xmlns:a16="http://schemas.microsoft.com/office/drawing/2014/main" id="{BECFDB70-BA9D-4ECB-B070-CE0CE0E43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834" y="838140"/>
                  <a:ext cx="56637" cy="58341"/>
                </a:xfrm>
                <a:custGeom>
                  <a:avLst/>
                  <a:gdLst>
                    <a:gd name="T0" fmla="*/ 0 w 64"/>
                    <a:gd name="T1" fmla="*/ 58 h 66"/>
                    <a:gd name="T2" fmla="*/ 64 w 64"/>
                    <a:gd name="T3" fmla="*/ 64 h 66"/>
                    <a:gd name="T4" fmla="*/ 64 w 64"/>
                    <a:gd name="T5" fmla="*/ 3 h 66"/>
                    <a:gd name="T6" fmla="*/ 0 w 64"/>
                    <a:gd name="T7" fmla="*/ 0 h 66"/>
                    <a:gd name="T8" fmla="*/ 0 w 64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8"/>
                      </a:moveTo>
                      <a:cubicBezTo>
                        <a:pt x="9" y="62"/>
                        <a:pt x="44" y="66"/>
                        <a:pt x="64" y="64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45" y="4"/>
                        <a:pt x="10" y="2"/>
                        <a:pt x="0" y="0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5F2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  <p:sp>
              <p:nvSpPr>
                <p:cNvPr id="105" name="Freeform 72">
                  <a:extLst>
                    <a:ext uri="{FF2B5EF4-FFF2-40B4-BE49-F238E27FC236}">
                      <a16:creationId xmlns:a16="http://schemas.microsoft.com/office/drawing/2014/main" id="{CDF381D4-5444-49C4-AB19-3518C3C2A2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777" y="858580"/>
                  <a:ext cx="38752" cy="15756"/>
                </a:xfrm>
                <a:custGeom>
                  <a:avLst/>
                  <a:gdLst>
                    <a:gd name="T0" fmla="*/ 2 w 44"/>
                    <a:gd name="T1" fmla="*/ 15 h 18"/>
                    <a:gd name="T2" fmla="*/ 1 w 44"/>
                    <a:gd name="T3" fmla="*/ 14 h 18"/>
                    <a:gd name="T4" fmla="*/ 0 w 44"/>
                    <a:gd name="T5" fmla="*/ 15 h 18"/>
                    <a:gd name="T6" fmla="*/ 0 w 44"/>
                    <a:gd name="T7" fmla="*/ 15 h 18"/>
                    <a:gd name="T8" fmla="*/ 0 w 44"/>
                    <a:gd name="T9" fmla="*/ 16 h 18"/>
                    <a:gd name="T10" fmla="*/ 1 w 44"/>
                    <a:gd name="T11" fmla="*/ 17 h 18"/>
                    <a:gd name="T12" fmla="*/ 2 w 44"/>
                    <a:gd name="T13" fmla="*/ 16 h 18"/>
                    <a:gd name="T14" fmla="*/ 2 w 44"/>
                    <a:gd name="T15" fmla="*/ 16 h 18"/>
                    <a:gd name="T16" fmla="*/ 2 w 44"/>
                    <a:gd name="T17" fmla="*/ 15 h 18"/>
                    <a:gd name="T18" fmla="*/ 18 w 44"/>
                    <a:gd name="T19" fmla="*/ 1 h 18"/>
                    <a:gd name="T20" fmla="*/ 16 w 44"/>
                    <a:gd name="T21" fmla="*/ 1 h 18"/>
                    <a:gd name="T22" fmla="*/ 16 w 44"/>
                    <a:gd name="T23" fmla="*/ 12 h 18"/>
                    <a:gd name="T24" fmla="*/ 17 w 44"/>
                    <a:gd name="T25" fmla="*/ 15 h 18"/>
                    <a:gd name="T26" fmla="*/ 17 w 44"/>
                    <a:gd name="T27" fmla="*/ 15 h 18"/>
                    <a:gd name="T28" fmla="*/ 16 w 44"/>
                    <a:gd name="T29" fmla="*/ 14 h 18"/>
                    <a:gd name="T30" fmla="*/ 8 w 44"/>
                    <a:gd name="T31" fmla="*/ 0 h 18"/>
                    <a:gd name="T32" fmla="*/ 5 w 44"/>
                    <a:gd name="T33" fmla="*/ 0 h 18"/>
                    <a:gd name="T34" fmla="*/ 5 w 44"/>
                    <a:gd name="T35" fmla="*/ 17 h 18"/>
                    <a:gd name="T36" fmla="*/ 7 w 44"/>
                    <a:gd name="T37" fmla="*/ 17 h 18"/>
                    <a:gd name="T38" fmla="*/ 7 w 44"/>
                    <a:gd name="T39" fmla="*/ 5 h 18"/>
                    <a:gd name="T40" fmla="*/ 7 w 44"/>
                    <a:gd name="T41" fmla="*/ 3 h 18"/>
                    <a:gd name="T42" fmla="*/ 7 w 44"/>
                    <a:gd name="T43" fmla="*/ 3 h 18"/>
                    <a:gd name="T44" fmla="*/ 8 w 44"/>
                    <a:gd name="T45" fmla="*/ 4 h 18"/>
                    <a:gd name="T46" fmla="*/ 16 w 44"/>
                    <a:gd name="T47" fmla="*/ 17 h 18"/>
                    <a:gd name="T48" fmla="*/ 18 w 44"/>
                    <a:gd name="T49" fmla="*/ 17 h 18"/>
                    <a:gd name="T50" fmla="*/ 18 w 44"/>
                    <a:gd name="T51" fmla="*/ 1 h 18"/>
                    <a:gd name="T52" fmla="*/ 31 w 44"/>
                    <a:gd name="T53" fmla="*/ 16 h 18"/>
                    <a:gd name="T54" fmla="*/ 24 w 44"/>
                    <a:gd name="T55" fmla="*/ 16 h 18"/>
                    <a:gd name="T56" fmla="*/ 24 w 44"/>
                    <a:gd name="T57" fmla="*/ 10 h 18"/>
                    <a:gd name="T58" fmla="*/ 30 w 44"/>
                    <a:gd name="T59" fmla="*/ 10 h 18"/>
                    <a:gd name="T60" fmla="*/ 30 w 44"/>
                    <a:gd name="T61" fmla="*/ 8 h 18"/>
                    <a:gd name="T62" fmla="*/ 24 w 44"/>
                    <a:gd name="T63" fmla="*/ 8 h 18"/>
                    <a:gd name="T64" fmla="*/ 24 w 44"/>
                    <a:gd name="T65" fmla="*/ 3 h 18"/>
                    <a:gd name="T66" fmla="*/ 30 w 44"/>
                    <a:gd name="T67" fmla="*/ 3 h 18"/>
                    <a:gd name="T68" fmla="*/ 30 w 44"/>
                    <a:gd name="T69" fmla="*/ 1 h 18"/>
                    <a:gd name="T70" fmla="*/ 22 w 44"/>
                    <a:gd name="T71" fmla="*/ 1 h 18"/>
                    <a:gd name="T72" fmla="*/ 22 w 44"/>
                    <a:gd name="T73" fmla="*/ 17 h 18"/>
                    <a:gd name="T74" fmla="*/ 31 w 44"/>
                    <a:gd name="T75" fmla="*/ 18 h 18"/>
                    <a:gd name="T76" fmla="*/ 31 w 44"/>
                    <a:gd name="T77" fmla="*/ 16 h 18"/>
                    <a:gd name="T78" fmla="*/ 44 w 44"/>
                    <a:gd name="T79" fmla="*/ 2 h 18"/>
                    <a:gd name="T80" fmla="*/ 32 w 44"/>
                    <a:gd name="T81" fmla="*/ 1 h 18"/>
                    <a:gd name="T82" fmla="*/ 32 w 44"/>
                    <a:gd name="T83" fmla="*/ 3 h 18"/>
                    <a:gd name="T84" fmla="*/ 37 w 44"/>
                    <a:gd name="T85" fmla="*/ 3 h 18"/>
                    <a:gd name="T86" fmla="*/ 37 w 44"/>
                    <a:gd name="T87" fmla="*/ 18 h 18"/>
                    <a:gd name="T88" fmla="*/ 39 w 44"/>
                    <a:gd name="T89" fmla="*/ 18 h 18"/>
                    <a:gd name="T90" fmla="*/ 39 w 44"/>
                    <a:gd name="T91" fmla="*/ 3 h 18"/>
                    <a:gd name="T92" fmla="*/ 44 w 44"/>
                    <a:gd name="T93" fmla="*/ 4 h 18"/>
                    <a:gd name="T94" fmla="*/ 44 w 44"/>
                    <a:gd name="T95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" h="18">
                      <a:moveTo>
                        <a:pt x="2" y="15"/>
                      </a:moveTo>
                      <a:cubicBezTo>
                        <a:pt x="2" y="14"/>
                        <a:pt x="1" y="14"/>
                        <a:pt x="1" y="14"/>
                      </a:cubicBezTo>
                      <a:cubicBezTo>
                        <a:pt x="1" y="14"/>
                        <a:pt x="0" y="1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2" y="17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1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3"/>
                        <a:pt x="17" y="14"/>
                        <a:pt x="17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8" y="1"/>
                      </a:lnTo>
                      <a:close/>
                      <a:moveTo>
                        <a:pt x="31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lnTo>
                        <a:pt x="31" y="16"/>
                      </a:lnTo>
                      <a:close/>
                      <a:moveTo>
                        <a:pt x="44" y="2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lnTo>
                        <a:pt x="4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0961" tIns="30480" rIns="60961" bIns="304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6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E9ADCD46-80C6-444B-99DE-54EF8095C1B7}"/>
                  </a:ext>
                </a:extLst>
              </p:cNvPr>
              <p:cNvGrpSpPr/>
              <p:nvPr/>
            </p:nvGrpSpPr>
            <p:grpSpPr>
              <a:xfrm>
                <a:off x="1429165" y="612201"/>
                <a:ext cx="3082343" cy="477905"/>
                <a:chOff x="1365955" y="615645"/>
                <a:chExt cx="3082343" cy="47790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D14B0D5-FA82-45B6-8C56-8ED5B0E9AA9B}"/>
                    </a:ext>
                  </a:extLst>
                </p:cNvPr>
                <p:cNvSpPr txBox="1"/>
                <p:nvPr/>
              </p:nvSpPr>
              <p:spPr>
                <a:xfrm>
                  <a:off x="1369625" y="615645"/>
                  <a:ext cx="3078673" cy="25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673" h="252906">
                      <a:moveTo>
                        <a:pt x="2385506" y="192881"/>
                      </a:moveTo>
                      <a:lnTo>
                        <a:pt x="2385506" y="210462"/>
                      </a:lnTo>
                      <a:lnTo>
                        <a:pt x="2502792" y="210462"/>
                      </a:lnTo>
                      <a:lnTo>
                        <a:pt x="2502792" y="192881"/>
                      </a:lnTo>
                      <a:close/>
                      <a:moveTo>
                        <a:pt x="1185407" y="175427"/>
                      </a:moveTo>
                      <a:cubicBezTo>
                        <a:pt x="1192105" y="175427"/>
                        <a:pt x="1197755" y="177478"/>
                        <a:pt x="1202360" y="181580"/>
                      </a:cubicBezTo>
                      <a:cubicBezTo>
                        <a:pt x="1206964" y="185682"/>
                        <a:pt x="1209266" y="190789"/>
                        <a:pt x="1209266" y="196900"/>
                      </a:cubicBezTo>
                      <a:cubicBezTo>
                        <a:pt x="1209266" y="203346"/>
                        <a:pt x="1206964" y="208557"/>
                        <a:pt x="1202360" y="212534"/>
                      </a:cubicBezTo>
                      <a:cubicBezTo>
                        <a:pt x="1197755" y="216510"/>
                        <a:pt x="1191937" y="218499"/>
                        <a:pt x="1184905" y="218499"/>
                      </a:cubicBezTo>
                      <a:cubicBezTo>
                        <a:pt x="1178375" y="218499"/>
                        <a:pt x="1172787" y="216447"/>
                        <a:pt x="1168141" y="212345"/>
                      </a:cubicBezTo>
                      <a:cubicBezTo>
                        <a:pt x="1163495" y="208243"/>
                        <a:pt x="1161172" y="203095"/>
                        <a:pt x="1161172" y="196900"/>
                      </a:cubicBezTo>
                      <a:cubicBezTo>
                        <a:pt x="1161172" y="190621"/>
                        <a:pt x="1163558" y="185473"/>
                        <a:pt x="1168329" y="181454"/>
                      </a:cubicBezTo>
                      <a:cubicBezTo>
                        <a:pt x="1173101" y="177436"/>
                        <a:pt x="1178794" y="175427"/>
                        <a:pt x="1185407" y="175427"/>
                      </a:cubicBezTo>
                      <a:close/>
                      <a:moveTo>
                        <a:pt x="2944309" y="169274"/>
                      </a:moveTo>
                      <a:cubicBezTo>
                        <a:pt x="2935603" y="180324"/>
                        <a:pt x="2924552" y="192965"/>
                        <a:pt x="2911158" y="207197"/>
                      </a:cubicBezTo>
                      <a:cubicBezTo>
                        <a:pt x="2930580" y="207197"/>
                        <a:pt x="2957787" y="206443"/>
                        <a:pt x="2992781" y="204937"/>
                      </a:cubicBezTo>
                      <a:cubicBezTo>
                        <a:pt x="2987423" y="197737"/>
                        <a:pt x="2981730" y="190203"/>
                        <a:pt x="2975703" y="182333"/>
                      </a:cubicBezTo>
                      <a:lnTo>
                        <a:pt x="2997301" y="169274"/>
                      </a:lnTo>
                      <a:close/>
                      <a:moveTo>
                        <a:pt x="2385506" y="147926"/>
                      </a:moveTo>
                      <a:lnTo>
                        <a:pt x="2385506" y="165506"/>
                      </a:lnTo>
                      <a:lnTo>
                        <a:pt x="2502792" y="165506"/>
                      </a:lnTo>
                      <a:lnTo>
                        <a:pt x="2502792" y="147926"/>
                      </a:lnTo>
                      <a:close/>
                      <a:moveTo>
                        <a:pt x="2838576" y="137629"/>
                      </a:moveTo>
                      <a:lnTo>
                        <a:pt x="3069130" y="137629"/>
                      </a:lnTo>
                      <a:lnTo>
                        <a:pt x="3069130" y="169274"/>
                      </a:lnTo>
                      <a:lnTo>
                        <a:pt x="3006594" y="169274"/>
                      </a:lnTo>
                      <a:cubicBezTo>
                        <a:pt x="3022500" y="188528"/>
                        <a:pt x="3039662" y="210211"/>
                        <a:pt x="3058079" y="234321"/>
                      </a:cubicBezTo>
                      <a:lnTo>
                        <a:pt x="3027439" y="252906"/>
                      </a:lnTo>
                      <a:cubicBezTo>
                        <a:pt x="3023756" y="247548"/>
                        <a:pt x="3019905" y="241939"/>
                        <a:pt x="3015886" y="236079"/>
                      </a:cubicBezTo>
                      <a:cubicBezTo>
                        <a:pt x="2984074" y="237251"/>
                        <a:pt x="2944226" y="239260"/>
                        <a:pt x="2896340" y="242106"/>
                      </a:cubicBezTo>
                      <a:cubicBezTo>
                        <a:pt x="2889141" y="242609"/>
                        <a:pt x="2880350" y="243864"/>
                        <a:pt x="2869970" y="245874"/>
                      </a:cubicBezTo>
                      <a:lnTo>
                        <a:pt x="2854901" y="215485"/>
                      </a:lnTo>
                      <a:cubicBezTo>
                        <a:pt x="2870304" y="204434"/>
                        <a:pt x="2885541" y="189031"/>
                        <a:pt x="2900610" y="169274"/>
                      </a:cubicBezTo>
                      <a:lnTo>
                        <a:pt x="2838576" y="169274"/>
                      </a:lnTo>
                      <a:close/>
                      <a:moveTo>
                        <a:pt x="2162487" y="133611"/>
                      </a:moveTo>
                      <a:cubicBezTo>
                        <a:pt x="2171863" y="148512"/>
                        <a:pt x="2183751" y="161572"/>
                        <a:pt x="2198150" y="172790"/>
                      </a:cubicBezTo>
                      <a:cubicBezTo>
                        <a:pt x="2215563" y="160400"/>
                        <a:pt x="2229125" y="147340"/>
                        <a:pt x="2238836" y="133611"/>
                      </a:cubicBezTo>
                      <a:close/>
                      <a:moveTo>
                        <a:pt x="1033337" y="132857"/>
                      </a:moveTo>
                      <a:lnTo>
                        <a:pt x="1033337" y="164251"/>
                      </a:lnTo>
                      <a:lnTo>
                        <a:pt x="1057950" y="164251"/>
                      </a:lnTo>
                      <a:cubicBezTo>
                        <a:pt x="1051336" y="156716"/>
                        <a:pt x="1045476" y="150438"/>
                        <a:pt x="1040370" y="145415"/>
                      </a:cubicBezTo>
                      <a:lnTo>
                        <a:pt x="1054936" y="132857"/>
                      </a:lnTo>
                      <a:close/>
                      <a:moveTo>
                        <a:pt x="2729076" y="111259"/>
                      </a:moveTo>
                      <a:lnTo>
                        <a:pt x="2760218" y="111259"/>
                      </a:lnTo>
                      <a:lnTo>
                        <a:pt x="2760218" y="123062"/>
                      </a:lnTo>
                      <a:lnTo>
                        <a:pt x="2808690" y="123062"/>
                      </a:lnTo>
                      <a:lnTo>
                        <a:pt x="2808690" y="144159"/>
                      </a:lnTo>
                      <a:lnTo>
                        <a:pt x="2760218" y="144159"/>
                      </a:lnTo>
                      <a:lnTo>
                        <a:pt x="2760218" y="157721"/>
                      </a:lnTo>
                      <a:lnTo>
                        <a:pt x="2805927" y="157721"/>
                      </a:lnTo>
                      <a:lnTo>
                        <a:pt x="2805927" y="178817"/>
                      </a:lnTo>
                      <a:lnTo>
                        <a:pt x="2760218" y="178817"/>
                      </a:lnTo>
                      <a:lnTo>
                        <a:pt x="2760218" y="192379"/>
                      </a:lnTo>
                      <a:lnTo>
                        <a:pt x="2817480" y="192379"/>
                      </a:lnTo>
                      <a:lnTo>
                        <a:pt x="2817480" y="215736"/>
                      </a:lnTo>
                      <a:lnTo>
                        <a:pt x="2760218" y="215736"/>
                      </a:lnTo>
                      <a:lnTo>
                        <a:pt x="2760218" y="249139"/>
                      </a:lnTo>
                      <a:lnTo>
                        <a:pt x="2729076" y="249139"/>
                      </a:lnTo>
                      <a:lnTo>
                        <a:pt x="2729076" y="215736"/>
                      </a:lnTo>
                      <a:lnTo>
                        <a:pt x="2672819" y="215736"/>
                      </a:lnTo>
                      <a:lnTo>
                        <a:pt x="2672819" y="192379"/>
                      </a:lnTo>
                      <a:lnTo>
                        <a:pt x="2729076" y="192379"/>
                      </a:lnTo>
                      <a:lnTo>
                        <a:pt x="2729076" y="178817"/>
                      </a:lnTo>
                      <a:lnTo>
                        <a:pt x="2684120" y="178817"/>
                      </a:lnTo>
                      <a:lnTo>
                        <a:pt x="2684120" y="157721"/>
                      </a:lnTo>
                      <a:lnTo>
                        <a:pt x="2729076" y="157721"/>
                      </a:lnTo>
                      <a:lnTo>
                        <a:pt x="2729076" y="144159"/>
                      </a:lnTo>
                      <a:lnTo>
                        <a:pt x="2680102" y="144159"/>
                      </a:lnTo>
                      <a:lnTo>
                        <a:pt x="2680102" y="123062"/>
                      </a:lnTo>
                      <a:lnTo>
                        <a:pt x="2729076" y="123062"/>
                      </a:lnTo>
                      <a:close/>
                      <a:moveTo>
                        <a:pt x="781688" y="79614"/>
                      </a:moveTo>
                      <a:lnTo>
                        <a:pt x="781688" y="133862"/>
                      </a:lnTo>
                      <a:lnTo>
                        <a:pt x="838196" y="133862"/>
                      </a:lnTo>
                      <a:lnTo>
                        <a:pt x="838196" y="79614"/>
                      </a:lnTo>
                      <a:close/>
                      <a:moveTo>
                        <a:pt x="687005" y="79614"/>
                      </a:moveTo>
                      <a:lnTo>
                        <a:pt x="687005" y="133862"/>
                      </a:lnTo>
                      <a:lnTo>
                        <a:pt x="743513" y="133862"/>
                      </a:lnTo>
                      <a:lnTo>
                        <a:pt x="743513" y="79614"/>
                      </a:lnTo>
                      <a:close/>
                      <a:moveTo>
                        <a:pt x="950961" y="56257"/>
                      </a:moveTo>
                      <a:lnTo>
                        <a:pt x="1087836" y="56257"/>
                      </a:lnTo>
                      <a:lnTo>
                        <a:pt x="1087836" y="85642"/>
                      </a:lnTo>
                      <a:lnTo>
                        <a:pt x="1033337" y="85642"/>
                      </a:lnTo>
                      <a:lnTo>
                        <a:pt x="1033337" y="103473"/>
                      </a:lnTo>
                      <a:lnTo>
                        <a:pt x="1084320" y="103473"/>
                      </a:lnTo>
                      <a:lnTo>
                        <a:pt x="1084320" y="132857"/>
                      </a:lnTo>
                      <a:lnTo>
                        <a:pt x="1065610" y="132857"/>
                      </a:lnTo>
                      <a:cubicBezTo>
                        <a:pt x="1072558" y="138885"/>
                        <a:pt x="1079549" y="145331"/>
                        <a:pt x="1086581" y="152196"/>
                      </a:cubicBezTo>
                      <a:lnTo>
                        <a:pt x="1073270" y="164251"/>
                      </a:lnTo>
                      <a:lnTo>
                        <a:pt x="1090348" y="164251"/>
                      </a:lnTo>
                      <a:lnTo>
                        <a:pt x="1090348" y="193635"/>
                      </a:lnTo>
                      <a:lnTo>
                        <a:pt x="948450" y="193635"/>
                      </a:lnTo>
                      <a:lnTo>
                        <a:pt x="948450" y="164251"/>
                      </a:lnTo>
                      <a:lnTo>
                        <a:pt x="999684" y="164251"/>
                      </a:lnTo>
                      <a:lnTo>
                        <a:pt x="999684" y="132857"/>
                      </a:lnTo>
                      <a:lnTo>
                        <a:pt x="954979" y="132857"/>
                      </a:lnTo>
                      <a:lnTo>
                        <a:pt x="954979" y="103473"/>
                      </a:lnTo>
                      <a:lnTo>
                        <a:pt x="999684" y="103473"/>
                      </a:lnTo>
                      <a:lnTo>
                        <a:pt x="999684" y="85642"/>
                      </a:lnTo>
                      <a:lnTo>
                        <a:pt x="950961" y="85642"/>
                      </a:lnTo>
                      <a:close/>
                      <a:moveTo>
                        <a:pt x="2436991" y="51988"/>
                      </a:moveTo>
                      <a:lnTo>
                        <a:pt x="2436991" y="71075"/>
                      </a:lnTo>
                      <a:lnTo>
                        <a:pt x="2473408" y="71075"/>
                      </a:lnTo>
                      <a:cubicBezTo>
                        <a:pt x="2480858" y="65047"/>
                        <a:pt x="2488058" y="58685"/>
                        <a:pt x="2495006" y="51988"/>
                      </a:cubicBezTo>
                      <a:close/>
                      <a:moveTo>
                        <a:pt x="549818" y="48472"/>
                      </a:moveTo>
                      <a:cubicBezTo>
                        <a:pt x="541698" y="48472"/>
                        <a:pt x="535189" y="51695"/>
                        <a:pt x="530291" y="58141"/>
                      </a:cubicBezTo>
                      <a:cubicBezTo>
                        <a:pt x="525394" y="64587"/>
                        <a:pt x="522945" y="72540"/>
                        <a:pt x="522945" y="82000"/>
                      </a:cubicBezTo>
                      <a:cubicBezTo>
                        <a:pt x="522945" y="92297"/>
                        <a:pt x="525436" y="100376"/>
                        <a:pt x="530417" y="106236"/>
                      </a:cubicBezTo>
                      <a:cubicBezTo>
                        <a:pt x="535398" y="112096"/>
                        <a:pt x="542200" y="115026"/>
                        <a:pt x="550823" y="115026"/>
                      </a:cubicBezTo>
                      <a:cubicBezTo>
                        <a:pt x="558525" y="115026"/>
                        <a:pt x="564866" y="112221"/>
                        <a:pt x="569847" y="106612"/>
                      </a:cubicBezTo>
                      <a:cubicBezTo>
                        <a:pt x="574828" y="101003"/>
                        <a:pt x="577319" y="94055"/>
                        <a:pt x="577319" y="85767"/>
                      </a:cubicBezTo>
                      <a:cubicBezTo>
                        <a:pt x="577319" y="75805"/>
                        <a:pt x="574828" y="67098"/>
                        <a:pt x="569847" y="59648"/>
                      </a:cubicBezTo>
                      <a:cubicBezTo>
                        <a:pt x="564866" y="52197"/>
                        <a:pt x="558190" y="48472"/>
                        <a:pt x="549818" y="48472"/>
                      </a:cubicBezTo>
                      <a:close/>
                      <a:moveTo>
                        <a:pt x="228856" y="48472"/>
                      </a:moveTo>
                      <a:cubicBezTo>
                        <a:pt x="209183" y="48472"/>
                        <a:pt x="199346" y="72331"/>
                        <a:pt x="199346" y="120049"/>
                      </a:cubicBezTo>
                      <a:cubicBezTo>
                        <a:pt x="199346" y="164920"/>
                        <a:pt x="208932" y="187356"/>
                        <a:pt x="228103" y="187356"/>
                      </a:cubicBezTo>
                      <a:cubicBezTo>
                        <a:pt x="246939" y="187356"/>
                        <a:pt x="256357" y="164251"/>
                        <a:pt x="256357" y="118040"/>
                      </a:cubicBezTo>
                      <a:cubicBezTo>
                        <a:pt x="256357" y="71661"/>
                        <a:pt x="247190" y="48472"/>
                        <a:pt x="228856" y="48472"/>
                      </a:cubicBezTo>
                      <a:close/>
                      <a:moveTo>
                        <a:pt x="1895769" y="48221"/>
                      </a:moveTo>
                      <a:lnTo>
                        <a:pt x="1895769" y="109752"/>
                      </a:lnTo>
                      <a:lnTo>
                        <a:pt x="1962323" y="109752"/>
                      </a:lnTo>
                      <a:lnTo>
                        <a:pt x="1962323" y="48221"/>
                      </a:lnTo>
                      <a:close/>
                      <a:moveTo>
                        <a:pt x="2721541" y="45960"/>
                      </a:moveTo>
                      <a:cubicBezTo>
                        <a:pt x="2721207" y="46295"/>
                        <a:pt x="2720955" y="46630"/>
                        <a:pt x="2720788" y="46965"/>
                      </a:cubicBezTo>
                      <a:cubicBezTo>
                        <a:pt x="2726983" y="54164"/>
                        <a:pt x="2734685" y="60778"/>
                        <a:pt x="2743894" y="66805"/>
                      </a:cubicBezTo>
                      <a:cubicBezTo>
                        <a:pt x="2753605" y="60610"/>
                        <a:pt x="2761809" y="53662"/>
                        <a:pt x="2768506" y="45960"/>
                      </a:cubicBezTo>
                      <a:close/>
                      <a:moveTo>
                        <a:pt x="941669" y="41942"/>
                      </a:moveTo>
                      <a:lnTo>
                        <a:pt x="941669" y="207197"/>
                      </a:lnTo>
                      <a:lnTo>
                        <a:pt x="1098385" y="207197"/>
                      </a:lnTo>
                      <a:lnTo>
                        <a:pt x="1098385" y="41942"/>
                      </a:lnTo>
                      <a:close/>
                      <a:moveTo>
                        <a:pt x="2953602" y="37672"/>
                      </a:moveTo>
                      <a:cubicBezTo>
                        <a:pt x="2941714" y="53244"/>
                        <a:pt x="2924971" y="69149"/>
                        <a:pt x="2903372" y="85390"/>
                      </a:cubicBezTo>
                      <a:lnTo>
                        <a:pt x="3001822" y="85390"/>
                      </a:lnTo>
                      <a:cubicBezTo>
                        <a:pt x="2982902" y="70656"/>
                        <a:pt x="2966829" y="54750"/>
                        <a:pt x="2953602" y="37672"/>
                      </a:cubicBezTo>
                      <a:close/>
                      <a:moveTo>
                        <a:pt x="1591034" y="20594"/>
                      </a:moveTo>
                      <a:lnTo>
                        <a:pt x="1743480" y="20594"/>
                      </a:lnTo>
                      <a:lnTo>
                        <a:pt x="1743480" y="54499"/>
                      </a:lnTo>
                      <a:lnTo>
                        <a:pt x="1687977" y="54499"/>
                      </a:lnTo>
                      <a:lnTo>
                        <a:pt x="1687977" y="215108"/>
                      </a:lnTo>
                      <a:lnTo>
                        <a:pt x="1646412" y="215108"/>
                      </a:lnTo>
                      <a:lnTo>
                        <a:pt x="1646412" y="54499"/>
                      </a:lnTo>
                      <a:lnTo>
                        <a:pt x="1591034" y="54499"/>
                      </a:lnTo>
                      <a:close/>
                      <a:moveTo>
                        <a:pt x="1466367" y="20594"/>
                      </a:moveTo>
                      <a:lnTo>
                        <a:pt x="1576997" y="20594"/>
                      </a:lnTo>
                      <a:lnTo>
                        <a:pt x="1576997" y="54499"/>
                      </a:lnTo>
                      <a:lnTo>
                        <a:pt x="1507806" y="54499"/>
                      </a:lnTo>
                      <a:lnTo>
                        <a:pt x="1507806" y="100334"/>
                      </a:lnTo>
                      <a:lnTo>
                        <a:pt x="1572100" y="100334"/>
                      </a:lnTo>
                      <a:lnTo>
                        <a:pt x="1572100" y="134113"/>
                      </a:lnTo>
                      <a:lnTo>
                        <a:pt x="1507806" y="134113"/>
                      </a:lnTo>
                      <a:lnTo>
                        <a:pt x="1507806" y="181203"/>
                      </a:lnTo>
                      <a:lnTo>
                        <a:pt x="1581518" y="181203"/>
                      </a:lnTo>
                      <a:lnTo>
                        <a:pt x="1581518" y="215108"/>
                      </a:lnTo>
                      <a:lnTo>
                        <a:pt x="1466367" y="215108"/>
                      </a:lnTo>
                      <a:close/>
                      <a:moveTo>
                        <a:pt x="1247292" y="20594"/>
                      </a:moveTo>
                      <a:lnTo>
                        <a:pt x="1292498" y="20594"/>
                      </a:lnTo>
                      <a:lnTo>
                        <a:pt x="1371861" y="142903"/>
                      </a:lnTo>
                      <a:cubicBezTo>
                        <a:pt x="1377135" y="151024"/>
                        <a:pt x="1380358" y="156172"/>
                        <a:pt x="1381530" y="158349"/>
                      </a:cubicBezTo>
                      <a:lnTo>
                        <a:pt x="1382158" y="158349"/>
                      </a:lnTo>
                      <a:cubicBezTo>
                        <a:pt x="1381321" y="153661"/>
                        <a:pt x="1380902" y="144703"/>
                        <a:pt x="1380902" y="131476"/>
                      </a:cubicBezTo>
                      <a:lnTo>
                        <a:pt x="1380902" y="20594"/>
                      </a:lnTo>
                      <a:lnTo>
                        <a:pt x="1420207" y="20594"/>
                      </a:lnTo>
                      <a:lnTo>
                        <a:pt x="1420207" y="215108"/>
                      </a:lnTo>
                      <a:lnTo>
                        <a:pt x="1377763" y="215108"/>
                      </a:lnTo>
                      <a:lnTo>
                        <a:pt x="1295387" y="89283"/>
                      </a:lnTo>
                      <a:cubicBezTo>
                        <a:pt x="1291117" y="82753"/>
                        <a:pt x="1288020" y="77479"/>
                        <a:pt x="1286094" y="73461"/>
                      </a:cubicBezTo>
                      <a:lnTo>
                        <a:pt x="1285466" y="73461"/>
                      </a:lnTo>
                      <a:cubicBezTo>
                        <a:pt x="1286220" y="80158"/>
                        <a:pt x="1286597" y="90497"/>
                        <a:pt x="1286597" y="104478"/>
                      </a:cubicBezTo>
                      <a:lnTo>
                        <a:pt x="1286597" y="215108"/>
                      </a:lnTo>
                      <a:lnTo>
                        <a:pt x="1247292" y="215108"/>
                      </a:lnTo>
                      <a:close/>
                      <a:moveTo>
                        <a:pt x="551074" y="17329"/>
                      </a:moveTo>
                      <a:cubicBezTo>
                        <a:pt x="572087" y="17329"/>
                        <a:pt x="588579" y="25324"/>
                        <a:pt x="600550" y="41314"/>
                      </a:cubicBezTo>
                      <a:cubicBezTo>
                        <a:pt x="612521" y="57304"/>
                        <a:pt x="618507" y="79614"/>
                        <a:pt x="618507" y="108245"/>
                      </a:cubicBezTo>
                      <a:cubicBezTo>
                        <a:pt x="618507" y="142233"/>
                        <a:pt x="611286" y="169106"/>
                        <a:pt x="596845" y="188863"/>
                      </a:cubicBezTo>
                      <a:cubicBezTo>
                        <a:pt x="582405" y="208620"/>
                        <a:pt x="561622" y="218499"/>
                        <a:pt x="534498" y="218499"/>
                      </a:cubicBezTo>
                      <a:cubicBezTo>
                        <a:pt x="519178" y="218499"/>
                        <a:pt x="505742" y="216029"/>
                        <a:pt x="494189" y="211090"/>
                      </a:cubicBezTo>
                      <a:lnTo>
                        <a:pt x="494189" y="177310"/>
                      </a:lnTo>
                      <a:cubicBezTo>
                        <a:pt x="504570" y="184008"/>
                        <a:pt x="516792" y="187356"/>
                        <a:pt x="530857" y="187356"/>
                      </a:cubicBezTo>
                      <a:cubicBezTo>
                        <a:pt x="562250" y="187356"/>
                        <a:pt x="578282" y="166930"/>
                        <a:pt x="578951" y="126076"/>
                      </a:cubicBezTo>
                      <a:lnTo>
                        <a:pt x="578198" y="125825"/>
                      </a:lnTo>
                      <a:cubicBezTo>
                        <a:pt x="569659" y="138969"/>
                        <a:pt x="556473" y="145540"/>
                        <a:pt x="538642" y="145540"/>
                      </a:cubicBezTo>
                      <a:cubicBezTo>
                        <a:pt x="522485" y="145540"/>
                        <a:pt x="509195" y="139868"/>
                        <a:pt x="498772" y="128525"/>
                      </a:cubicBezTo>
                      <a:cubicBezTo>
                        <a:pt x="488350" y="117181"/>
                        <a:pt x="483138" y="102887"/>
                        <a:pt x="483138" y="85642"/>
                      </a:cubicBezTo>
                      <a:cubicBezTo>
                        <a:pt x="483138" y="65382"/>
                        <a:pt x="489417" y="48932"/>
                        <a:pt x="501974" y="36291"/>
                      </a:cubicBezTo>
                      <a:cubicBezTo>
                        <a:pt x="514532" y="23650"/>
                        <a:pt x="530898" y="17329"/>
                        <a:pt x="551074" y="17329"/>
                      </a:cubicBezTo>
                      <a:close/>
                      <a:moveTo>
                        <a:pt x="230615" y="17329"/>
                      </a:moveTo>
                      <a:cubicBezTo>
                        <a:pt x="275319" y="17329"/>
                        <a:pt x="297671" y="50397"/>
                        <a:pt x="297671" y="116533"/>
                      </a:cubicBezTo>
                      <a:cubicBezTo>
                        <a:pt x="297671" y="149098"/>
                        <a:pt x="291601" y="174234"/>
                        <a:pt x="279462" y="191940"/>
                      </a:cubicBezTo>
                      <a:cubicBezTo>
                        <a:pt x="267324" y="209646"/>
                        <a:pt x="249785" y="218499"/>
                        <a:pt x="226847" y="218499"/>
                      </a:cubicBezTo>
                      <a:cubicBezTo>
                        <a:pt x="181138" y="218499"/>
                        <a:pt x="158284" y="186017"/>
                        <a:pt x="158284" y="121053"/>
                      </a:cubicBezTo>
                      <a:cubicBezTo>
                        <a:pt x="158284" y="87400"/>
                        <a:pt x="164479" y="61699"/>
                        <a:pt x="176869" y="43951"/>
                      </a:cubicBezTo>
                      <a:cubicBezTo>
                        <a:pt x="189259" y="26203"/>
                        <a:pt x="207174" y="17329"/>
                        <a:pt x="230615" y="17329"/>
                      </a:cubicBezTo>
                      <a:close/>
                      <a:moveTo>
                        <a:pt x="65927" y="17329"/>
                      </a:moveTo>
                      <a:cubicBezTo>
                        <a:pt x="85349" y="17329"/>
                        <a:pt x="100711" y="22290"/>
                        <a:pt x="112012" y="32210"/>
                      </a:cubicBezTo>
                      <a:cubicBezTo>
                        <a:pt x="123314" y="42130"/>
                        <a:pt x="128965" y="55797"/>
                        <a:pt x="128965" y="73210"/>
                      </a:cubicBezTo>
                      <a:cubicBezTo>
                        <a:pt x="128965" y="82921"/>
                        <a:pt x="127332" y="91690"/>
                        <a:pt x="124067" y="99517"/>
                      </a:cubicBezTo>
                      <a:cubicBezTo>
                        <a:pt x="120803" y="107345"/>
                        <a:pt x="116072" y="114691"/>
                        <a:pt x="109877" y="121556"/>
                      </a:cubicBezTo>
                      <a:cubicBezTo>
                        <a:pt x="103683" y="128420"/>
                        <a:pt x="93762" y="136666"/>
                        <a:pt x="80117" y="146294"/>
                      </a:cubicBezTo>
                      <a:cubicBezTo>
                        <a:pt x="66973" y="155670"/>
                        <a:pt x="58141" y="162911"/>
                        <a:pt x="53621" y="168018"/>
                      </a:cubicBezTo>
                      <a:cubicBezTo>
                        <a:pt x="49100" y="173125"/>
                        <a:pt x="46839" y="177561"/>
                        <a:pt x="46839" y="181329"/>
                      </a:cubicBezTo>
                      <a:lnTo>
                        <a:pt x="129342" y="181329"/>
                      </a:lnTo>
                      <a:lnTo>
                        <a:pt x="129342" y="215108"/>
                      </a:lnTo>
                      <a:lnTo>
                        <a:pt x="0" y="215108"/>
                      </a:lnTo>
                      <a:lnTo>
                        <a:pt x="0" y="200667"/>
                      </a:lnTo>
                      <a:cubicBezTo>
                        <a:pt x="0" y="190537"/>
                        <a:pt x="1863" y="181287"/>
                        <a:pt x="5588" y="172915"/>
                      </a:cubicBezTo>
                      <a:cubicBezTo>
                        <a:pt x="9314" y="164544"/>
                        <a:pt x="14442" y="156737"/>
                        <a:pt x="20971" y="149496"/>
                      </a:cubicBezTo>
                      <a:cubicBezTo>
                        <a:pt x="27501" y="142254"/>
                        <a:pt x="37631" y="133778"/>
                        <a:pt x="51360" y="124067"/>
                      </a:cubicBezTo>
                      <a:cubicBezTo>
                        <a:pt x="63917" y="114691"/>
                        <a:pt x="72708" y="106382"/>
                        <a:pt x="77731" y="99141"/>
                      </a:cubicBezTo>
                      <a:cubicBezTo>
                        <a:pt x="82754" y="91899"/>
                        <a:pt x="85265" y="84218"/>
                        <a:pt x="85265" y="76098"/>
                      </a:cubicBezTo>
                      <a:cubicBezTo>
                        <a:pt x="85265" y="58601"/>
                        <a:pt x="75722" y="49853"/>
                        <a:pt x="56634" y="49853"/>
                      </a:cubicBezTo>
                      <a:cubicBezTo>
                        <a:pt x="39891" y="49853"/>
                        <a:pt x="23901" y="56550"/>
                        <a:pt x="8665" y="69945"/>
                      </a:cubicBezTo>
                      <a:lnTo>
                        <a:pt x="8665" y="33780"/>
                      </a:lnTo>
                      <a:cubicBezTo>
                        <a:pt x="25659" y="22813"/>
                        <a:pt x="44747" y="17329"/>
                        <a:pt x="65927" y="17329"/>
                      </a:cubicBezTo>
                      <a:close/>
                      <a:moveTo>
                        <a:pt x="393670" y="16325"/>
                      </a:moveTo>
                      <a:lnTo>
                        <a:pt x="419538" y="16325"/>
                      </a:lnTo>
                      <a:lnTo>
                        <a:pt x="419538" y="215108"/>
                      </a:lnTo>
                      <a:lnTo>
                        <a:pt x="378726" y="215108"/>
                      </a:lnTo>
                      <a:lnTo>
                        <a:pt x="378726" y="62034"/>
                      </a:lnTo>
                      <a:cubicBezTo>
                        <a:pt x="373703" y="66387"/>
                        <a:pt x="366839" y="70301"/>
                        <a:pt x="358132" y="73775"/>
                      </a:cubicBezTo>
                      <a:cubicBezTo>
                        <a:pt x="349426" y="77249"/>
                        <a:pt x="341431" y="79405"/>
                        <a:pt x="334148" y="80242"/>
                      </a:cubicBezTo>
                      <a:lnTo>
                        <a:pt x="334148" y="45458"/>
                      </a:lnTo>
                      <a:cubicBezTo>
                        <a:pt x="357086" y="38761"/>
                        <a:pt x="376927" y="29050"/>
                        <a:pt x="393670" y="16325"/>
                      </a:cubicBezTo>
                      <a:close/>
                      <a:moveTo>
                        <a:pt x="1814899" y="15571"/>
                      </a:moveTo>
                      <a:lnTo>
                        <a:pt x="2039174" y="15571"/>
                      </a:lnTo>
                      <a:lnTo>
                        <a:pt x="2039174" y="48221"/>
                      </a:lnTo>
                      <a:lnTo>
                        <a:pt x="1998739" y="48221"/>
                      </a:lnTo>
                      <a:lnTo>
                        <a:pt x="1998739" y="109752"/>
                      </a:lnTo>
                      <a:lnTo>
                        <a:pt x="2049722" y="109752"/>
                      </a:lnTo>
                      <a:lnTo>
                        <a:pt x="2049722" y="142401"/>
                      </a:lnTo>
                      <a:lnTo>
                        <a:pt x="1998739" y="142401"/>
                      </a:lnTo>
                      <a:lnTo>
                        <a:pt x="1998739" y="245371"/>
                      </a:lnTo>
                      <a:lnTo>
                        <a:pt x="1962323" y="245371"/>
                      </a:lnTo>
                      <a:lnTo>
                        <a:pt x="1962323" y="142401"/>
                      </a:lnTo>
                      <a:lnTo>
                        <a:pt x="1895015" y="142401"/>
                      </a:lnTo>
                      <a:cubicBezTo>
                        <a:pt x="1893341" y="172873"/>
                        <a:pt x="1887627" y="195749"/>
                        <a:pt x="1877874" y="211027"/>
                      </a:cubicBezTo>
                      <a:cubicBezTo>
                        <a:pt x="1868121" y="226305"/>
                        <a:pt x="1853241" y="239427"/>
                        <a:pt x="1833233" y="250394"/>
                      </a:cubicBezTo>
                      <a:cubicBezTo>
                        <a:pt x="1823857" y="242190"/>
                        <a:pt x="1813309" y="233651"/>
                        <a:pt x="1801588" y="224777"/>
                      </a:cubicBezTo>
                      <a:cubicBezTo>
                        <a:pt x="1817076" y="216489"/>
                        <a:pt x="1829947" y="206569"/>
                        <a:pt x="1840202" y="195016"/>
                      </a:cubicBezTo>
                      <a:cubicBezTo>
                        <a:pt x="1850457" y="183463"/>
                        <a:pt x="1856380" y="165925"/>
                        <a:pt x="1857971" y="142401"/>
                      </a:cubicBezTo>
                      <a:lnTo>
                        <a:pt x="1801086" y="142401"/>
                      </a:lnTo>
                      <a:lnTo>
                        <a:pt x="1801086" y="109752"/>
                      </a:lnTo>
                      <a:lnTo>
                        <a:pt x="1859352" y="109752"/>
                      </a:lnTo>
                      <a:lnTo>
                        <a:pt x="1859352" y="48221"/>
                      </a:lnTo>
                      <a:lnTo>
                        <a:pt x="1814899" y="48221"/>
                      </a:lnTo>
                      <a:close/>
                      <a:moveTo>
                        <a:pt x="905755" y="11051"/>
                      </a:moveTo>
                      <a:lnTo>
                        <a:pt x="1134299" y="11051"/>
                      </a:lnTo>
                      <a:lnTo>
                        <a:pt x="1134299" y="246878"/>
                      </a:lnTo>
                      <a:lnTo>
                        <a:pt x="1098385" y="246878"/>
                      </a:lnTo>
                      <a:lnTo>
                        <a:pt x="1098385" y="238088"/>
                      </a:lnTo>
                      <a:lnTo>
                        <a:pt x="941669" y="238088"/>
                      </a:lnTo>
                      <a:lnTo>
                        <a:pt x="941669" y="247129"/>
                      </a:lnTo>
                      <a:lnTo>
                        <a:pt x="905755" y="247129"/>
                      </a:lnTo>
                      <a:close/>
                      <a:moveTo>
                        <a:pt x="2938031" y="1507"/>
                      </a:moveTo>
                      <a:lnTo>
                        <a:pt x="2981228" y="1507"/>
                      </a:lnTo>
                      <a:lnTo>
                        <a:pt x="2974196" y="10046"/>
                      </a:lnTo>
                      <a:cubicBezTo>
                        <a:pt x="2995794" y="41691"/>
                        <a:pt x="3030620" y="68647"/>
                        <a:pt x="3078673" y="90916"/>
                      </a:cubicBezTo>
                      <a:cubicBezTo>
                        <a:pt x="3069799" y="101799"/>
                        <a:pt x="3062265" y="111677"/>
                        <a:pt x="3056070" y="120551"/>
                      </a:cubicBezTo>
                      <a:cubicBezTo>
                        <a:pt x="3043512" y="113854"/>
                        <a:pt x="3031792" y="106822"/>
                        <a:pt x="3020909" y="99455"/>
                      </a:cubicBezTo>
                      <a:lnTo>
                        <a:pt x="3020909" y="116533"/>
                      </a:lnTo>
                      <a:lnTo>
                        <a:pt x="2886294" y="116533"/>
                      </a:lnTo>
                      <a:lnTo>
                        <a:pt x="2886294" y="97948"/>
                      </a:lnTo>
                      <a:cubicBezTo>
                        <a:pt x="2875411" y="105315"/>
                        <a:pt x="2863691" y="112682"/>
                        <a:pt x="2851134" y="120049"/>
                      </a:cubicBezTo>
                      <a:cubicBezTo>
                        <a:pt x="2846278" y="113184"/>
                        <a:pt x="2838744" y="103306"/>
                        <a:pt x="2828530" y="90413"/>
                      </a:cubicBezTo>
                      <a:cubicBezTo>
                        <a:pt x="2883448" y="61448"/>
                        <a:pt x="2919948" y="31812"/>
                        <a:pt x="2938031" y="1507"/>
                      </a:cubicBezTo>
                      <a:close/>
                      <a:moveTo>
                        <a:pt x="2718528" y="1256"/>
                      </a:moveTo>
                      <a:lnTo>
                        <a:pt x="2753186" y="5274"/>
                      </a:lnTo>
                      <a:cubicBezTo>
                        <a:pt x="2749670" y="10297"/>
                        <a:pt x="2746070" y="15153"/>
                        <a:pt x="2742387" y="19841"/>
                      </a:cubicBezTo>
                      <a:lnTo>
                        <a:pt x="2803667" y="19841"/>
                      </a:lnTo>
                      <a:lnTo>
                        <a:pt x="2803667" y="44202"/>
                      </a:lnTo>
                      <a:cubicBezTo>
                        <a:pt x="2796132" y="57429"/>
                        <a:pt x="2785919" y="69233"/>
                        <a:pt x="2773027" y="79614"/>
                      </a:cubicBezTo>
                      <a:cubicBezTo>
                        <a:pt x="2787258" y="83800"/>
                        <a:pt x="2803750" y="86981"/>
                        <a:pt x="2822503" y="89158"/>
                      </a:cubicBezTo>
                      <a:cubicBezTo>
                        <a:pt x="2820159" y="96859"/>
                        <a:pt x="2817480" y="106487"/>
                        <a:pt x="2814466" y="118040"/>
                      </a:cubicBezTo>
                      <a:cubicBezTo>
                        <a:pt x="2785835" y="113017"/>
                        <a:pt x="2762562" y="106319"/>
                        <a:pt x="2744647" y="97948"/>
                      </a:cubicBezTo>
                      <a:cubicBezTo>
                        <a:pt x="2725057" y="107994"/>
                        <a:pt x="2701784" y="116114"/>
                        <a:pt x="2674828" y="122309"/>
                      </a:cubicBezTo>
                      <a:cubicBezTo>
                        <a:pt x="2671647" y="113770"/>
                        <a:pt x="2668466" y="106068"/>
                        <a:pt x="2665284" y="99203"/>
                      </a:cubicBezTo>
                      <a:lnTo>
                        <a:pt x="2665284" y="225782"/>
                      </a:lnTo>
                      <a:lnTo>
                        <a:pt x="2643686" y="225782"/>
                      </a:lnTo>
                      <a:lnTo>
                        <a:pt x="2643686" y="214731"/>
                      </a:lnTo>
                      <a:lnTo>
                        <a:pt x="2577885" y="219754"/>
                      </a:lnTo>
                      <a:lnTo>
                        <a:pt x="2577885" y="44704"/>
                      </a:lnTo>
                      <a:lnTo>
                        <a:pt x="2599484" y="44704"/>
                      </a:lnTo>
                      <a:lnTo>
                        <a:pt x="2599484" y="189114"/>
                      </a:lnTo>
                      <a:lnTo>
                        <a:pt x="2608274" y="188361"/>
                      </a:lnTo>
                      <a:lnTo>
                        <a:pt x="2608274" y="4019"/>
                      </a:lnTo>
                      <a:lnTo>
                        <a:pt x="2634896" y="4019"/>
                      </a:lnTo>
                      <a:lnTo>
                        <a:pt x="2634896" y="186352"/>
                      </a:lnTo>
                      <a:lnTo>
                        <a:pt x="2643686" y="185598"/>
                      </a:lnTo>
                      <a:lnTo>
                        <a:pt x="2643686" y="44704"/>
                      </a:lnTo>
                      <a:lnTo>
                        <a:pt x="2665284" y="44704"/>
                      </a:lnTo>
                      <a:lnTo>
                        <a:pt x="2665284" y="95687"/>
                      </a:lnTo>
                      <a:cubicBezTo>
                        <a:pt x="2685209" y="91837"/>
                        <a:pt x="2702789" y="86730"/>
                        <a:pt x="2718025" y="80367"/>
                      </a:cubicBezTo>
                      <a:cubicBezTo>
                        <a:pt x="2712668" y="75847"/>
                        <a:pt x="2707812" y="71159"/>
                        <a:pt x="2703459" y="66303"/>
                      </a:cubicBezTo>
                      <a:cubicBezTo>
                        <a:pt x="2698436" y="71494"/>
                        <a:pt x="2693329" y="76600"/>
                        <a:pt x="2688139" y="81623"/>
                      </a:cubicBezTo>
                      <a:cubicBezTo>
                        <a:pt x="2681776" y="74089"/>
                        <a:pt x="2675581" y="67726"/>
                        <a:pt x="2669554" y="62536"/>
                      </a:cubicBezTo>
                      <a:cubicBezTo>
                        <a:pt x="2687134" y="46295"/>
                        <a:pt x="2703459" y="25868"/>
                        <a:pt x="2718528" y="1256"/>
                      </a:cubicBezTo>
                      <a:close/>
                      <a:moveTo>
                        <a:pt x="2151186" y="754"/>
                      </a:moveTo>
                      <a:lnTo>
                        <a:pt x="2187602" y="3767"/>
                      </a:lnTo>
                      <a:lnTo>
                        <a:pt x="2177054" y="50481"/>
                      </a:lnTo>
                      <a:lnTo>
                        <a:pt x="2247375" y="50481"/>
                      </a:lnTo>
                      <a:cubicBezTo>
                        <a:pt x="2237999" y="41272"/>
                        <a:pt x="2228372" y="32063"/>
                        <a:pt x="2218493" y="22855"/>
                      </a:cubicBezTo>
                      <a:lnTo>
                        <a:pt x="2240594" y="2009"/>
                      </a:lnTo>
                      <a:cubicBezTo>
                        <a:pt x="2255998" y="13897"/>
                        <a:pt x="2269057" y="24696"/>
                        <a:pt x="2279773" y="34407"/>
                      </a:cubicBezTo>
                      <a:lnTo>
                        <a:pt x="2263951" y="50481"/>
                      </a:lnTo>
                      <a:lnTo>
                        <a:pt x="2306395" y="50481"/>
                      </a:lnTo>
                      <a:lnTo>
                        <a:pt x="2306395" y="81372"/>
                      </a:lnTo>
                      <a:lnTo>
                        <a:pt x="2167510" y="81372"/>
                      </a:lnTo>
                      <a:cubicBezTo>
                        <a:pt x="2164999" y="88404"/>
                        <a:pt x="2162069" y="96106"/>
                        <a:pt x="2158720" y="104478"/>
                      </a:cubicBezTo>
                      <a:lnTo>
                        <a:pt x="2280778" y="104478"/>
                      </a:lnTo>
                      <a:lnTo>
                        <a:pt x="2280778" y="132355"/>
                      </a:lnTo>
                      <a:cubicBezTo>
                        <a:pt x="2267885" y="154623"/>
                        <a:pt x="2251142" y="174129"/>
                        <a:pt x="2230548" y="190872"/>
                      </a:cubicBezTo>
                      <a:cubicBezTo>
                        <a:pt x="2249635" y="199411"/>
                        <a:pt x="2275169" y="206109"/>
                        <a:pt x="2307148" y="210964"/>
                      </a:cubicBezTo>
                      <a:cubicBezTo>
                        <a:pt x="2299781" y="223019"/>
                        <a:pt x="2292665" y="235242"/>
                        <a:pt x="2285801" y="247632"/>
                      </a:cubicBezTo>
                      <a:cubicBezTo>
                        <a:pt x="2251645" y="239930"/>
                        <a:pt x="2222595" y="228461"/>
                        <a:pt x="2198652" y="213224"/>
                      </a:cubicBezTo>
                      <a:cubicBezTo>
                        <a:pt x="2174040" y="227624"/>
                        <a:pt x="2144907" y="239930"/>
                        <a:pt x="2111253" y="250143"/>
                      </a:cubicBezTo>
                      <a:cubicBezTo>
                        <a:pt x="2105226" y="239093"/>
                        <a:pt x="2098863" y="228293"/>
                        <a:pt x="2092166" y="217745"/>
                      </a:cubicBezTo>
                      <a:cubicBezTo>
                        <a:pt x="2120127" y="209876"/>
                        <a:pt x="2145325" y="200751"/>
                        <a:pt x="2167761" y="190370"/>
                      </a:cubicBezTo>
                      <a:cubicBezTo>
                        <a:pt x="2155539" y="178985"/>
                        <a:pt x="2144488" y="165925"/>
                        <a:pt x="2134610" y="151191"/>
                      </a:cubicBezTo>
                      <a:cubicBezTo>
                        <a:pt x="2115188" y="182166"/>
                        <a:pt x="2092919" y="208453"/>
                        <a:pt x="2067805" y="230051"/>
                      </a:cubicBezTo>
                      <a:cubicBezTo>
                        <a:pt x="2064289" y="214313"/>
                        <a:pt x="2060605" y="200332"/>
                        <a:pt x="2056754" y="188110"/>
                      </a:cubicBezTo>
                      <a:cubicBezTo>
                        <a:pt x="2089403" y="157470"/>
                        <a:pt x="2113765" y="121890"/>
                        <a:pt x="2129838" y="81372"/>
                      </a:cubicBezTo>
                      <a:lnTo>
                        <a:pt x="2066800" y="81372"/>
                      </a:lnTo>
                      <a:lnTo>
                        <a:pt x="2066800" y="51234"/>
                      </a:lnTo>
                      <a:cubicBezTo>
                        <a:pt x="2071488" y="37505"/>
                        <a:pt x="2075674" y="23106"/>
                        <a:pt x="2079357" y="8037"/>
                      </a:cubicBezTo>
                      <a:lnTo>
                        <a:pt x="2113765" y="11804"/>
                      </a:lnTo>
                      <a:cubicBezTo>
                        <a:pt x="2111253" y="22185"/>
                        <a:pt x="2107821" y="35077"/>
                        <a:pt x="2103468" y="50481"/>
                      </a:cubicBezTo>
                      <a:lnTo>
                        <a:pt x="2139633" y="50481"/>
                      </a:lnTo>
                      <a:cubicBezTo>
                        <a:pt x="2143484" y="36249"/>
                        <a:pt x="2147335" y="19673"/>
                        <a:pt x="2151186" y="754"/>
                      </a:cubicBezTo>
                      <a:close/>
                      <a:moveTo>
                        <a:pt x="743513" y="503"/>
                      </a:moveTo>
                      <a:lnTo>
                        <a:pt x="781688" y="503"/>
                      </a:lnTo>
                      <a:lnTo>
                        <a:pt x="781688" y="44956"/>
                      </a:lnTo>
                      <a:lnTo>
                        <a:pt x="875366" y="44956"/>
                      </a:lnTo>
                      <a:lnTo>
                        <a:pt x="875366" y="185849"/>
                      </a:lnTo>
                      <a:lnTo>
                        <a:pt x="838196" y="185849"/>
                      </a:lnTo>
                      <a:lnTo>
                        <a:pt x="838196" y="168520"/>
                      </a:lnTo>
                      <a:lnTo>
                        <a:pt x="781688" y="168520"/>
                      </a:lnTo>
                      <a:lnTo>
                        <a:pt x="781688" y="249390"/>
                      </a:lnTo>
                      <a:lnTo>
                        <a:pt x="743513" y="249390"/>
                      </a:lnTo>
                      <a:lnTo>
                        <a:pt x="743513" y="168520"/>
                      </a:lnTo>
                      <a:lnTo>
                        <a:pt x="687005" y="168520"/>
                      </a:lnTo>
                      <a:lnTo>
                        <a:pt x="687005" y="186603"/>
                      </a:lnTo>
                      <a:lnTo>
                        <a:pt x="649835" y="186603"/>
                      </a:lnTo>
                      <a:lnTo>
                        <a:pt x="649835" y="44956"/>
                      </a:lnTo>
                      <a:lnTo>
                        <a:pt x="743513" y="44956"/>
                      </a:lnTo>
                      <a:close/>
                      <a:moveTo>
                        <a:pt x="2402835" y="0"/>
                      </a:moveTo>
                      <a:lnTo>
                        <a:pt x="2436991" y="0"/>
                      </a:lnTo>
                      <a:lnTo>
                        <a:pt x="2436991" y="22352"/>
                      </a:lnTo>
                      <a:lnTo>
                        <a:pt x="2497267" y="22352"/>
                      </a:lnTo>
                      <a:lnTo>
                        <a:pt x="2497267" y="49853"/>
                      </a:lnTo>
                      <a:cubicBezTo>
                        <a:pt x="2508820" y="38468"/>
                        <a:pt x="2519786" y="26120"/>
                        <a:pt x="2530167" y="12809"/>
                      </a:cubicBezTo>
                      <a:lnTo>
                        <a:pt x="2555533" y="32147"/>
                      </a:lnTo>
                      <a:cubicBezTo>
                        <a:pt x="2543645" y="46295"/>
                        <a:pt x="2531214" y="59271"/>
                        <a:pt x="2518238" y="71075"/>
                      </a:cubicBezTo>
                      <a:lnTo>
                        <a:pt x="2564574" y="71075"/>
                      </a:lnTo>
                      <a:lnTo>
                        <a:pt x="2564574" y="100710"/>
                      </a:lnTo>
                      <a:lnTo>
                        <a:pt x="2480817" y="100710"/>
                      </a:lnTo>
                      <a:cubicBezTo>
                        <a:pt x="2470603" y="107742"/>
                        <a:pt x="2460055" y="114105"/>
                        <a:pt x="2449172" y="119798"/>
                      </a:cubicBezTo>
                      <a:lnTo>
                        <a:pt x="2536948" y="119798"/>
                      </a:lnTo>
                      <a:lnTo>
                        <a:pt x="2536948" y="249139"/>
                      </a:lnTo>
                      <a:lnTo>
                        <a:pt x="2502792" y="249139"/>
                      </a:lnTo>
                      <a:lnTo>
                        <a:pt x="2502792" y="238590"/>
                      </a:lnTo>
                      <a:lnTo>
                        <a:pt x="2385506" y="238590"/>
                      </a:lnTo>
                      <a:lnTo>
                        <a:pt x="2385506" y="249139"/>
                      </a:lnTo>
                      <a:lnTo>
                        <a:pt x="2351350" y="249139"/>
                      </a:lnTo>
                      <a:lnTo>
                        <a:pt x="2351350" y="158474"/>
                      </a:lnTo>
                      <a:cubicBezTo>
                        <a:pt x="2342727" y="161153"/>
                        <a:pt x="2333853" y="163748"/>
                        <a:pt x="2324728" y="166260"/>
                      </a:cubicBezTo>
                      <a:cubicBezTo>
                        <a:pt x="2322384" y="157219"/>
                        <a:pt x="2318952" y="146754"/>
                        <a:pt x="2314431" y="134866"/>
                      </a:cubicBezTo>
                      <a:cubicBezTo>
                        <a:pt x="2360475" y="126495"/>
                        <a:pt x="2398273" y="115110"/>
                        <a:pt x="2427824" y="100710"/>
                      </a:cubicBezTo>
                      <a:lnTo>
                        <a:pt x="2316441" y="100710"/>
                      </a:lnTo>
                      <a:lnTo>
                        <a:pt x="2316441" y="71075"/>
                      </a:lnTo>
                      <a:lnTo>
                        <a:pt x="2402835" y="71075"/>
                      </a:lnTo>
                      <a:lnTo>
                        <a:pt x="2402835" y="51988"/>
                      </a:lnTo>
                      <a:lnTo>
                        <a:pt x="2336784" y="51988"/>
                      </a:lnTo>
                      <a:lnTo>
                        <a:pt x="2336784" y="22352"/>
                      </a:lnTo>
                      <a:lnTo>
                        <a:pt x="2402835" y="2235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3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CEDC548-FFBB-4346-B0D1-F9B24D7A2118}"/>
                    </a:ext>
                  </a:extLst>
                </p:cNvPr>
                <p:cNvSpPr txBox="1"/>
                <p:nvPr/>
              </p:nvSpPr>
              <p:spPr>
                <a:xfrm>
                  <a:off x="1365955" y="928784"/>
                  <a:ext cx="2040182" cy="164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82" h="164766">
                      <a:moveTo>
                        <a:pt x="624055" y="139666"/>
                      </a:moveTo>
                      <a:cubicBezTo>
                        <a:pt x="627701" y="139666"/>
                        <a:pt x="630729" y="140887"/>
                        <a:pt x="633138" y="143328"/>
                      </a:cubicBezTo>
                      <a:cubicBezTo>
                        <a:pt x="635547" y="145770"/>
                        <a:pt x="636752" y="148716"/>
                        <a:pt x="636752" y="152167"/>
                      </a:cubicBezTo>
                      <a:cubicBezTo>
                        <a:pt x="636752" y="155553"/>
                        <a:pt x="635547" y="158467"/>
                        <a:pt x="633138" y="160909"/>
                      </a:cubicBezTo>
                      <a:cubicBezTo>
                        <a:pt x="630729" y="163350"/>
                        <a:pt x="627669" y="164571"/>
                        <a:pt x="623957" y="164571"/>
                      </a:cubicBezTo>
                      <a:cubicBezTo>
                        <a:pt x="620376" y="164571"/>
                        <a:pt x="617397" y="163350"/>
                        <a:pt x="615021" y="160909"/>
                      </a:cubicBezTo>
                      <a:cubicBezTo>
                        <a:pt x="612644" y="158467"/>
                        <a:pt x="611456" y="155553"/>
                        <a:pt x="611456" y="152167"/>
                      </a:cubicBezTo>
                      <a:cubicBezTo>
                        <a:pt x="611456" y="148651"/>
                        <a:pt x="612660" y="145689"/>
                        <a:pt x="615069" y="143279"/>
                      </a:cubicBezTo>
                      <a:cubicBezTo>
                        <a:pt x="617479" y="140870"/>
                        <a:pt x="620474" y="139666"/>
                        <a:pt x="624055" y="139666"/>
                      </a:cubicBezTo>
                      <a:close/>
                      <a:moveTo>
                        <a:pt x="505346" y="108021"/>
                      </a:moveTo>
                      <a:lnTo>
                        <a:pt x="480050" y="111439"/>
                      </a:lnTo>
                      <a:cubicBezTo>
                        <a:pt x="471194" y="112611"/>
                        <a:pt x="465090" y="114825"/>
                        <a:pt x="461737" y="118081"/>
                      </a:cubicBezTo>
                      <a:cubicBezTo>
                        <a:pt x="458384" y="121337"/>
                        <a:pt x="456707" y="125894"/>
                        <a:pt x="456707" y="131755"/>
                      </a:cubicBezTo>
                      <a:cubicBezTo>
                        <a:pt x="456707" y="136898"/>
                        <a:pt x="458530" y="141098"/>
                        <a:pt x="462176" y="144354"/>
                      </a:cubicBezTo>
                      <a:cubicBezTo>
                        <a:pt x="465823" y="147609"/>
                        <a:pt x="470641" y="149237"/>
                        <a:pt x="476631" y="149237"/>
                      </a:cubicBezTo>
                      <a:cubicBezTo>
                        <a:pt x="484966" y="149237"/>
                        <a:pt x="491835" y="146307"/>
                        <a:pt x="497239" y="140447"/>
                      </a:cubicBezTo>
                      <a:cubicBezTo>
                        <a:pt x="502644" y="134587"/>
                        <a:pt x="505346" y="127229"/>
                        <a:pt x="505346" y="118374"/>
                      </a:cubicBezTo>
                      <a:close/>
                      <a:moveTo>
                        <a:pt x="1264076" y="67489"/>
                      </a:moveTo>
                      <a:cubicBezTo>
                        <a:pt x="1253333" y="67489"/>
                        <a:pt x="1244852" y="71167"/>
                        <a:pt x="1238634" y="78525"/>
                      </a:cubicBezTo>
                      <a:cubicBezTo>
                        <a:pt x="1232416" y="85883"/>
                        <a:pt x="1229306" y="95975"/>
                        <a:pt x="1229306" y="108802"/>
                      </a:cubicBezTo>
                      <a:cubicBezTo>
                        <a:pt x="1229306" y="121239"/>
                        <a:pt x="1232448" y="131038"/>
                        <a:pt x="1238731" y="138201"/>
                      </a:cubicBezTo>
                      <a:cubicBezTo>
                        <a:pt x="1245015" y="145363"/>
                        <a:pt x="1253463" y="148944"/>
                        <a:pt x="1264076" y="148944"/>
                      </a:cubicBezTo>
                      <a:cubicBezTo>
                        <a:pt x="1275015" y="148944"/>
                        <a:pt x="1283350" y="145444"/>
                        <a:pt x="1289080" y="138445"/>
                      </a:cubicBezTo>
                      <a:cubicBezTo>
                        <a:pt x="1294809" y="131445"/>
                        <a:pt x="1297674" y="121402"/>
                        <a:pt x="1297674" y="108314"/>
                      </a:cubicBezTo>
                      <a:cubicBezTo>
                        <a:pt x="1297674" y="95161"/>
                        <a:pt x="1294809" y="85069"/>
                        <a:pt x="1289080" y="78037"/>
                      </a:cubicBezTo>
                      <a:cubicBezTo>
                        <a:pt x="1283350" y="71005"/>
                        <a:pt x="1275015" y="67489"/>
                        <a:pt x="1264076" y="67489"/>
                      </a:cubicBezTo>
                      <a:close/>
                      <a:moveTo>
                        <a:pt x="869156" y="67098"/>
                      </a:moveTo>
                      <a:cubicBezTo>
                        <a:pt x="861538" y="67098"/>
                        <a:pt x="854945" y="69930"/>
                        <a:pt x="849378" y="75595"/>
                      </a:cubicBezTo>
                      <a:cubicBezTo>
                        <a:pt x="843811" y="81260"/>
                        <a:pt x="840311" y="88650"/>
                        <a:pt x="838879" y="97766"/>
                      </a:cubicBezTo>
                      <a:lnTo>
                        <a:pt x="895331" y="97766"/>
                      </a:lnTo>
                      <a:cubicBezTo>
                        <a:pt x="895266" y="87999"/>
                        <a:pt x="892955" y="80446"/>
                        <a:pt x="888397" y="75107"/>
                      </a:cubicBezTo>
                      <a:cubicBezTo>
                        <a:pt x="883839" y="69768"/>
                        <a:pt x="877426" y="67098"/>
                        <a:pt x="869156" y="67098"/>
                      </a:cubicBezTo>
                      <a:close/>
                      <a:moveTo>
                        <a:pt x="264402" y="54206"/>
                      </a:moveTo>
                      <a:lnTo>
                        <a:pt x="283545" y="54206"/>
                      </a:lnTo>
                      <a:lnTo>
                        <a:pt x="283545" y="162227"/>
                      </a:lnTo>
                      <a:lnTo>
                        <a:pt x="264402" y="162227"/>
                      </a:lnTo>
                      <a:close/>
                      <a:moveTo>
                        <a:pt x="1395813" y="51666"/>
                      </a:moveTo>
                      <a:cubicBezTo>
                        <a:pt x="1407663" y="51666"/>
                        <a:pt x="1416681" y="55459"/>
                        <a:pt x="1422867" y="63045"/>
                      </a:cubicBezTo>
                      <a:cubicBezTo>
                        <a:pt x="1429052" y="70630"/>
                        <a:pt x="1432145" y="81683"/>
                        <a:pt x="1432145" y="96203"/>
                      </a:cubicBezTo>
                      <a:lnTo>
                        <a:pt x="1432145" y="162227"/>
                      </a:lnTo>
                      <a:lnTo>
                        <a:pt x="1413100" y="162227"/>
                      </a:lnTo>
                      <a:lnTo>
                        <a:pt x="1413100" y="100794"/>
                      </a:lnTo>
                      <a:cubicBezTo>
                        <a:pt x="1413100" y="78590"/>
                        <a:pt x="1404993" y="67489"/>
                        <a:pt x="1388780" y="67489"/>
                      </a:cubicBezTo>
                      <a:cubicBezTo>
                        <a:pt x="1380381" y="67489"/>
                        <a:pt x="1373479" y="70614"/>
                        <a:pt x="1368075" y="76865"/>
                      </a:cubicBezTo>
                      <a:cubicBezTo>
                        <a:pt x="1362670" y="83116"/>
                        <a:pt x="1359968" y="91027"/>
                        <a:pt x="1359968" y="100598"/>
                      </a:cubicBezTo>
                      <a:lnTo>
                        <a:pt x="1359968" y="162227"/>
                      </a:lnTo>
                      <a:lnTo>
                        <a:pt x="1340825" y="162227"/>
                      </a:lnTo>
                      <a:lnTo>
                        <a:pt x="1340825" y="54206"/>
                      </a:lnTo>
                      <a:lnTo>
                        <a:pt x="1359968" y="54206"/>
                      </a:lnTo>
                      <a:lnTo>
                        <a:pt x="1359968" y="72079"/>
                      </a:lnTo>
                      <a:lnTo>
                        <a:pt x="1360359" y="72079"/>
                      </a:lnTo>
                      <a:cubicBezTo>
                        <a:pt x="1368498" y="58471"/>
                        <a:pt x="1380316" y="51666"/>
                        <a:pt x="1395813" y="51666"/>
                      </a:cubicBezTo>
                      <a:close/>
                      <a:moveTo>
                        <a:pt x="1265248" y="51666"/>
                      </a:moveTo>
                      <a:cubicBezTo>
                        <a:pt x="1281461" y="51666"/>
                        <a:pt x="1294175" y="56631"/>
                        <a:pt x="1303388" y="66561"/>
                      </a:cubicBezTo>
                      <a:cubicBezTo>
                        <a:pt x="1312601" y="76490"/>
                        <a:pt x="1317208" y="90213"/>
                        <a:pt x="1317208" y="107728"/>
                      </a:cubicBezTo>
                      <a:cubicBezTo>
                        <a:pt x="1317208" y="124787"/>
                        <a:pt x="1312292" y="138559"/>
                        <a:pt x="1302460" y="149042"/>
                      </a:cubicBezTo>
                      <a:cubicBezTo>
                        <a:pt x="1292628" y="159525"/>
                        <a:pt x="1279443" y="164766"/>
                        <a:pt x="1262904" y="164766"/>
                      </a:cubicBezTo>
                      <a:cubicBezTo>
                        <a:pt x="1246757" y="164766"/>
                        <a:pt x="1233864" y="159688"/>
                        <a:pt x="1224228" y="149530"/>
                      </a:cubicBezTo>
                      <a:cubicBezTo>
                        <a:pt x="1214591" y="139373"/>
                        <a:pt x="1209773" y="125992"/>
                        <a:pt x="1209773" y="109388"/>
                      </a:cubicBezTo>
                      <a:cubicBezTo>
                        <a:pt x="1209773" y="91548"/>
                        <a:pt x="1214754" y="77467"/>
                        <a:pt x="1224716" y="67147"/>
                      </a:cubicBezTo>
                      <a:cubicBezTo>
                        <a:pt x="1234678" y="56826"/>
                        <a:pt x="1248189" y="51666"/>
                        <a:pt x="1265248" y="51666"/>
                      </a:cubicBezTo>
                      <a:close/>
                      <a:moveTo>
                        <a:pt x="869449" y="51666"/>
                      </a:moveTo>
                      <a:cubicBezTo>
                        <a:pt x="883579" y="51666"/>
                        <a:pt x="894615" y="56208"/>
                        <a:pt x="902559" y="65291"/>
                      </a:cubicBezTo>
                      <a:cubicBezTo>
                        <a:pt x="910503" y="74374"/>
                        <a:pt x="914474" y="87087"/>
                        <a:pt x="914474" y="103431"/>
                      </a:cubicBezTo>
                      <a:lnTo>
                        <a:pt x="914474" y="113100"/>
                      </a:lnTo>
                      <a:lnTo>
                        <a:pt x="838879" y="113100"/>
                      </a:lnTo>
                      <a:cubicBezTo>
                        <a:pt x="839205" y="124625"/>
                        <a:pt x="842363" y="133529"/>
                        <a:pt x="848353" y="139812"/>
                      </a:cubicBezTo>
                      <a:cubicBezTo>
                        <a:pt x="854343" y="146095"/>
                        <a:pt x="862710" y="149237"/>
                        <a:pt x="873454" y="149237"/>
                      </a:cubicBezTo>
                      <a:cubicBezTo>
                        <a:pt x="885565" y="149237"/>
                        <a:pt x="896666" y="145363"/>
                        <a:pt x="906759" y="137615"/>
                      </a:cubicBezTo>
                      <a:lnTo>
                        <a:pt x="906759" y="154707"/>
                      </a:lnTo>
                      <a:cubicBezTo>
                        <a:pt x="897252" y="161413"/>
                        <a:pt x="884653" y="164766"/>
                        <a:pt x="868961" y="164766"/>
                      </a:cubicBezTo>
                      <a:cubicBezTo>
                        <a:pt x="853334" y="164766"/>
                        <a:pt x="841142" y="159818"/>
                        <a:pt x="832384" y="149921"/>
                      </a:cubicBezTo>
                      <a:cubicBezTo>
                        <a:pt x="823626" y="140024"/>
                        <a:pt x="819248" y="126285"/>
                        <a:pt x="819248" y="108705"/>
                      </a:cubicBezTo>
                      <a:cubicBezTo>
                        <a:pt x="819248" y="92166"/>
                        <a:pt x="824050" y="78525"/>
                        <a:pt x="833654" y="67782"/>
                      </a:cubicBezTo>
                      <a:cubicBezTo>
                        <a:pt x="843258" y="57038"/>
                        <a:pt x="855190" y="51666"/>
                        <a:pt x="869449" y="51666"/>
                      </a:cubicBezTo>
                      <a:close/>
                      <a:moveTo>
                        <a:pt x="485226" y="51666"/>
                      </a:moveTo>
                      <a:cubicBezTo>
                        <a:pt x="511271" y="51666"/>
                        <a:pt x="524294" y="65340"/>
                        <a:pt x="524294" y="92687"/>
                      </a:cubicBezTo>
                      <a:lnTo>
                        <a:pt x="524294" y="162227"/>
                      </a:lnTo>
                      <a:lnTo>
                        <a:pt x="505346" y="162227"/>
                      </a:lnTo>
                      <a:lnTo>
                        <a:pt x="505346" y="145526"/>
                      </a:lnTo>
                      <a:lnTo>
                        <a:pt x="504858" y="145526"/>
                      </a:lnTo>
                      <a:cubicBezTo>
                        <a:pt x="497370" y="158353"/>
                        <a:pt x="486333" y="164766"/>
                        <a:pt x="471748" y="164766"/>
                      </a:cubicBezTo>
                      <a:cubicBezTo>
                        <a:pt x="461265" y="164766"/>
                        <a:pt x="452930" y="161934"/>
                        <a:pt x="446745" y="156269"/>
                      </a:cubicBezTo>
                      <a:cubicBezTo>
                        <a:pt x="440559" y="150605"/>
                        <a:pt x="437466" y="142954"/>
                        <a:pt x="437466" y="133317"/>
                      </a:cubicBezTo>
                      <a:cubicBezTo>
                        <a:pt x="437466" y="113132"/>
                        <a:pt x="449414" y="101380"/>
                        <a:pt x="473311" y="98059"/>
                      </a:cubicBezTo>
                      <a:lnTo>
                        <a:pt x="505346" y="93566"/>
                      </a:lnTo>
                      <a:cubicBezTo>
                        <a:pt x="505346" y="75921"/>
                        <a:pt x="498053" y="67098"/>
                        <a:pt x="483468" y="67098"/>
                      </a:cubicBezTo>
                      <a:cubicBezTo>
                        <a:pt x="470511" y="67098"/>
                        <a:pt x="458693" y="71460"/>
                        <a:pt x="448014" y="80186"/>
                      </a:cubicBezTo>
                      <a:lnTo>
                        <a:pt x="448014" y="61726"/>
                      </a:lnTo>
                      <a:cubicBezTo>
                        <a:pt x="458758" y="55020"/>
                        <a:pt x="471162" y="51666"/>
                        <a:pt x="485226" y="51666"/>
                      </a:cubicBezTo>
                      <a:close/>
                      <a:moveTo>
                        <a:pt x="376637" y="51666"/>
                      </a:moveTo>
                      <a:cubicBezTo>
                        <a:pt x="388488" y="51666"/>
                        <a:pt x="397506" y="55459"/>
                        <a:pt x="403692" y="63045"/>
                      </a:cubicBezTo>
                      <a:cubicBezTo>
                        <a:pt x="409877" y="70630"/>
                        <a:pt x="412970" y="81683"/>
                        <a:pt x="412970" y="96203"/>
                      </a:cubicBezTo>
                      <a:lnTo>
                        <a:pt x="412970" y="162227"/>
                      </a:lnTo>
                      <a:lnTo>
                        <a:pt x="393925" y="162227"/>
                      </a:lnTo>
                      <a:lnTo>
                        <a:pt x="393925" y="100794"/>
                      </a:lnTo>
                      <a:cubicBezTo>
                        <a:pt x="393925" y="78590"/>
                        <a:pt x="385818" y="67489"/>
                        <a:pt x="369605" y="67489"/>
                      </a:cubicBezTo>
                      <a:cubicBezTo>
                        <a:pt x="361206" y="67489"/>
                        <a:pt x="354304" y="70614"/>
                        <a:pt x="348900" y="76865"/>
                      </a:cubicBezTo>
                      <a:cubicBezTo>
                        <a:pt x="343495" y="83116"/>
                        <a:pt x="340793" y="91027"/>
                        <a:pt x="340793" y="100598"/>
                      </a:cubicBezTo>
                      <a:lnTo>
                        <a:pt x="340793" y="162227"/>
                      </a:lnTo>
                      <a:lnTo>
                        <a:pt x="321650" y="162227"/>
                      </a:lnTo>
                      <a:lnTo>
                        <a:pt x="321650" y="54206"/>
                      </a:lnTo>
                      <a:lnTo>
                        <a:pt x="340793" y="54206"/>
                      </a:lnTo>
                      <a:lnTo>
                        <a:pt x="340793" y="72079"/>
                      </a:lnTo>
                      <a:lnTo>
                        <a:pt x="341184" y="72079"/>
                      </a:lnTo>
                      <a:cubicBezTo>
                        <a:pt x="349323" y="58471"/>
                        <a:pt x="361141" y="51666"/>
                        <a:pt x="376637" y="51666"/>
                      </a:cubicBezTo>
                      <a:close/>
                      <a:moveTo>
                        <a:pt x="1990665" y="24319"/>
                      </a:moveTo>
                      <a:cubicBezTo>
                        <a:pt x="1982526" y="24319"/>
                        <a:pt x="1975786" y="27412"/>
                        <a:pt x="1970447" y="33598"/>
                      </a:cubicBezTo>
                      <a:cubicBezTo>
                        <a:pt x="1965108" y="39783"/>
                        <a:pt x="1962438" y="47532"/>
                        <a:pt x="1962438" y="56843"/>
                      </a:cubicBezTo>
                      <a:cubicBezTo>
                        <a:pt x="1962438" y="67000"/>
                        <a:pt x="1965043" y="75058"/>
                        <a:pt x="1970252" y="81016"/>
                      </a:cubicBezTo>
                      <a:cubicBezTo>
                        <a:pt x="1975461" y="86973"/>
                        <a:pt x="1982656" y="89952"/>
                        <a:pt x="1991837" y="89952"/>
                      </a:cubicBezTo>
                      <a:cubicBezTo>
                        <a:pt x="1999780" y="89952"/>
                        <a:pt x="2006454" y="87234"/>
                        <a:pt x="2011859" y="81797"/>
                      </a:cubicBezTo>
                      <a:cubicBezTo>
                        <a:pt x="2017263" y="76360"/>
                        <a:pt x="2019965" y="69768"/>
                        <a:pt x="2019965" y="62019"/>
                      </a:cubicBezTo>
                      <a:cubicBezTo>
                        <a:pt x="2019965" y="51145"/>
                        <a:pt x="2017279" y="42144"/>
                        <a:pt x="2011907" y="35014"/>
                      </a:cubicBezTo>
                      <a:cubicBezTo>
                        <a:pt x="2006536" y="27884"/>
                        <a:pt x="1999455" y="24319"/>
                        <a:pt x="1990665" y="24319"/>
                      </a:cubicBezTo>
                      <a:close/>
                      <a:moveTo>
                        <a:pt x="1764311" y="24319"/>
                      </a:moveTo>
                      <a:cubicBezTo>
                        <a:pt x="1743540" y="24319"/>
                        <a:pt x="1733155" y="45774"/>
                        <a:pt x="1733155" y="88683"/>
                      </a:cubicBezTo>
                      <a:cubicBezTo>
                        <a:pt x="1733155" y="128857"/>
                        <a:pt x="1743345" y="148944"/>
                        <a:pt x="1763725" y="148944"/>
                      </a:cubicBezTo>
                      <a:cubicBezTo>
                        <a:pt x="1783780" y="148944"/>
                        <a:pt x="1793807" y="128531"/>
                        <a:pt x="1793807" y="87706"/>
                      </a:cubicBezTo>
                      <a:cubicBezTo>
                        <a:pt x="1793807" y="45448"/>
                        <a:pt x="1783975" y="24319"/>
                        <a:pt x="1764311" y="24319"/>
                      </a:cubicBezTo>
                      <a:close/>
                      <a:moveTo>
                        <a:pt x="965778" y="22170"/>
                      </a:moveTo>
                      <a:lnTo>
                        <a:pt x="965778" y="54206"/>
                      </a:lnTo>
                      <a:lnTo>
                        <a:pt x="992637" y="54206"/>
                      </a:lnTo>
                      <a:lnTo>
                        <a:pt x="992637" y="70028"/>
                      </a:lnTo>
                      <a:lnTo>
                        <a:pt x="965778" y="70028"/>
                      </a:lnTo>
                      <a:lnTo>
                        <a:pt x="965778" y="129020"/>
                      </a:lnTo>
                      <a:cubicBezTo>
                        <a:pt x="965778" y="136117"/>
                        <a:pt x="966983" y="141196"/>
                        <a:pt x="969392" y="144256"/>
                      </a:cubicBezTo>
                      <a:cubicBezTo>
                        <a:pt x="971801" y="147316"/>
                        <a:pt x="975806" y="148846"/>
                        <a:pt x="981405" y="148846"/>
                      </a:cubicBezTo>
                      <a:cubicBezTo>
                        <a:pt x="985703" y="148846"/>
                        <a:pt x="989447" y="147642"/>
                        <a:pt x="992637" y="145233"/>
                      </a:cubicBezTo>
                      <a:lnTo>
                        <a:pt x="992637" y="161153"/>
                      </a:lnTo>
                      <a:cubicBezTo>
                        <a:pt x="988470" y="163432"/>
                        <a:pt x="982838" y="164571"/>
                        <a:pt x="975740" y="164571"/>
                      </a:cubicBezTo>
                      <a:cubicBezTo>
                        <a:pt x="956402" y="164571"/>
                        <a:pt x="946733" y="153860"/>
                        <a:pt x="946733" y="132438"/>
                      </a:cubicBezTo>
                      <a:lnTo>
                        <a:pt x="946733" y="70028"/>
                      </a:lnTo>
                      <a:lnTo>
                        <a:pt x="928176" y="70028"/>
                      </a:lnTo>
                      <a:lnTo>
                        <a:pt x="928176" y="54206"/>
                      </a:lnTo>
                      <a:lnTo>
                        <a:pt x="946733" y="54206"/>
                      </a:lnTo>
                      <a:lnTo>
                        <a:pt x="946733" y="28226"/>
                      </a:lnTo>
                      <a:close/>
                      <a:moveTo>
                        <a:pt x="666992" y="10939"/>
                      </a:moveTo>
                      <a:lnTo>
                        <a:pt x="691507" y="10939"/>
                      </a:lnTo>
                      <a:lnTo>
                        <a:pt x="765539" y="126578"/>
                      </a:lnTo>
                      <a:cubicBezTo>
                        <a:pt x="769055" y="132048"/>
                        <a:pt x="771139" y="135531"/>
                        <a:pt x="771790" y="137029"/>
                      </a:cubicBezTo>
                      <a:lnTo>
                        <a:pt x="772181" y="137029"/>
                      </a:lnTo>
                      <a:cubicBezTo>
                        <a:pt x="771530" y="132731"/>
                        <a:pt x="771204" y="125373"/>
                        <a:pt x="771204" y="114956"/>
                      </a:cubicBezTo>
                      <a:lnTo>
                        <a:pt x="771204" y="10939"/>
                      </a:lnTo>
                      <a:lnTo>
                        <a:pt x="790542" y="10939"/>
                      </a:lnTo>
                      <a:lnTo>
                        <a:pt x="790542" y="162227"/>
                      </a:lnTo>
                      <a:lnTo>
                        <a:pt x="767395" y="162227"/>
                      </a:lnTo>
                      <a:lnTo>
                        <a:pt x="691311" y="44537"/>
                      </a:lnTo>
                      <a:cubicBezTo>
                        <a:pt x="689163" y="41216"/>
                        <a:pt x="687437" y="37928"/>
                        <a:pt x="686135" y="34672"/>
                      </a:cubicBezTo>
                      <a:lnTo>
                        <a:pt x="685549" y="34672"/>
                      </a:lnTo>
                      <a:cubicBezTo>
                        <a:pt x="686070" y="38058"/>
                        <a:pt x="686330" y="45123"/>
                        <a:pt x="686330" y="55866"/>
                      </a:cubicBezTo>
                      <a:lnTo>
                        <a:pt x="686330" y="162227"/>
                      </a:lnTo>
                      <a:lnTo>
                        <a:pt x="666992" y="162227"/>
                      </a:lnTo>
                      <a:close/>
                      <a:moveTo>
                        <a:pt x="1992227" y="8399"/>
                      </a:moveTo>
                      <a:cubicBezTo>
                        <a:pt x="2007268" y="8399"/>
                        <a:pt x="2019021" y="14308"/>
                        <a:pt x="2027486" y="26126"/>
                      </a:cubicBezTo>
                      <a:cubicBezTo>
                        <a:pt x="2035950" y="37944"/>
                        <a:pt x="2040182" y="55150"/>
                        <a:pt x="2040182" y="77744"/>
                      </a:cubicBezTo>
                      <a:cubicBezTo>
                        <a:pt x="2040182" y="105677"/>
                        <a:pt x="2034713" y="127164"/>
                        <a:pt x="2023774" y="142205"/>
                      </a:cubicBezTo>
                      <a:cubicBezTo>
                        <a:pt x="2012835" y="157246"/>
                        <a:pt x="1997697" y="164766"/>
                        <a:pt x="1978358" y="164766"/>
                      </a:cubicBezTo>
                      <a:cubicBezTo>
                        <a:pt x="1967745" y="164766"/>
                        <a:pt x="1958760" y="163041"/>
                        <a:pt x="1951402" y="159590"/>
                      </a:cubicBezTo>
                      <a:lnTo>
                        <a:pt x="1951402" y="141717"/>
                      </a:lnTo>
                      <a:cubicBezTo>
                        <a:pt x="1959736" y="146535"/>
                        <a:pt x="1968722" y="148944"/>
                        <a:pt x="1978358" y="148944"/>
                      </a:cubicBezTo>
                      <a:cubicBezTo>
                        <a:pt x="1991902" y="148944"/>
                        <a:pt x="2002401" y="143605"/>
                        <a:pt x="2009856" y="132927"/>
                      </a:cubicBezTo>
                      <a:cubicBezTo>
                        <a:pt x="2017312" y="122248"/>
                        <a:pt x="2021039" y="107077"/>
                        <a:pt x="2021039" y="87413"/>
                      </a:cubicBezTo>
                      <a:cubicBezTo>
                        <a:pt x="2020909" y="87543"/>
                        <a:pt x="2020779" y="87543"/>
                        <a:pt x="2020649" y="87413"/>
                      </a:cubicBezTo>
                      <a:cubicBezTo>
                        <a:pt x="2014007" y="100045"/>
                        <a:pt x="2002841" y="106361"/>
                        <a:pt x="1987149" y="106361"/>
                      </a:cubicBezTo>
                      <a:cubicBezTo>
                        <a:pt x="1974452" y="106361"/>
                        <a:pt x="1963936" y="101998"/>
                        <a:pt x="1955602" y="93273"/>
                      </a:cubicBezTo>
                      <a:cubicBezTo>
                        <a:pt x="1947267" y="84548"/>
                        <a:pt x="1943100" y="73219"/>
                        <a:pt x="1943100" y="59284"/>
                      </a:cubicBezTo>
                      <a:cubicBezTo>
                        <a:pt x="1943100" y="44439"/>
                        <a:pt x="1947658" y="32247"/>
                        <a:pt x="1956774" y="22708"/>
                      </a:cubicBezTo>
                      <a:cubicBezTo>
                        <a:pt x="1965889" y="13169"/>
                        <a:pt x="1977707" y="8399"/>
                        <a:pt x="1992227" y="8399"/>
                      </a:cubicBezTo>
                      <a:close/>
                      <a:moveTo>
                        <a:pt x="1765385" y="8399"/>
                      </a:moveTo>
                      <a:cubicBezTo>
                        <a:pt x="1797421" y="8399"/>
                        <a:pt x="1813438" y="34249"/>
                        <a:pt x="1813438" y="85948"/>
                      </a:cubicBezTo>
                      <a:cubicBezTo>
                        <a:pt x="1813438" y="111472"/>
                        <a:pt x="1808929" y="130989"/>
                        <a:pt x="1799911" y="144500"/>
                      </a:cubicBezTo>
                      <a:cubicBezTo>
                        <a:pt x="1790893" y="158011"/>
                        <a:pt x="1778245" y="164766"/>
                        <a:pt x="1761967" y="164766"/>
                      </a:cubicBezTo>
                      <a:cubicBezTo>
                        <a:pt x="1746600" y="164766"/>
                        <a:pt x="1734701" y="158353"/>
                        <a:pt x="1726269" y="145526"/>
                      </a:cubicBezTo>
                      <a:cubicBezTo>
                        <a:pt x="1717837" y="132699"/>
                        <a:pt x="1713621" y="114044"/>
                        <a:pt x="1713621" y="89562"/>
                      </a:cubicBezTo>
                      <a:cubicBezTo>
                        <a:pt x="1713621" y="62866"/>
                        <a:pt x="1718049" y="42665"/>
                        <a:pt x="1726904" y="28958"/>
                      </a:cubicBezTo>
                      <a:cubicBezTo>
                        <a:pt x="1735759" y="15252"/>
                        <a:pt x="1748586" y="8399"/>
                        <a:pt x="1765385" y="8399"/>
                      </a:cubicBezTo>
                      <a:close/>
                      <a:moveTo>
                        <a:pt x="1647179" y="8399"/>
                      </a:moveTo>
                      <a:cubicBezTo>
                        <a:pt x="1660852" y="8399"/>
                        <a:pt x="1671856" y="12062"/>
                        <a:pt x="1680191" y="19387"/>
                      </a:cubicBezTo>
                      <a:cubicBezTo>
                        <a:pt x="1688525" y="26712"/>
                        <a:pt x="1692692" y="36625"/>
                        <a:pt x="1692692" y="49127"/>
                      </a:cubicBezTo>
                      <a:cubicBezTo>
                        <a:pt x="1692692" y="60261"/>
                        <a:pt x="1690136" y="69898"/>
                        <a:pt x="1685025" y="78037"/>
                      </a:cubicBezTo>
                      <a:cubicBezTo>
                        <a:pt x="1679914" y="86176"/>
                        <a:pt x="1671173" y="94510"/>
                        <a:pt x="1658801" y="103040"/>
                      </a:cubicBezTo>
                      <a:cubicBezTo>
                        <a:pt x="1646169" y="111765"/>
                        <a:pt x="1637721" y="118016"/>
                        <a:pt x="1633456" y="121792"/>
                      </a:cubicBezTo>
                      <a:cubicBezTo>
                        <a:pt x="1629191" y="125569"/>
                        <a:pt x="1626212" y="129183"/>
                        <a:pt x="1624520" y="132634"/>
                      </a:cubicBezTo>
                      <a:cubicBezTo>
                        <a:pt x="1622827" y="136084"/>
                        <a:pt x="1621980" y="140284"/>
                        <a:pt x="1621980" y="145233"/>
                      </a:cubicBezTo>
                      <a:lnTo>
                        <a:pt x="1697185" y="145233"/>
                      </a:lnTo>
                      <a:lnTo>
                        <a:pt x="1697185" y="162227"/>
                      </a:lnTo>
                      <a:lnTo>
                        <a:pt x="1602056" y="162227"/>
                      </a:lnTo>
                      <a:lnTo>
                        <a:pt x="1602056" y="154707"/>
                      </a:lnTo>
                      <a:cubicBezTo>
                        <a:pt x="1602056" y="145982"/>
                        <a:pt x="1603244" y="138575"/>
                        <a:pt x="1605621" y="132487"/>
                      </a:cubicBezTo>
                      <a:cubicBezTo>
                        <a:pt x="1607997" y="126399"/>
                        <a:pt x="1611920" y="120474"/>
                        <a:pt x="1617390" y="114711"/>
                      </a:cubicBezTo>
                      <a:cubicBezTo>
                        <a:pt x="1622859" y="108949"/>
                        <a:pt x="1631389" y="102031"/>
                        <a:pt x="1642979" y="93957"/>
                      </a:cubicBezTo>
                      <a:cubicBezTo>
                        <a:pt x="1654829" y="85622"/>
                        <a:pt x="1662920" y="78314"/>
                        <a:pt x="1667249" y="72030"/>
                      </a:cubicBezTo>
                      <a:cubicBezTo>
                        <a:pt x="1671579" y="65747"/>
                        <a:pt x="1673744" y="58601"/>
                        <a:pt x="1673744" y="50592"/>
                      </a:cubicBezTo>
                      <a:cubicBezTo>
                        <a:pt x="1673744" y="42453"/>
                        <a:pt x="1671173" y="36056"/>
                        <a:pt x="1666029" y="31400"/>
                      </a:cubicBezTo>
                      <a:cubicBezTo>
                        <a:pt x="1660885" y="26745"/>
                        <a:pt x="1653885" y="24417"/>
                        <a:pt x="1645030" y="24417"/>
                      </a:cubicBezTo>
                      <a:cubicBezTo>
                        <a:pt x="1638779" y="24417"/>
                        <a:pt x="1632463" y="26012"/>
                        <a:pt x="1626082" y="29203"/>
                      </a:cubicBezTo>
                      <a:cubicBezTo>
                        <a:pt x="1619701" y="32393"/>
                        <a:pt x="1613743" y="36951"/>
                        <a:pt x="1608209" y="42876"/>
                      </a:cubicBezTo>
                      <a:lnTo>
                        <a:pt x="1608209" y="24319"/>
                      </a:lnTo>
                      <a:cubicBezTo>
                        <a:pt x="1613157" y="19175"/>
                        <a:pt x="1618773" y="15236"/>
                        <a:pt x="1625057" y="12501"/>
                      </a:cubicBezTo>
                      <a:cubicBezTo>
                        <a:pt x="1631340" y="9767"/>
                        <a:pt x="1638714" y="8399"/>
                        <a:pt x="1647179" y="8399"/>
                      </a:cubicBezTo>
                      <a:close/>
                      <a:moveTo>
                        <a:pt x="1153776" y="8399"/>
                      </a:moveTo>
                      <a:cubicBezTo>
                        <a:pt x="1168231" y="8399"/>
                        <a:pt x="1180179" y="10450"/>
                        <a:pt x="1189621" y="14552"/>
                      </a:cubicBezTo>
                      <a:lnTo>
                        <a:pt x="1189621" y="34965"/>
                      </a:lnTo>
                      <a:cubicBezTo>
                        <a:pt x="1178812" y="28975"/>
                        <a:pt x="1166929" y="25980"/>
                        <a:pt x="1153972" y="25980"/>
                      </a:cubicBezTo>
                      <a:cubicBezTo>
                        <a:pt x="1137107" y="25980"/>
                        <a:pt x="1123369" y="31595"/>
                        <a:pt x="1112755" y="42827"/>
                      </a:cubicBezTo>
                      <a:cubicBezTo>
                        <a:pt x="1102142" y="54059"/>
                        <a:pt x="1096835" y="69214"/>
                        <a:pt x="1096835" y="88292"/>
                      </a:cubicBezTo>
                      <a:cubicBezTo>
                        <a:pt x="1096835" y="106393"/>
                        <a:pt x="1101784" y="120767"/>
                        <a:pt x="1111681" y="131413"/>
                      </a:cubicBezTo>
                      <a:cubicBezTo>
                        <a:pt x="1121578" y="142059"/>
                        <a:pt x="1134535" y="147381"/>
                        <a:pt x="1150553" y="147381"/>
                      </a:cubicBezTo>
                      <a:cubicBezTo>
                        <a:pt x="1165529" y="147381"/>
                        <a:pt x="1178551" y="143996"/>
                        <a:pt x="1189621" y="137224"/>
                      </a:cubicBezTo>
                      <a:lnTo>
                        <a:pt x="1189621" y="155976"/>
                      </a:lnTo>
                      <a:cubicBezTo>
                        <a:pt x="1178486" y="161836"/>
                        <a:pt x="1164520" y="164766"/>
                        <a:pt x="1147721" y="164766"/>
                      </a:cubicBezTo>
                      <a:cubicBezTo>
                        <a:pt x="1126038" y="164766"/>
                        <a:pt x="1108718" y="157881"/>
                        <a:pt x="1095761" y="144110"/>
                      </a:cubicBezTo>
                      <a:cubicBezTo>
                        <a:pt x="1082804" y="130338"/>
                        <a:pt x="1076325" y="112123"/>
                        <a:pt x="1076325" y="89464"/>
                      </a:cubicBezTo>
                      <a:cubicBezTo>
                        <a:pt x="1076325" y="65112"/>
                        <a:pt x="1083618" y="45513"/>
                        <a:pt x="1098203" y="30668"/>
                      </a:cubicBezTo>
                      <a:cubicBezTo>
                        <a:pt x="1112788" y="15822"/>
                        <a:pt x="1131312" y="8399"/>
                        <a:pt x="1153776" y="8399"/>
                      </a:cubicBezTo>
                      <a:close/>
                      <a:moveTo>
                        <a:pt x="77451" y="8399"/>
                      </a:moveTo>
                      <a:cubicBezTo>
                        <a:pt x="91906" y="8399"/>
                        <a:pt x="103854" y="10450"/>
                        <a:pt x="113295" y="14552"/>
                      </a:cubicBezTo>
                      <a:lnTo>
                        <a:pt x="113295" y="34965"/>
                      </a:lnTo>
                      <a:cubicBezTo>
                        <a:pt x="102487" y="28975"/>
                        <a:pt x="90604" y="25980"/>
                        <a:pt x="77646" y="25980"/>
                      </a:cubicBezTo>
                      <a:cubicBezTo>
                        <a:pt x="60782" y="25980"/>
                        <a:pt x="47044" y="31595"/>
                        <a:pt x="36430" y="42827"/>
                      </a:cubicBezTo>
                      <a:cubicBezTo>
                        <a:pt x="25817" y="54059"/>
                        <a:pt x="20510" y="69214"/>
                        <a:pt x="20510" y="88292"/>
                      </a:cubicBezTo>
                      <a:cubicBezTo>
                        <a:pt x="20510" y="106393"/>
                        <a:pt x="25459" y="120767"/>
                        <a:pt x="35356" y="131413"/>
                      </a:cubicBezTo>
                      <a:cubicBezTo>
                        <a:pt x="45253" y="142059"/>
                        <a:pt x="58210" y="147381"/>
                        <a:pt x="74228" y="147381"/>
                      </a:cubicBezTo>
                      <a:cubicBezTo>
                        <a:pt x="89204" y="147381"/>
                        <a:pt x="102226" y="143996"/>
                        <a:pt x="113295" y="137224"/>
                      </a:cubicBezTo>
                      <a:lnTo>
                        <a:pt x="113295" y="155976"/>
                      </a:lnTo>
                      <a:cubicBezTo>
                        <a:pt x="102161" y="161836"/>
                        <a:pt x="88195" y="164766"/>
                        <a:pt x="71396" y="164766"/>
                      </a:cubicBezTo>
                      <a:cubicBezTo>
                        <a:pt x="49713" y="164766"/>
                        <a:pt x="32393" y="157881"/>
                        <a:pt x="19436" y="144110"/>
                      </a:cubicBezTo>
                      <a:cubicBezTo>
                        <a:pt x="6479" y="130338"/>
                        <a:pt x="0" y="112123"/>
                        <a:pt x="0" y="89464"/>
                      </a:cubicBezTo>
                      <a:cubicBezTo>
                        <a:pt x="0" y="65112"/>
                        <a:pt x="7293" y="45513"/>
                        <a:pt x="21878" y="30668"/>
                      </a:cubicBezTo>
                      <a:cubicBezTo>
                        <a:pt x="36463" y="15822"/>
                        <a:pt x="54987" y="8399"/>
                        <a:pt x="77451" y="8399"/>
                      </a:cubicBezTo>
                      <a:close/>
                      <a:moveTo>
                        <a:pt x="1886424" y="7618"/>
                      </a:moveTo>
                      <a:lnTo>
                        <a:pt x="1893652" y="7618"/>
                      </a:lnTo>
                      <a:lnTo>
                        <a:pt x="1893652" y="162227"/>
                      </a:lnTo>
                      <a:lnTo>
                        <a:pt x="1874704" y="162227"/>
                      </a:lnTo>
                      <a:lnTo>
                        <a:pt x="1874704" y="32816"/>
                      </a:lnTo>
                      <a:cubicBezTo>
                        <a:pt x="1871709" y="35811"/>
                        <a:pt x="1866647" y="39165"/>
                        <a:pt x="1859517" y="42876"/>
                      </a:cubicBezTo>
                      <a:cubicBezTo>
                        <a:pt x="1852387" y="46588"/>
                        <a:pt x="1845794" y="49192"/>
                        <a:pt x="1839739" y="50690"/>
                      </a:cubicBezTo>
                      <a:lnTo>
                        <a:pt x="1839739" y="31937"/>
                      </a:lnTo>
                      <a:cubicBezTo>
                        <a:pt x="1847748" y="29723"/>
                        <a:pt x="1856310" y="26191"/>
                        <a:pt x="1865426" y="21340"/>
                      </a:cubicBezTo>
                      <a:cubicBezTo>
                        <a:pt x="1874541" y="16489"/>
                        <a:pt x="1881541" y="11915"/>
                        <a:pt x="1886424" y="7618"/>
                      </a:cubicBezTo>
                      <a:close/>
                      <a:moveTo>
                        <a:pt x="274169" y="4102"/>
                      </a:moveTo>
                      <a:cubicBezTo>
                        <a:pt x="277620" y="4102"/>
                        <a:pt x="280534" y="5241"/>
                        <a:pt x="282911" y="7520"/>
                      </a:cubicBezTo>
                      <a:cubicBezTo>
                        <a:pt x="285287" y="9799"/>
                        <a:pt x="286475" y="12664"/>
                        <a:pt x="286475" y="16115"/>
                      </a:cubicBezTo>
                      <a:cubicBezTo>
                        <a:pt x="286475" y="19501"/>
                        <a:pt x="285287" y="22317"/>
                        <a:pt x="282911" y="24563"/>
                      </a:cubicBezTo>
                      <a:cubicBezTo>
                        <a:pt x="280534" y="26810"/>
                        <a:pt x="277620" y="27933"/>
                        <a:pt x="274169" y="27933"/>
                      </a:cubicBezTo>
                      <a:cubicBezTo>
                        <a:pt x="270718" y="27933"/>
                        <a:pt x="267853" y="26810"/>
                        <a:pt x="265574" y="24563"/>
                      </a:cubicBezTo>
                      <a:cubicBezTo>
                        <a:pt x="263296" y="22317"/>
                        <a:pt x="262156" y="19501"/>
                        <a:pt x="262156" y="16115"/>
                      </a:cubicBezTo>
                      <a:cubicBezTo>
                        <a:pt x="262156" y="12729"/>
                        <a:pt x="263312" y="9881"/>
                        <a:pt x="265623" y="7569"/>
                      </a:cubicBezTo>
                      <a:cubicBezTo>
                        <a:pt x="267935" y="5258"/>
                        <a:pt x="270783" y="4102"/>
                        <a:pt x="274169" y="4102"/>
                      </a:cubicBezTo>
                      <a:close/>
                      <a:moveTo>
                        <a:pt x="140675" y="2344"/>
                      </a:moveTo>
                      <a:lnTo>
                        <a:pt x="159818" y="2344"/>
                      </a:lnTo>
                      <a:lnTo>
                        <a:pt x="159818" y="71981"/>
                      </a:lnTo>
                      <a:lnTo>
                        <a:pt x="160209" y="71981"/>
                      </a:lnTo>
                      <a:cubicBezTo>
                        <a:pt x="168478" y="58438"/>
                        <a:pt x="180231" y="51666"/>
                        <a:pt x="195467" y="51666"/>
                      </a:cubicBezTo>
                      <a:cubicBezTo>
                        <a:pt x="219754" y="51666"/>
                        <a:pt x="231897" y="66349"/>
                        <a:pt x="231897" y="95715"/>
                      </a:cubicBezTo>
                      <a:lnTo>
                        <a:pt x="231897" y="162227"/>
                      </a:lnTo>
                      <a:lnTo>
                        <a:pt x="212852" y="162227"/>
                      </a:lnTo>
                      <a:lnTo>
                        <a:pt x="212852" y="100110"/>
                      </a:lnTo>
                      <a:cubicBezTo>
                        <a:pt x="212852" y="78362"/>
                        <a:pt x="204778" y="67489"/>
                        <a:pt x="188630" y="67489"/>
                      </a:cubicBezTo>
                      <a:cubicBezTo>
                        <a:pt x="180361" y="67489"/>
                        <a:pt x="173492" y="70663"/>
                        <a:pt x="168022" y="77011"/>
                      </a:cubicBezTo>
                      <a:cubicBezTo>
                        <a:pt x="162553" y="83360"/>
                        <a:pt x="159818" y="91352"/>
                        <a:pt x="159818" y="100989"/>
                      </a:cubicBezTo>
                      <a:lnTo>
                        <a:pt x="159818" y="162227"/>
                      </a:lnTo>
                      <a:lnTo>
                        <a:pt x="140675" y="162227"/>
                      </a:lnTo>
                      <a:close/>
                      <a:moveTo>
                        <a:pt x="1506941" y="0"/>
                      </a:moveTo>
                      <a:cubicBezTo>
                        <a:pt x="1512410" y="0"/>
                        <a:pt x="1516773" y="618"/>
                        <a:pt x="1520028" y="1855"/>
                      </a:cubicBezTo>
                      <a:lnTo>
                        <a:pt x="1520028" y="18654"/>
                      </a:lnTo>
                      <a:cubicBezTo>
                        <a:pt x="1516447" y="16766"/>
                        <a:pt x="1512573" y="15822"/>
                        <a:pt x="1508406" y="15822"/>
                      </a:cubicBezTo>
                      <a:cubicBezTo>
                        <a:pt x="1496425" y="15822"/>
                        <a:pt x="1490435" y="23245"/>
                        <a:pt x="1490435" y="38090"/>
                      </a:cubicBezTo>
                      <a:lnTo>
                        <a:pt x="1490435" y="54206"/>
                      </a:lnTo>
                      <a:lnTo>
                        <a:pt x="1515731" y="54206"/>
                      </a:lnTo>
                      <a:lnTo>
                        <a:pt x="1515731" y="70028"/>
                      </a:lnTo>
                      <a:lnTo>
                        <a:pt x="1490435" y="70028"/>
                      </a:lnTo>
                      <a:lnTo>
                        <a:pt x="1490435" y="162227"/>
                      </a:lnTo>
                      <a:lnTo>
                        <a:pt x="1471487" y="162227"/>
                      </a:lnTo>
                      <a:lnTo>
                        <a:pt x="1471487" y="70028"/>
                      </a:lnTo>
                      <a:lnTo>
                        <a:pt x="1453028" y="70028"/>
                      </a:lnTo>
                      <a:lnTo>
                        <a:pt x="1453028" y="54206"/>
                      </a:lnTo>
                      <a:lnTo>
                        <a:pt x="1471487" y="54206"/>
                      </a:lnTo>
                      <a:lnTo>
                        <a:pt x="1471487" y="37211"/>
                      </a:lnTo>
                      <a:cubicBezTo>
                        <a:pt x="1471487" y="25621"/>
                        <a:pt x="1474824" y="16522"/>
                        <a:pt x="1481498" y="9913"/>
                      </a:cubicBezTo>
                      <a:cubicBezTo>
                        <a:pt x="1488172" y="3304"/>
                        <a:pt x="1496653" y="0"/>
                        <a:pt x="15069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0961" tIns="30480" rIns="60961" bIns="3048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67" dirty="0">
                    <a:solidFill>
                      <a:srgbClr val="8B5DA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6548A9-8734-4316-A10B-74D30457D623}"/>
                </a:ext>
              </a:extLst>
            </p:cNvPr>
            <p:cNvGrpSpPr/>
            <p:nvPr/>
          </p:nvGrpSpPr>
          <p:grpSpPr>
            <a:xfrm>
              <a:off x="11643414" y="829242"/>
              <a:ext cx="159324" cy="473304"/>
              <a:chOff x="11810146" y="333942"/>
              <a:chExt cx="159325" cy="473304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D6E7DB7-07AA-4BB3-BB90-242DF4A19867}"/>
                  </a:ext>
                </a:extLst>
              </p:cNvPr>
              <p:cNvSpPr/>
              <p:nvPr/>
            </p:nvSpPr>
            <p:spPr>
              <a:xfrm rot="16200000" flipV="1">
                <a:off x="11640430" y="533528"/>
                <a:ext cx="463798" cy="83637"/>
              </a:xfrm>
              <a:custGeom>
                <a:avLst/>
                <a:gdLst>
                  <a:gd name="connsiteX0" fmla="*/ 0 w 538635"/>
                  <a:gd name="connsiteY0" fmla="*/ 83637 h 83637"/>
                  <a:gd name="connsiteX1" fmla="*/ 538635 w 538635"/>
                  <a:gd name="connsiteY1" fmla="*/ 83637 h 83637"/>
                  <a:gd name="connsiteX2" fmla="*/ 459230 w 538635"/>
                  <a:gd name="connsiteY2" fmla="*/ 0 h 83637"/>
                  <a:gd name="connsiteX3" fmla="*/ 0 w 538635"/>
                  <a:gd name="connsiteY3" fmla="*/ 0 h 83637"/>
                  <a:gd name="connsiteX0" fmla="*/ 0 w 538635"/>
                  <a:gd name="connsiteY0" fmla="*/ 83637 h 175077"/>
                  <a:gd name="connsiteX1" fmla="*/ 538635 w 538635"/>
                  <a:gd name="connsiteY1" fmla="*/ 83637 h 175077"/>
                  <a:gd name="connsiteX2" fmla="*/ 459230 w 538635"/>
                  <a:gd name="connsiteY2" fmla="*/ 0 h 175077"/>
                  <a:gd name="connsiteX3" fmla="*/ 0 w 538635"/>
                  <a:gd name="connsiteY3" fmla="*/ 0 h 175077"/>
                  <a:gd name="connsiteX4" fmla="*/ 91440 w 538635"/>
                  <a:gd name="connsiteY4" fmla="*/ 175077 h 175077"/>
                  <a:gd name="connsiteX0" fmla="*/ 538635 w 538635"/>
                  <a:gd name="connsiteY0" fmla="*/ 83637 h 175077"/>
                  <a:gd name="connsiteX1" fmla="*/ 459230 w 538635"/>
                  <a:gd name="connsiteY1" fmla="*/ 0 h 175077"/>
                  <a:gd name="connsiteX2" fmla="*/ 0 w 538635"/>
                  <a:gd name="connsiteY2" fmla="*/ 0 h 175077"/>
                  <a:gd name="connsiteX3" fmla="*/ 91440 w 538635"/>
                  <a:gd name="connsiteY3" fmla="*/ 175077 h 17507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0 w 538635"/>
                  <a:gd name="connsiteY2" fmla="*/ 0 h 83637"/>
                  <a:gd name="connsiteX0" fmla="*/ 538635 w 538635"/>
                  <a:gd name="connsiteY0" fmla="*/ 83637 h 83637"/>
                  <a:gd name="connsiteX1" fmla="*/ 459230 w 538635"/>
                  <a:gd name="connsiteY1" fmla="*/ 0 h 83637"/>
                  <a:gd name="connsiteX2" fmla="*/ 181995 w 538635"/>
                  <a:gd name="connsiteY2" fmla="*/ 753 h 83637"/>
                  <a:gd name="connsiteX3" fmla="*/ 0 w 538635"/>
                  <a:gd name="connsiteY3" fmla="*/ 0 h 83637"/>
                  <a:gd name="connsiteX0" fmla="*/ 356640 w 356640"/>
                  <a:gd name="connsiteY0" fmla="*/ 83637 h 83637"/>
                  <a:gd name="connsiteX1" fmla="*/ 277235 w 356640"/>
                  <a:gd name="connsiteY1" fmla="*/ 0 h 83637"/>
                  <a:gd name="connsiteX2" fmla="*/ 0 w 356640"/>
                  <a:gd name="connsiteY2" fmla="*/ 753 h 83637"/>
                  <a:gd name="connsiteX0" fmla="*/ 463798 w 463798"/>
                  <a:gd name="connsiteY0" fmla="*/ 83637 h 83637"/>
                  <a:gd name="connsiteX1" fmla="*/ 384393 w 463798"/>
                  <a:gd name="connsiteY1" fmla="*/ 0 h 83637"/>
                  <a:gd name="connsiteX2" fmla="*/ 0 w 463798"/>
                  <a:gd name="connsiteY2" fmla="*/ 753 h 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8" h="83637">
                    <a:moveTo>
                      <a:pt x="463798" y="83637"/>
                    </a:moveTo>
                    <a:lnTo>
                      <a:pt x="384393" y="0"/>
                    </a:lnTo>
                    <a:lnTo>
                      <a:pt x="0" y="753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E2CDDE37-29B3-429C-B9F1-29777DCD9095}"/>
                  </a:ext>
                </a:extLst>
              </p:cNvPr>
              <p:cNvSpPr/>
              <p:nvPr/>
            </p:nvSpPr>
            <p:spPr>
              <a:xfrm rot="5400000" flipV="1">
                <a:off x="11893106" y="397912"/>
                <a:ext cx="116365" cy="36364"/>
              </a:xfrm>
              <a:custGeom>
                <a:avLst/>
                <a:gdLst>
                  <a:gd name="connsiteX0" fmla="*/ 0 w 943897"/>
                  <a:gd name="connsiteY0" fmla="*/ 0 h 294968"/>
                  <a:gd name="connsiteX1" fmla="*/ 294968 w 943897"/>
                  <a:gd name="connsiteY1" fmla="*/ 294968 h 294968"/>
                  <a:gd name="connsiteX2" fmla="*/ 943897 w 943897"/>
                  <a:gd name="connsiteY2" fmla="*/ 294968 h 294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3897" h="294968">
                    <a:moveTo>
                      <a:pt x="0" y="0"/>
                    </a:moveTo>
                    <a:lnTo>
                      <a:pt x="294968" y="294968"/>
                    </a:lnTo>
                    <a:lnTo>
                      <a:pt x="943897" y="294968"/>
                    </a:lnTo>
                  </a:path>
                </a:pathLst>
              </a:custGeom>
              <a:noFill/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anchor="t"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F4AE997-2AC2-4374-8750-385B91E9609D}"/>
                  </a:ext>
                </a:extLst>
              </p:cNvPr>
              <p:cNvSpPr/>
              <p:nvPr/>
            </p:nvSpPr>
            <p:spPr>
              <a:xfrm rot="16200000" flipV="1">
                <a:off x="11810146" y="333942"/>
                <a:ext cx="44381" cy="44382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>
                <a:softEdge rad="0"/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60959" tIns="30479" rIns="60959" bIns="30479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09610" latinLnBrk="1" hangingPunct="0"/>
                <a:endParaRPr lang="zh-CN" altLang="en-US" sz="96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" name="内容占位符 2">
            <a:extLst>
              <a:ext uri="{FF2B5EF4-FFF2-40B4-BE49-F238E27FC236}">
                <a16:creationId xmlns:a16="http://schemas.microsoft.com/office/drawing/2014/main" id="{83B872FC-E5BF-471E-AADA-369647E0CF9D}"/>
              </a:ext>
            </a:extLst>
          </p:cNvPr>
          <p:cNvSpPr txBox="1">
            <a:spLocks/>
          </p:cNvSpPr>
          <p:nvPr/>
        </p:nvSpPr>
        <p:spPr>
          <a:xfrm>
            <a:off x="1617976" y="1830902"/>
            <a:ext cx="7572252" cy="4351338"/>
          </a:xfrm>
          <a:prstGeom prst="rect">
            <a:avLst/>
          </a:prstGeom>
        </p:spPr>
        <p:txBody>
          <a:bodyPr/>
          <a:lstStyle>
            <a:lvl1pPr marL="228609" indent="-228609" algn="l" defTabSz="9144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27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4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63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82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99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18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35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54" indent="-228609" algn="l" defTabSz="9144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对应用的要求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core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上的优势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kubernetes</a:t>
            </a:r>
            <a:r>
              <a:rPr lang="zh-CN" altLang="en-US" dirty="0">
                <a:solidFill>
                  <a:schemeClr val="bg1"/>
                </a:solidFill>
              </a:rPr>
              <a:t>的配置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asp.net core</a:t>
            </a:r>
            <a:r>
              <a:rPr lang="zh-CN" altLang="en-US" dirty="0">
                <a:solidFill>
                  <a:schemeClr val="bg1"/>
                </a:solidFill>
              </a:rPr>
              <a:t>分布式组件概览</a:t>
            </a:r>
          </a:p>
        </p:txBody>
      </p:sp>
    </p:spTree>
    <p:extLst>
      <p:ext uri="{BB962C8B-B14F-4D97-AF65-F5344CB8AC3E}">
        <p14:creationId xmlns:p14="http://schemas.microsoft.com/office/powerpoint/2010/main" val="38167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595</Words>
  <Application>Microsoft Office PowerPoint</Application>
  <PresentationFormat>宽屏</PresentationFormat>
  <Paragraphs>85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Dnc在k8s上的开发实践</dc:title>
  <dc:creator>桂 素偉</dc:creator>
  <cp:lastModifiedBy>gsw</cp:lastModifiedBy>
  <cp:revision>42</cp:revision>
  <dcterms:created xsi:type="dcterms:W3CDTF">2019-10-28T08:43:48Z</dcterms:created>
  <dcterms:modified xsi:type="dcterms:W3CDTF">2019-11-04T12:45:03Z</dcterms:modified>
</cp:coreProperties>
</file>