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F6CE-A006-4A46-BAB0-921DE161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F670C-EF6B-4EAE-91BC-E06B3445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4FEAE-5DBA-4DDE-8858-1A7B778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259D4-3AF2-49CC-AE10-4ED8A9A6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C211-D9C3-4373-A729-B9359D0D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DB24-1772-400E-A47D-1EF800BA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836A71-C5DB-45F3-A226-5F12F838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A7970-39FA-4658-9C3E-71E6DCE2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1298-BC29-4258-B1C0-B13E99F9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C5BB4-D5F8-4A75-8488-977C014D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841E5-A824-4EED-8D4A-3584293C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3C14F-BE31-4699-AE14-410E966A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1A271-B0A7-4ADB-AC21-10EE278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AC7C-1D2B-4433-894C-3A221AA2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755BD-1F8A-4437-8A97-B422E938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C507-5BC6-4017-9748-7B402B6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2F85-E87C-41DB-B4B3-29F0FBC7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6C86E-0532-4DB8-8BC5-172CD49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71811-5440-4FAC-B8D5-4C7F4353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E466F-4EDD-4BD4-B0E0-C6283D9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813B-EF96-4FB8-A706-07FE198B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DDC85-A15D-4CB0-A172-CE7BD6A7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0AE4-2DB1-4382-AC1B-62F9C4E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239B7-C17A-4820-AF90-D4A21C34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8C59F-30FB-4404-9400-0DFE4808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7AC2-9928-4DF1-98C5-7EF31DE0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C59B8-A77C-4900-A37C-A965F93C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0EBEF-3F19-4ADC-AA78-8E660E52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66E40-E478-4DB9-9C42-49851A2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ED867-77EA-47AC-A15B-6FF6596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93DE0-E632-4775-9081-562B4561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9B696-0487-44C2-BE72-938CC62B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620B-4FE2-4A72-8252-FB86E2B0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02DB4-4CDB-426F-85A0-E7FD771A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5EE43-3BAC-4F67-8C1B-36A23F02E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116DA-7497-49D5-971B-B84B5E86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D33EE-D26A-4369-AABA-DD6D588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F4714-71EC-448E-A783-1E530F5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26E38-1EDD-40DD-993A-F2C43158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54D8-C43E-4008-AA7F-3D5938A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B586E-32CB-4AA2-A9E7-EFC0273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2670C-483C-4879-A4C0-E5C0CCBC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ED70B-4FA9-40A0-BC98-50427EB2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8474D-087B-4773-A90E-5C48C42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3FA78-0992-4E33-8DF6-099A626B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90465-3133-401D-81FD-B63FE1A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9AA1-2A71-408F-A679-5045A674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803AF-BC5D-43D6-8164-2E68B15E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747E1-DC20-492A-9915-125A6E35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E3D1E-229F-48AE-98A0-C562545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E02FD-3EBD-460A-AA6B-4CAC437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3B391-6391-4FE9-9ED4-15E0777F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221A6-02ED-4953-8261-F0654A8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33E94-E58E-4695-87DF-40F69F93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FA5C-4055-4B0D-AF77-E3CCB518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CCE10-49F5-49FE-AD77-9C2D7B9F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F524B-87E2-4B0F-AA87-AF8E0791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43B30-8F8D-4130-AFD8-31208CA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4BB06F-9DF4-4305-816A-AF421C7D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28B01-1A02-48C6-B6B3-0C44F128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D0D25-25E0-4A70-ADAE-8C79D2F7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C6C9-25A6-4F7E-A250-A3AC76331EF0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740CA-A19A-4661-B038-EF0E2EB0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96E1B-51DD-4A67-B228-ADFFDD7C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im/post/5e1989d7e51d4558864b0b29" TargetMode="External"/><Relationship Id="rId2" Type="http://schemas.openxmlformats.org/officeDocument/2006/relationships/hyperlink" Target="https://www.infoq.cn/article/alibaba-freshhema-ddd-pract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p/e3bf8b6000a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87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ED4D9-B8C5-4DB7-B65C-EB624D6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9117-9876-4E53-AD96-5C0DED1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https://www.infoq.cn/article/alibaba-freshhema-ddd-practice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https://juejin.im/post/5e1989d7e51d4558864b0b29</a:t>
            </a:r>
            <a:endParaRPr lang="en-US" altLang="zh-CN" dirty="0"/>
          </a:p>
          <a:p>
            <a:r>
              <a:rPr lang="en-US" altLang="zh-CN">
                <a:hlinkClick r:id="rId4"/>
              </a:rPr>
              <a:t>https://www.jianshu.com/p/e3bf8b6000a9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831F7D-53E2-403B-9D53-6176B1659DF8}"/>
              </a:ext>
            </a:extLst>
          </p:cNvPr>
          <p:cNvSpPr txBox="1"/>
          <p:nvPr/>
        </p:nvSpPr>
        <p:spPr>
          <a:xfrm>
            <a:off x="1136342" y="790113"/>
            <a:ext cx="856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领域</a:t>
            </a:r>
            <a:r>
              <a:rPr lang="zh-CN" altLang="en-US" dirty="0"/>
              <a:t>就是用来确定范围的，范围即边界，这也是 </a:t>
            </a:r>
            <a:r>
              <a:rPr lang="en-US" altLang="zh-CN" dirty="0"/>
              <a:t>DDD </a:t>
            </a:r>
            <a:r>
              <a:rPr lang="zh-CN" altLang="en-US" dirty="0"/>
              <a:t>在设计中不断强调边界的原因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DAD26A-3CCB-4FCC-BBBC-2F6999013F29}"/>
              </a:ext>
            </a:extLst>
          </p:cNvPr>
          <p:cNvSpPr/>
          <p:nvPr/>
        </p:nvSpPr>
        <p:spPr>
          <a:xfrm>
            <a:off x="1136342" y="1605509"/>
            <a:ext cx="10200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子领域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就是把划分出来的多个子领域称为子域，每个子域对应一个更小的问题域或更小的业务范围。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E97482-4975-486F-A357-0F91DD99FE88}"/>
              </a:ext>
            </a:extLst>
          </p:cNvPr>
          <p:cNvSpPr/>
          <p:nvPr/>
        </p:nvSpPr>
        <p:spPr>
          <a:xfrm>
            <a:off x="1015013" y="2420905"/>
            <a:ext cx="9434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决定产品和公司核心竞争力的子域是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核心域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，它是业务成功的主要因素和公司的核心竞争力。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没有太多个性化的诉求，同时被多个子域使用的通用功能子域是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比如认证、权限等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还有一种功能子域是必需的，但既不包含决定产品和公司核心竞争力的功能，也不包含通用功能的子域，它就是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支撑域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支撑域则具有企业特性，但不具有通用性，例如数据代码类的数据字典等系统。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21094-1E4B-4304-A2AB-2BD8DCE0DA61}"/>
              </a:ext>
            </a:extLst>
          </p:cNvPr>
          <p:cNvSpPr/>
          <p:nvPr/>
        </p:nvSpPr>
        <p:spPr>
          <a:xfrm>
            <a:off x="1015012" y="4742894"/>
            <a:ext cx="970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在事件风暴过程中，通过团队交流达成共识的，能够简单、清晰、准确描述业务涵义和规则的语言就是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通用语言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72E1F7-68EE-4214-A70F-2B3A405BD2F0}"/>
              </a:ext>
            </a:extLst>
          </p:cNvPr>
          <p:cNvSpPr/>
          <p:nvPr/>
        </p:nvSpPr>
        <p:spPr>
          <a:xfrm>
            <a:off x="908481" y="5554281"/>
            <a:ext cx="1008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我们可以将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限界上下文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拆解为两个词：限界和上下文。限界就是领域的边界，而上下文则是语义环境。通过领域的限界上下文，我们就可以在统一的领域边界内用统一的语言进行交流。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3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DDD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中有这样一类对象，它们拥有唯一标识符，且标识符在历经各种状态变更后仍能保持一致。对这些对象而言，重要的不是其属性，而是其延续性和标识，对象的延续性和标识会跨越甚至超出软件的生命周期。我们把这样的对象称为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实体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FE5A3-4E10-4E74-8D42-9379214C64E8}"/>
              </a:ext>
            </a:extLst>
          </p:cNvPr>
          <p:cNvSpPr/>
          <p:nvPr/>
        </p:nvSpPr>
        <p:spPr>
          <a:xfrm>
            <a:off x="659907" y="2226946"/>
            <a:ext cx="11085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通过对象属性值来识别的对象，它将多个相关属性组合为一个概念整体。</a:t>
            </a:r>
            <a:r>
              <a:rPr lang="zh-CN" altLang="en-US" b="1" dirty="0">
                <a:solidFill>
                  <a:srgbClr val="FF0000"/>
                </a:solidFill>
              </a:rPr>
              <a:t>值对象</a:t>
            </a:r>
            <a:r>
              <a:rPr lang="zh-CN" altLang="en-US" dirty="0"/>
              <a:t>描述了领域中的一件东西，这个东西是不可变的，它将不同的相关属性组合成了一个概念整体。当度量和描述改变时，可以用另外一个值对象予以替换。它可以和其它值对象进行相等性比较，且不会对协作对象造成副作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5B16D4-D227-4B1A-A154-16AD408DB704}"/>
              </a:ext>
            </a:extLst>
          </p:cNvPr>
          <p:cNvSpPr/>
          <p:nvPr/>
        </p:nvSpPr>
        <p:spPr>
          <a:xfrm>
            <a:off x="730929" y="3638895"/>
            <a:ext cx="1054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领域模型内的实体和值对象就好比个体，而能让实体和值对象协同工作的组织就是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，它用来确保这些领域对象在实现共同的业务逻辑时，能保证数据的一致性。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B7A10E-C28D-42A0-AD9A-BBEE75FD39C6}"/>
              </a:ext>
            </a:extLst>
          </p:cNvPr>
          <p:cNvSpPr/>
          <p:nvPr/>
        </p:nvSpPr>
        <p:spPr>
          <a:xfrm>
            <a:off x="659907" y="4773846"/>
            <a:ext cx="10614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如果把聚合比作组织，那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就是这个组织的负责人。</a:t>
            </a:r>
            <a:r>
              <a:rPr lang="zh-CN" altLang="en-US" dirty="0"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也称为根实体，它不仅是实体，还是聚合的管理者。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0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505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资料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素偉</dc:creator>
  <cp:lastModifiedBy>桂 素偉</cp:lastModifiedBy>
  <cp:revision>11</cp:revision>
  <dcterms:created xsi:type="dcterms:W3CDTF">2020-02-10T02:18:58Z</dcterms:created>
  <dcterms:modified xsi:type="dcterms:W3CDTF">2020-02-10T10:36:38Z</dcterms:modified>
</cp:coreProperties>
</file>