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B579C-714E-4C07-8FF6-0ABF892AAAE4}"/>
              </a:ext>
            </a:extLst>
          </p:cNvPr>
          <p:cNvSpPr/>
          <p:nvPr/>
        </p:nvSpPr>
        <p:spPr>
          <a:xfrm>
            <a:off x="398650" y="879482"/>
            <a:ext cx="106147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战略设计：根据用户旅程分析，找出领域对象和聚合根，对实全和值对象进行聚类组成聚合，划分限界上下文，建立领域模型的过程。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步骤：产品愿景，场景分析，领域建模，微服务拆分 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产品愿景：对产品顶层价值设计，对产口目标用户，核心价值，差异化竞争点等信息达成一致，避免产品偏离方向。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场景分析：从用户视角出发，探索业务领域中的典型场景，产出领域中需要支撑的场景分类，用例操作以及不同子域之间的依赖关系，用以支撑领域模型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领域建模：通过对业务和问题域进行分析建立领域模型。向上通过限界上下文指导微服务边界设计，向下通过聚合指导实体对象设计；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找出实体和值 对象等领域对象，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定义聚合，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定义限界上下文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微服务拆分：理论上一个限界上下文就可以设计为一个微服务，但还需要综合考虑多种外部因素，比如：职责单一性，敏态和稳态业务分离，非功能性需求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战术设计：梳理微内的领域对象，梳理领域对象之间的关系，确定它们在代码模型和分层架构中的位置，建立领域模型与微服务模型的映射关系，以及服务之间的依赖关系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步骤：分析微服务领域对象，设计微服务代码关系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分析微服务领域对象：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服务的识别和设计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根据命令设计应用服务，确定应用服务的功能，服务集合，组合和编排方式。服务集合中的服务包括领域服务或其它微服务的应用服务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根据应用服务功能要求设计领域服务，定义领域服务（应用服务可能是由多个聚合的领域服务组合而成的）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根据领域服务的功能，确定领域服务内的实体以及功能</a:t>
            </a:r>
            <a:endParaRPr lang="en-US" altLang="zh-CN" sz="1200" dirty="0"/>
          </a:p>
          <a:p>
            <a:r>
              <a:rPr lang="en-US" altLang="zh-CN" sz="1200" dirty="0"/>
              <a:t>D</a:t>
            </a:r>
            <a:r>
              <a:rPr lang="zh-CN" altLang="en-US" sz="1200" dirty="0"/>
              <a:t>设计实体基本属性和方法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微服务内的对象清单</a:t>
            </a:r>
            <a:endParaRPr lang="en-US" altLang="zh-CN" sz="1200" dirty="0"/>
          </a:p>
          <a:p>
            <a:r>
              <a:rPr lang="zh-CN" altLang="en-US" sz="1200" dirty="0"/>
              <a:t>在确定各领域对象和属性后，我们可以设计各领域对象在代理模型中的代码码对象（代码对象的</a:t>
            </a:r>
            <a:r>
              <a:rPr lang="en-US" altLang="zh-CN" sz="1200" dirty="0" err="1"/>
              <a:t>namespace,class,method</a:t>
            </a:r>
            <a:r>
              <a:rPr lang="en-US" altLang="zh-CN" sz="1200" dirty="0"/>
              <a:t>)</a:t>
            </a:r>
            <a:r>
              <a:rPr lang="zh-CN" altLang="en-US" sz="1200"/>
              <a:t>建立领域对象与代码对象的五映射关系了，根据这种映射关系，相关人员快速定位到业务逻辑所在的代码位置</a:t>
            </a:r>
            <a:endParaRPr lang="en-US" altLang="zh-CN" sz="120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B5E61D-11B8-4F7F-BFA4-F83BBC49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8" y="859753"/>
            <a:ext cx="4360441" cy="39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994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23</cp:revision>
  <dcterms:created xsi:type="dcterms:W3CDTF">2020-02-10T02:18:58Z</dcterms:created>
  <dcterms:modified xsi:type="dcterms:W3CDTF">2020-03-06T10:09:49Z</dcterms:modified>
</cp:coreProperties>
</file>