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632" autoAdjust="0"/>
  </p:normalViewPr>
  <p:slideViewPr>
    <p:cSldViewPr snapToGrid="0">
      <p:cViewPr varScale="1">
        <p:scale>
          <a:sx n="71" d="100"/>
          <a:sy n="71" d="100"/>
        </p:scale>
        <p:origin x="20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D7CCE-FBD8-465C-8CB3-43087BE9C0BC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80944-94FB-46F6-8937-ABF2C17E4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9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  <a:r>
              <a:rPr lang="zh-CN" altLang="en-US" dirty="0"/>
              <a:t>是由</a:t>
            </a:r>
            <a:r>
              <a:rPr lang="en-US" altLang="zh-CN" dirty="0"/>
              <a:t>Carl Hewitt</a:t>
            </a:r>
            <a:r>
              <a:rPr lang="zh-CN" altLang="en-US" dirty="0"/>
              <a:t>在</a:t>
            </a:r>
            <a:r>
              <a:rPr lang="en-US" altLang="zh-CN" dirty="0"/>
              <a:t>1973</a:t>
            </a:r>
            <a:r>
              <a:rPr lang="zh-CN" altLang="en-US" dirty="0"/>
              <a:t>年的论文中定义的，但是已经被</a:t>
            </a:r>
            <a:r>
              <a:rPr lang="en-US" altLang="zh-CN" dirty="0"/>
              <a:t>Erlang</a:t>
            </a:r>
            <a:r>
              <a:rPr lang="zh-CN" altLang="en-US" dirty="0"/>
              <a:t>语言推广，并且例如在爱立信用于建立高度并发和可靠的电信系统。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565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我们已经做了这项工作，以确保在单个流程或数百台机器的集群中运行时，所有功能都可以同等使用。 启用此功能的关键是通过优化从远程转到本地，而不是通过泛化尝试从本地转到远程。 请参阅此经典论文，详细讨论第二种方法必然会失败的原因。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6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Actor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抽象，它提供了构建分布式交互式应用程序的简单方法，而无需学习复杂的编程模式来处理并发性，容错性和资源管理。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027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作为父级</a:t>
            </a:r>
            <a:r>
              <a:rPr lang="en-US" altLang="zh-CN" dirty="0"/>
              <a:t>Actor</a:t>
            </a:r>
            <a:r>
              <a:rPr lang="zh-CN" altLang="en-US" dirty="0"/>
              <a:t>责处理子级的失败（所谓的监督），形成责任链，一直到最高层。 当一个</a:t>
            </a:r>
            <a:r>
              <a:rPr lang="en-US" altLang="zh-CN" dirty="0"/>
              <a:t>actor</a:t>
            </a:r>
            <a:r>
              <a:rPr lang="zh-CN" altLang="en-US" dirty="0"/>
              <a:t>崩溃时，它的父级可以重启或停止它，或者将故障升级为</a:t>
            </a:r>
            <a:r>
              <a:rPr lang="en-US" altLang="zh-CN" dirty="0"/>
              <a:t>actor</a:t>
            </a:r>
            <a:r>
              <a:rPr lang="zh-CN" altLang="en-US" dirty="0"/>
              <a:t>的层次结构。 这为一个并发的分布式系统中的故障管理提供了一套干净的语义，并允许编写自我修复的高容错系统。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324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D1F5C-33D4-4F59-96CB-8F9DCD80E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C382B0-D1F3-460A-BF67-A56FC3BEE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23BCF7-9713-4F64-AEC9-E88ACE0F7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6CBD5-1101-4AA5-BC41-BDF71C39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CDD45-9AEF-4C12-8961-BCAD4F46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08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29214-DAFC-4366-8C02-65D0F866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41EEF1-13DF-4176-867D-57C01AA2E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294422-D74F-44BC-B1BC-40A6A6A3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FD4BE-C62B-4909-91E9-5CFB89C0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98ADB2-3CD1-4FBA-B5F3-F48EDF72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74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2A243B-1286-41F7-967C-3AC146E7B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3FA977-A874-458D-B4D2-E51CFB488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70F95-D766-44C4-8758-E2D64C34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49EF9-5536-4354-B4CE-76570174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76F8E2-416F-48E5-B553-A9437E35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80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CABBC-93A9-460D-A652-704701D5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716E16-4A5D-41E1-A336-D3D92CF45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97A458-BEF3-4214-ACC9-96DEBD62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AA997-B4D6-4A39-BCFC-85A12482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7E1FE4-CE79-499D-ADE4-AFE93D27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29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ADCA8-09CF-4043-97D0-AB378059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9B300C-EBE5-4CC3-B1C0-DB7854B34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EC771-6161-4D29-80FE-B01D0EDF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303AE2-90D6-4C4B-8225-CB31B501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C2158-320F-4845-9208-4A9981A1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5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F40A5-3E1D-4D79-91B3-C6736FAA5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673D95-88F3-4AA2-B030-0B4823586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B38E2B-ED22-439A-8AFE-A3A2D07E2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2779F3-87DC-4E70-BBFD-F46DB5AA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393B6D-91CB-4A5E-AB59-C2CF9685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FF048E-C043-493C-8DAF-DDCDF613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28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24138-765B-45ED-8F49-858E83C9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B96C7D-6C32-4916-BC8C-9BB8100CE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F8054-7C00-4DFE-837D-54902F920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4EAB3A-CAF9-4184-9E30-600567847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EF5C9F-D16C-4DAC-9208-32FA916AC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84D176-CEB2-473F-93C4-77E398BA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7EC714-BBF6-4CE5-9EDD-033EE7C9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02DDE1-D657-413B-8A6A-49BA8FAAA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02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080F1-FCD6-4AEA-B387-F634AEF8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181967-0A51-4B36-BF85-3D142C09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C300E6-D267-4572-9891-1E74D2CE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486DD1-494E-4A29-9AB5-C929CFA0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81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832D34-9633-4A7E-92B4-48849B05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67A649-1C7D-4FE7-A291-5E4C04A1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7DD15E-7B3D-4367-A211-C142D676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84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1AD80-D1FB-4F8D-A4D0-7DD634AF6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FD074-DA48-4EB7-B020-3E6C1D30A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E41C3D-ED5D-4A09-93F1-32885591B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9A0121-4AE1-4D9F-AFA4-78FE10EFD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685BF1-D5B3-49CF-9A9D-E4D0D1B0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4CA6E1-7283-4D25-AAA6-5869EF90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05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06E61-4036-4201-977B-82AA5150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8AC092-D837-4262-9303-4A07E724F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79CB82-BE6B-4AB4-AA89-34D4F5590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301BA-4445-495A-8807-40B04806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DCB15B-CB26-4836-8821-4CEAD2FAE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10730F-742C-4CF0-87B6-9790DFEF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03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FF6E9B-EE9E-4F8B-87EC-1F28BFBF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90EB99-6315-4AE1-A7E1-80E056D3C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67A6F-030F-4F77-85F7-BA1EBB86E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91990-1C2A-42AB-BFBF-4E7051969EFA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CE5336-77C3-496A-8FE9-725B453DF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9B5F2F-6BD6-4410-A88A-998D0B9BB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02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E4BFE-8D30-481F-95A5-67CB0D1959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Proto.Actor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4519EB-A440-46A9-BEF3-9D25206AA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11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模型为编写并发和分布式系统提供了更高级别的抽象。 它减轻了开发人员处理显式锁定和线程管理的麻烦，使得编写正确的并发和并行系统变得更加容易。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由状态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(state)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、行为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(Behavior)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和邮箱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mailBox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三部分组成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(state)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中的状态指的是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对象的变量信息，状态由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自己管理，避免了并发环境下的锁和内存原子性等问题</a:t>
            </a: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(Behavior)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：行为指定的是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中计算逻辑，通过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接收到消息来改变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的状态</a:t>
            </a: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mailBox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：邮箱是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之间的通信桥梁，邮箱内部通过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消息队列来存储发送方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消息，接受方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从邮箱队列中获取消息</a:t>
            </a:r>
          </a:p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130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Proto.Actor</a:t>
            </a:r>
            <a:r>
              <a:rPr lang="zh-CN" altLang="en-US" dirty="0"/>
              <a:t>中的所有内容都设计为在分布式设置中工作：</a:t>
            </a:r>
            <a:r>
              <a:rPr lang="en-US" altLang="zh-CN" dirty="0"/>
              <a:t>actor</a:t>
            </a:r>
            <a:r>
              <a:rPr lang="zh-CN" altLang="en-US" dirty="0"/>
              <a:t>的所有交互都使用纯粹的消息传递，一切都是异步的。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342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Virtual Actor</a:t>
            </a:r>
            <a:r>
              <a:rPr lang="zh-CN" altLang="en-US" dirty="0"/>
              <a:t>抽象，它提供了构建分布式交互式应用程序的简单方法，而无需学习复杂的编程模式来处理并发性，容错性和资源管理。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990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所有的</a:t>
            </a:r>
            <a:r>
              <a:rPr lang="en-US" altLang="zh-CN" dirty="0"/>
              <a:t>Actor</a:t>
            </a:r>
            <a:r>
              <a:rPr lang="zh-CN" altLang="en-US" dirty="0"/>
              <a:t>形成一颗树，</a:t>
            </a:r>
            <a:r>
              <a:rPr lang="en-US" altLang="zh-CN" dirty="0"/>
              <a:t>Actor</a:t>
            </a:r>
            <a:r>
              <a:rPr lang="zh-CN" altLang="en-US" dirty="0"/>
              <a:t>创建子</a:t>
            </a:r>
            <a:r>
              <a:rPr lang="en-US" altLang="zh-CN" dirty="0"/>
              <a:t>Actor</a:t>
            </a:r>
            <a:r>
              <a:rPr lang="zh-CN" altLang="en-US" dirty="0"/>
              <a:t>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4590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465</Words>
  <Application>Microsoft Office PowerPoint</Application>
  <PresentationFormat>宽屏</PresentationFormat>
  <Paragraphs>21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Proto.Actor</vt:lpstr>
      <vt:lpstr>Actor</vt:lpstr>
      <vt:lpstr>Actor</vt:lpstr>
      <vt:lpstr>Actor</vt:lpstr>
      <vt:lpstr>Actor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桂 素伟</dc:creator>
  <cp:lastModifiedBy>桂 素伟</cp:lastModifiedBy>
  <cp:revision>5</cp:revision>
  <dcterms:created xsi:type="dcterms:W3CDTF">2018-08-14T00:33:42Z</dcterms:created>
  <dcterms:modified xsi:type="dcterms:W3CDTF">2018-08-14T01:08:13Z</dcterms:modified>
</cp:coreProperties>
</file>