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32" autoAdjust="0"/>
  </p:normalViewPr>
  <p:slideViewPr>
    <p:cSldViewPr snapToGrid="0">
      <p:cViewPr varScale="1">
        <p:scale>
          <a:sx n="71" d="100"/>
          <a:sy n="71" d="100"/>
        </p:scale>
        <p:origin x="20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7CCE-FBD8-465C-8CB3-43087BE9C0BC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0944-94FB-46F6-8937-ABF2C17E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是由</a:t>
            </a:r>
            <a:r>
              <a:rPr lang="en-US" altLang="zh-CN" dirty="0"/>
              <a:t>Carl Hewitt</a:t>
            </a:r>
            <a:r>
              <a:rPr lang="zh-CN" altLang="en-US" dirty="0"/>
              <a:t>在</a:t>
            </a:r>
            <a:r>
              <a:rPr lang="en-US" altLang="zh-CN" dirty="0"/>
              <a:t>1973</a:t>
            </a:r>
            <a:r>
              <a:rPr lang="zh-CN" altLang="en-US" dirty="0"/>
              <a:t>年的论文中定义的，但是已经被</a:t>
            </a:r>
            <a:r>
              <a:rPr lang="en-US" altLang="zh-CN" dirty="0"/>
              <a:t>Erlang</a:t>
            </a:r>
            <a:r>
              <a:rPr lang="zh-CN" altLang="en-US" dirty="0"/>
              <a:t>语言推广，并且例如在爱立信用于建立高度并发和可靠的电信系统。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2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抽象，它提供了构建分布式交互式应用程序的简单方法，而无需学习复杂的编程模式来处理并发性，容错性和资源管理。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2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2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1F5C-33D4-4F59-96CB-8F9DCD8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382B0-D1F3-460A-BF67-A56FC3BE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3BCF7-9713-4F64-AEC9-E88ACE0F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6CBD5-1101-4AA5-BC41-BDF71C3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DD45-9AEF-4C12-8961-BCAD4F4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9214-DAFC-4366-8C02-65D0F866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1EEF1-13DF-4176-867D-57C01AA2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4422-D74F-44BC-B1BC-40A6A6A3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D4BE-C62B-4909-91E9-5CFB89C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ADB2-3CD1-4FBA-B5F3-F48EDF7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A243B-1286-41F7-967C-3AC146E7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A977-A874-458D-B4D2-E51CFB48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0F95-D766-44C4-8758-E2D64C34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49EF9-5536-4354-B4CE-7657017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F8E2-416F-48E5-B553-A9437E3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ABBC-93A9-460D-A652-704701D5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16E16-4A5D-41E1-A336-D3D92CF4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A458-BEF3-4214-ACC9-96DEBD62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A997-B4D6-4A39-BCFC-85A1248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E1FE4-CE79-499D-ADE4-AFE93D2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DCA8-09CF-4043-97D0-AB37805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300C-EBE5-4CC3-B1C0-DB7854B3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C771-6161-4D29-80FE-B01D0ED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03AE2-90D6-4C4B-8225-CB31B50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2158-320F-4845-9208-4A9981A1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F40A5-3E1D-4D79-91B3-C6736FAA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73D95-88F3-4AA2-B030-0B482358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38E2B-ED22-439A-8AFE-A3A2D07E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79F3-87DC-4E70-BBFD-F46DB5A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3B6D-91CB-4A5E-AB59-C2CF9685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048E-C043-493C-8DAF-DDCDF61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4138-765B-45ED-8F49-858E83C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96C7D-6C32-4916-BC8C-9BB8100C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F8054-7C00-4DFE-837D-54902F92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EAB3A-CAF9-4184-9E30-60056784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F5C9F-D16C-4DAC-9208-32FA916A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4D176-CEB2-473F-93C4-77E398BA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EC714-BBF6-4CE5-9EDD-033EE7C9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DDE1-D657-413B-8A6A-49BA8FA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80F1-FCD6-4AEA-B387-F634AEF8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81967-0A51-4B36-BF85-3D142C0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300E6-D267-4572-9891-1E74D2C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86DD1-494E-4A29-9AB5-C929CFA0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32D34-9633-4A7E-92B4-48849B0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7A649-1C7D-4FE7-A291-5E4C04A1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DD15E-7B3D-4367-A211-C142D67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AD80-D1FB-4F8D-A4D0-7DD634AF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D074-DA48-4EB7-B020-3E6C1D30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41C3D-ED5D-4A09-93F1-32885591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A0121-4AE1-4D9F-AFA4-78FE10E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5BF1-D5B3-49CF-9A9D-E4D0D1B0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CA6E1-7283-4D25-AAA6-5869EF9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06E61-4036-4201-977B-82AA515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AC092-D837-4262-9303-4A07E724F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9CB82-BE6B-4AB4-AA89-34D4F559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01BA-4445-495A-8807-40B04806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B15B-CB26-4836-8821-4CEAD2FA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0730F-742C-4CF0-87B6-9790DFE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F6E9B-EE9E-4F8B-87EC-1F28BFB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EB99-6315-4AE1-A7E1-80E056D3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7A6F-030F-4F77-85F7-BA1EBB86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990-1C2A-42AB-BFBF-4E7051969EF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5336-77C3-496A-8FE9-725B453D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5F2F-6BD6-4410-A88A-998D0B9B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4BFE-8D30-481F-95A5-67CB0D195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Proto.Actor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19EB-A440-46A9-BEF3-9D25206A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1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模型为编写并发和分布式系统提供了更高级别的抽象。 它减轻了开发人员处理显式锁定和线程管理的麻烦，使得编写正确的并发和并行系统变得更加容易。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由状态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、行为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和邮箱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中的状态指的是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对象的变量信息，状态由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自己管理，避免了并发环境下的锁和内存原子性等问题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：行为指定的是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中计算逻辑，通过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接收到消息来改变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：邮箱是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之间的通信桥梁，邮箱内部通过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消息队列来存储发送方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消息，接受方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从邮箱队列中获取消息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3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找个例子来解释什么是</a:t>
            </a:r>
            <a:r>
              <a:rPr lang="en-US" altLang="zh-CN" dirty="0"/>
              <a:t>Actor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Proto.Actor</a:t>
            </a:r>
            <a:r>
              <a:rPr lang="zh-CN" altLang="en-US" dirty="0"/>
              <a:t>中的所有内容都设计为在分布式设置中工作：</a:t>
            </a:r>
            <a:r>
              <a:rPr lang="en-US" altLang="zh-CN" dirty="0"/>
              <a:t>actor</a:t>
            </a:r>
            <a:r>
              <a:rPr lang="zh-CN" altLang="en-US" dirty="0"/>
              <a:t>的所有交互都使用纯粹的消息传递，一切都是异步的。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Virtual Actor</a:t>
            </a:r>
            <a:r>
              <a:rPr lang="zh-CN" altLang="en-US" dirty="0"/>
              <a:t>抽象，它提供了构建分布式交互式应用程序的简单方法，而无需学习复杂的编程模式来处理并发性，容错性和资源管理。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9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所有的</a:t>
            </a:r>
            <a:r>
              <a:rPr lang="en-US" altLang="zh-CN" dirty="0"/>
              <a:t>Actor</a:t>
            </a:r>
            <a:r>
              <a:rPr lang="zh-CN" altLang="en-US" dirty="0"/>
              <a:t>形成一颗树，</a:t>
            </a:r>
            <a:r>
              <a:rPr lang="en-US" altLang="zh-CN" dirty="0"/>
              <a:t>Actor</a:t>
            </a:r>
            <a:r>
              <a:rPr lang="zh-CN" altLang="en-US" dirty="0"/>
              <a:t>创建子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59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547</Words>
  <Application>Microsoft Office PowerPoint</Application>
  <PresentationFormat>宽屏</PresentationFormat>
  <Paragraphs>25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Proto.Actor</vt:lpstr>
      <vt:lpstr>Actor</vt:lpstr>
      <vt:lpstr>Actor</vt:lpstr>
      <vt:lpstr>Actor</vt:lpstr>
      <vt:lpstr>Actor</vt:lpstr>
      <vt:lpstr>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素伟</dc:creator>
  <cp:lastModifiedBy>桂 素伟</cp:lastModifiedBy>
  <cp:revision>6</cp:revision>
  <dcterms:created xsi:type="dcterms:W3CDTF">2018-08-14T00:33:42Z</dcterms:created>
  <dcterms:modified xsi:type="dcterms:W3CDTF">2018-08-15T00:27:09Z</dcterms:modified>
</cp:coreProperties>
</file>