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05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自定义</a:t>
            </a:r>
            <a:r>
              <a:rPr lang="en-US" altLang="zh-CN" dirty="0"/>
              <a:t>Props Demos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找个例子来解释什么是</a:t>
            </a:r>
            <a:r>
              <a:rPr lang="en-US" altLang="zh-CN" dirty="0"/>
              <a:t>Actor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3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11"/>
            <a:ext cx="10515600" cy="3716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Props</a:t>
            </a:r>
            <a:r>
              <a:rPr lang="zh-CN" altLang="en-US" dirty="0"/>
              <a:t>用于配置和构造</a:t>
            </a:r>
            <a:r>
              <a:rPr lang="en-US" altLang="zh-CN" dirty="0"/>
              <a:t>Actor</a:t>
            </a:r>
            <a:r>
              <a:rPr lang="zh-CN" altLang="en-US" dirty="0"/>
              <a:t>及其</a:t>
            </a:r>
            <a:r>
              <a:rPr lang="en-US" altLang="zh-CN" dirty="0"/>
              <a:t>Context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Props</a:t>
            </a:r>
            <a:r>
              <a:rPr lang="zh-CN" altLang="en-US" dirty="0"/>
              <a:t>的方法有两种：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Actor.FromProducer</a:t>
            </a:r>
            <a:r>
              <a:rPr lang="en-US" altLang="zh-CN" dirty="0"/>
              <a:t>(()=&gt;new </a:t>
            </a:r>
            <a:r>
              <a:rPr lang="en-US" altLang="zh-CN" dirty="0" err="1"/>
              <a:t>MyActor</a:t>
            </a:r>
            <a:r>
              <a:rPr lang="en-US" altLang="zh-CN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Actor.FromFunc</a:t>
            </a:r>
            <a:r>
              <a:rPr lang="en-US" altLang="zh-CN" dirty="0"/>
              <a:t>(context=&gt;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context.Message</a:t>
            </a:r>
            <a:r>
              <a:rPr lang="en-US" altLang="zh-CN" dirty="0"/>
              <a:t> is </a:t>
            </a:r>
            <a:r>
              <a:rPr lang="en-US" altLang="zh-CN" dirty="0" err="1"/>
              <a:t>MyEntity</a:t>
            </a:r>
            <a:r>
              <a:rPr lang="en-US" altLang="zh-CN" dirty="0"/>
              <a:t> </a:t>
            </a:r>
            <a:r>
              <a:rPr lang="en-US" altLang="zh-CN" dirty="0" err="1"/>
              <a:t>myEntity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context.Message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Actor.Done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Spawning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766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产生一个自定义名称的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pid1</a:t>
            </a:r>
            <a:r>
              <a:rPr lang="en-US" altLang="zh-CN" dirty="0"/>
              <a:t> = </a:t>
            </a:r>
            <a:r>
              <a:rPr lang="en-US" altLang="zh-CN" dirty="0" err="1"/>
              <a:t>Actor.Spawn</a:t>
            </a:r>
            <a:r>
              <a:rPr lang="en-US" altLang="zh-CN" dirty="0"/>
              <a:t>(props);</a:t>
            </a:r>
          </a:p>
          <a:p>
            <a:pPr marL="0" indent="0">
              <a:buNone/>
            </a:pPr>
            <a:r>
              <a:rPr lang="en-US" altLang="zh-CN" dirty="0" err="1"/>
              <a:t>pid1.Tell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1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产生一个有</a:t>
            </a:r>
            <a:r>
              <a:rPr lang="en-US" altLang="zh-CN" dirty="0"/>
              <a:t>gsw</a:t>
            </a:r>
            <a:r>
              <a:rPr lang="zh-CN" altLang="en-US" dirty="0"/>
              <a:t>前缀，跟自动生成的名称的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pid2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"gsw");</a:t>
            </a:r>
          </a:p>
          <a:p>
            <a:pPr marL="0" indent="0">
              <a:buNone/>
            </a:pPr>
            <a:r>
              <a:rPr lang="en-US" altLang="zh-CN" dirty="0" err="1"/>
              <a:t>pid2.Tell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2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产生一个名称为</a:t>
            </a:r>
            <a:r>
              <a:rPr lang="en-US" altLang="zh-CN" dirty="0" err="1"/>
              <a:t>gswpid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pid3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</a:t>
            </a:r>
            <a:r>
              <a:rPr lang="en-US" altLang="zh-CN" dirty="0" err="1"/>
              <a:t>gswpid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pid3.Tell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3 });</a:t>
            </a:r>
          </a:p>
          <a:p>
            <a:pPr marL="0" indent="0">
              <a:buNone/>
            </a:pPr>
            <a:r>
              <a:rPr lang="en-US" altLang="zh-CN" dirty="0" err="1"/>
              <a:t>Console.ReadLine</a:t>
            </a:r>
            <a:r>
              <a:rPr lang="en-US" altLang="zh-CN" dirty="0"/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04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1012</Words>
  <Application>Microsoft Office PowerPoint</Application>
  <PresentationFormat>宽屏</PresentationFormat>
  <Paragraphs>63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  <vt:lpstr>Actor</vt:lpstr>
      <vt:lpstr>Hello World</vt:lpstr>
      <vt:lpstr>Props</vt:lpstr>
      <vt:lpstr>Spawning</vt:lpstr>
      <vt:lpstr>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 素伟</cp:lastModifiedBy>
  <cp:revision>10</cp:revision>
  <dcterms:created xsi:type="dcterms:W3CDTF">2018-08-14T00:33:42Z</dcterms:created>
  <dcterms:modified xsi:type="dcterms:W3CDTF">2018-08-17T09:49:57Z</dcterms:modified>
</cp:coreProperties>
</file>