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32" r:id="rId3"/>
    <p:sldId id="315" r:id="rId4"/>
    <p:sldId id="330" r:id="rId5"/>
    <p:sldId id="309" r:id="rId6"/>
    <p:sldId id="331" r:id="rId7"/>
    <p:sldId id="334" r:id="rId8"/>
    <p:sldId id="333" r:id="rId9"/>
    <p:sldId id="310" r:id="rId10"/>
    <p:sldId id="312" r:id="rId11"/>
    <p:sldId id="311" r:id="rId12"/>
    <p:sldId id="260" r:id="rId13"/>
    <p:sldId id="263" r:id="rId14"/>
    <p:sldId id="313" r:id="rId15"/>
    <p:sldId id="264" r:id="rId16"/>
    <p:sldId id="265" r:id="rId17"/>
    <p:sldId id="266" r:id="rId18"/>
    <p:sldId id="314" r:id="rId19"/>
    <p:sldId id="267" r:id="rId20"/>
    <p:sldId id="268" r:id="rId21"/>
    <p:sldId id="261" r:id="rId22"/>
    <p:sldId id="262" r:id="rId23"/>
    <p:sldId id="269" r:id="rId24"/>
    <p:sldId id="271" r:id="rId25"/>
    <p:sldId id="270" r:id="rId26"/>
    <p:sldId id="272" r:id="rId27"/>
    <p:sldId id="273" r:id="rId28"/>
    <p:sldId id="274" r:id="rId29"/>
    <p:sldId id="275" r:id="rId30"/>
    <p:sldId id="292" r:id="rId31"/>
    <p:sldId id="293" r:id="rId32"/>
    <p:sldId id="294" r:id="rId33"/>
    <p:sldId id="285" r:id="rId34"/>
    <p:sldId id="296" r:id="rId35"/>
    <p:sldId id="283" r:id="rId36"/>
    <p:sldId id="276" r:id="rId37"/>
    <p:sldId id="282" r:id="rId38"/>
    <p:sldId id="281" r:id="rId39"/>
    <p:sldId id="280" r:id="rId40"/>
    <p:sldId id="308" r:id="rId41"/>
    <p:sldId id="279" r:id="rId42"/>
    <p:sldId id="278" r:id="rId43"/>
    <p:sldId id="277" r:id="rId44"/>
    <p:sldId id="284" r:id="rId45"/>
    <p:sldId id="307" r:id="rId46"/>
    <p:sldId id="324" r:id="rId47"/>
    <p:sldId id="326" r:id="rId48"/>
    <p:sldId id="327" r:id="rId49"/>
    <p:sldId id="328" r:id="rId50"/>
    <p:sldId id="325" r:id="rId51"/>
    <p:sldId id="329" r:id="rId52"/>
    <p:sldId id="287" r:id="rId53"/>
    <p:sldId id="316" r:id="rId54"/>
    <p:sldId id="319" r:id="rId55"/>
    <p:sldId id="317" r:id="rId56"/>
    <p:sldId id="318" r:id="rId57"/>
    <p:sldId id="320" r:id="rId58"/>
    <p:sldId id="321" r:id="rId59"/>
    <p:sldId id="322" r:id="rId60"/>
    <p:sldId id="323" r:id="rId61"/>
    <p:sldId id="286" r:id="rId62"/>
    <p:sldId id="288" r:id="rId63"/>
    <p:sldId id="289" r:id="rId64"/>
    <p:sldId id="290" r:id="rId65"/>
    <p:sldId id="297" r:id="rId66"/>
    <p:sldId id="295" r:id="rId67"/>
    <p:sldId id="257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00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882A-24A7-4050-BD34-1F62723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D396-80E8-4D6E-B964-33BC43A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Seccomp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0EC70-3BE8-43FB-AC2E-E0C7C12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前面的故事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8433-A39F-4E0C-A84E-822E3062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Docker </a:t>
            </a:r>
            <a:r>
              <a:rPr lang="zh-CN" altLang="en-US" sz="1600" dirty="0"/>
              <a:t>项目的作者 </a:t>
            </a:r>
            <a:r>
              <a:rPr lang="en-US" altLang="zh-CN" sz="1600" dirty="0"/>
              <a:t>Solomon </a:t>
            </a:r>
            <a:r>
              <a:rPr lang="en-US" altLang="zh-CN" sz="1600" dirty="0" err="1"/>
              <a:t>Hykes</a:t>
            </a:r>
            <a:endParaRPr lang="en-US" altLang="zh-CN" sz="1600" dirty="0"/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镜像解决的，恰恰就是打包这个根本性的问题。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镜像的精髓：本地环境和云端环境的高度一致！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项目给 </a:t>
            </a:r>
            <a:r>
              <a:rPr lang="en-US" altLang="zh-CN" sz="1600" dirty="0"/>
              <a:t>PaaS </a:t>
            </a:r>
            <a:r>
              <a:rPr lang="zh-CN" altLang="en-US" sz="1600" dirty="0"/>
              <a:t>世界带来的“降维打击”，其实是提供了一种非常便利的打包机制。这种机制直接打包了应用运行所需要的整个操作系统，从而保证了本地环境和云端环境的高度一致，避免了用户通过“试错”来匹配两种不同运行环境之间差异的痛苦过程。</a:t>
            </a:r>
          </a:p>
          <a:p>
            <a:r>
              <a:rPr lang="zh-CN" altLang="en-US" sz="1600" dirty="0"/>
              <a:t>而 </a:t>
            </a:r>
            <a:r>
              <a:rPr lang="en-US" altLang="zh-CN" sz="1600" dirty="0"/>
              <a:t>Docker </a:t>
            </a:r>
            <a:r>
              <a:rPr lang="zh-CN" altLang="en-US" sz="1600" dirty="0"/>
              <a:t>项目之所以能取得如此高的关注，一方面正如前面我所说的那样，它解决了应用打包和发布这一困扰运维人员多年的技术难题；而另一方面，就是因为它第一次把一个纯后端的技术概念，通过非常友好的设计和封装，交到了最广大的开发者群体手里。</a:t>
            </a:r>
            <a:endParaRPr lang="en-US" altLang="zh-CN" sz="1600" dirty="0"/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竞争对手：</a:t>
            </a:r>
            <a:r>
              <a:rPr lang="en-US" altLang="zh-CN" sz="1600" dirty="0"/>
              <a:t>Docker Compose</a:t>
            </a:r>
            <a:r>
              <a:rPr lang="zh-CN" altLang="en-US" sz="1600" dirty="0"/>
              <a:t>、</a:t>
            </a:r>
            <a:r>
              <a:rPr lang="en-US" altLang="zh-CN" sz="1600" dirty="0"/>
              <a:t>Swarm </a:t>
            </a:r>
            <a:r>
              <a:rPr lang="zh-CN" altLang="en-US" sz="1600" dirty="0"/>
              <a:t>和 </a:t>
            </a:r>
            <a:r>
              <a:rPr lang="en-US" altLang="zh-CN" sz="1600" dirty="0"/>
              <a:t>Machine“</a:t>
            </a:r>
            <a:r>
              <a:rPr lang="zh-CN" altLang="en-US" sz="1600" dirty="0"/>
              <a:t>三件套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8721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420-D45D-4755-80D7-6EDB16E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751368" y="1209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Ingress</a:t>
            </a:r>
            <a:r>
              <a:rPr lang="zh-CN" altLang="en-US" dirty="0"/>
              <a:t>可以给</a:t>
            </a:r>
            <a:r>
              <a:rPr lang="en-US" altLang="zh-CN" dirty="0"/>
              <a:t>service</a:t>
            </a:r>
            <a:r>
              <a:rPr lang="zh-CN" altLang="en-US" dirty="0"/>
              <a:t>提供集群外部访问的</a:t>
            </a:r>
            <a:r>
              <a:rPr lang="en-US" altLang="zh-CN" dirty="0"/>
              <a:t>URL</a:t>
            </a:r>
            <a:r>
              <a:rPr lang="zh-CN" altLang="en-US" dirty="0"/>
              <a:t>、负载均衡、</a:t>
            </a:r>
            <a:r>
              <a:rPr lang="en-US" altLang="zh-CN" dirty="0"/>
              <a:t>SSL</a:t>
            </a:r>
            <a:r>
              <a:rPr lang="zh-CN" altLang="en-US" dirty="0"/>
              <a:t>终止、</a:t>
            </a:r>
            <a:r>
              <a:rPr lang="en-US" altLang="zh-CN" dirty="0"/>
              <a:t>HTTP</a:t>
            </a:r>
            <a:r>
              <a:rPr lang="zh-CN" altLang="en-US" dirty="0"/>
              <a:t>路由等。为了配置这些</a:t>
            </a:r>
            <a:r>
              <a:rPr lang="en-US" altLang="zh-CN" dirty="0"/>
              <a:t>Ingress</a:t>
            </a:r>
            <a:r>
              <a:rPr lang="zh-CN" altLang="en-US" dirty="0"/>
              <a:t>规则，集群管理员需要部署一个</a:t>
            </a:r>
            <a:r>
              <a:rPr lang="en-US" altLang="zh-CN" dirty="0"/>
              <a:t>Ingress controller</a:t>
            </a:r>
            <a:r>
              <a:rPr lang="zh-CN" altLang="en-US" dirty="0"/>
              <a:t>，它监听</a:t>
            </a:r>
            <a:r>
              <a:rPr lang="en-US" altLang="zh-CN" dirty="0"/>
              <a:t>Ingress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的变化，并根据规则配置负载均衡并提供访问入口。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693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037C1-BF2C-4E58-8A89-65ADC1ECF5CB}"/>
              </a:ext>
            </a:extLst>
          </p:cNvPr>
          <p:cNvSpPr/>
          <p:nvPr/>
        </p:nvSpPr>
        <p:spPr>
          <a:xfrm>
            <a:off x="932157" y="2220929"/>
            <a:ext cx="6096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/foo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/bar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1CAED-E097-4EAE-BF3C-0F31C4C2ADF0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路由到多服务的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虚拟主机的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BFCC48-0643-483D-9E63-8A3B5076CAE5}"/>
              </a:ext>
            </a:extLst>
          </p:cNvPr>
          <p:cNvSpPr/>
          <p:nvPr/>
        </p:nvSpPr>
        <p:spPr>
          <a:xfrm>
            <a:off x="838200" y="2131663"/>
            <a:ext cx="6096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bar.foo.com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5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07F1E-EF0D-4542-B8A0-DC5209566D89}"/>
              </a:ext>
            </a:extLst>
          </p:cNvPr>
          <p:cNvSpPr/>
          <p:nvPr/>
        </p:nvSpPr>
        <p:spPr>
          <a:xfrm>
            <a:off x="2604116" y="1839169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tls.crt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cert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tls.key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key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Opaque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no-rules-map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Network Policy</a:t>
            </a:r>
            <a:r>
              <a:rPr lang="zh-CN" altLang="en-US" sz="1800" dirty="0"/>
              <a:t>提供了基于策略的网络控制，用于隔离应用并减少攻击面。它使用标签选择器模拟传统的分段网络，并通过策略控制它们之间的流量以及来自外部的流量。</a:t>
            </a:r>
          </a:p>
          <a:p>
            <a:pPr marL="0" indent="0">
              <a:buNone/>
            </a:pPr>
            <a:r>
              <a:rPr lang="zh-CN" altLang="en-US" sz="1800" b="1" dirty="0"/>
              <a:t>在使用</a:t>
            </a:r>
            <a:r>
              <a:rPr lang="en-US" altLang="zh-CN" sz="1800" b="1" dirty="0"/>
              <a:t>Network Policy</a:t>
            </a:r>
            <a:r>
              <a:rPr lang="zh-CN" altLang="en-US" sz="1800" b="1" dirty="0"/>
              <a:t>之前，需要注意</a:t>
            </a:r>
          </a:p>
          <a:p>
            <a:r>
              <a:rPr lang="en-US" altLang="zh-CN" sz="1800" dirty="0" err="1"/>
              <a:t>apiserver</a:t>
            </a:r>
            <a:r>
              <a:rPr lang="zh-CN" altLang="en-US" sz="1800" dirty="0"/>
              <a:t>开启</a:t>
            </a:r>
            <a:r>
              <a:rPr lang="en-US" altLang="zh-CN" sz="1800" dirty="0"/>
              <a:t>extensions/</a:t>
            </a:r>
            <a:r>
              <a:rPr lang="en-US" altLang="zh-CN" sz="1800" dirty="0" err="1"/>
              <a:t>v1beta1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networkpolicies</a:t>
            </a:r>
            <a:endParaRPr lang="en-US" altLang="zh-CN" sz="1800" dirty="0"/>
          </a:p>
          <a:p>
            <a:r>
              <a:rPr lang="zh-CN" altLang="en-US" sz="1800" dirty="0"/>
              <a:t>网络插件要支持</a:t>
            </a:r>
            <a:r>
              <a:rPr lang="en-US" altLang="zh-CN" sz="1800" dirty="0"/>
              <a:t>Network Policy</a:t>
            </a:r>
            <a:r>
              <a:rPr lang="zh-CN" altLang="en-US" sz="1800" dirty="0"/>
              <a:t>，如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Weave Net</a:t>
            </a:r>
            <a:r>
              <a:rPr lang="zh-CN" altLang="en-US" sz="1800" dirty="0"/>
              <a:t>和</a:t>
            </a:r>
            <a:r>
              <a:rPr lang="en-US" altLang="zh-CN" sz="1800" dirty="0"/>
              <a:t>trireme</a:t>
            </a:r>
            <a:r>
              <a:rPr lang="zh-CN" altLang="en-US" sz="1800" dirty="0"/>
              <a:t>等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929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A863F-E24C-4F16-897C-A083FEF87DB6}"/>
              </a:ext>
            </a:extLst>
          </p:cNvPr>
          <p:cNvSpPr/>
          <p:nvPr/>
        </p:nvSpPr>
        <p:spPr>
          <a:xfrm>
            <a:off x="1787371" y="1476117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test-network-policy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myproject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6379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4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48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运行一个</a:t>
            </a:r>
            <a:r>
              <a:rPr lang="en-US" altLang="zh-CN" sz="1600" dirty="0" err="1"/>
              <a:t>busybox</a:t>
            </a:r>
            <a:r>
              <a:rPr lang="zh-CN" altLang="en-US" sz="1600" dirty="0"/>
              <a:t>命令</a:t>
            </a:r>
            <a:r>
              <a:rPr lang="en-US" altLang="zh-CN" sz="1600" dirty="0"/>
              <a:t>docker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docker run –it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busybox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/bin/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sh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pid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#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ps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7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en-US" altLang="zh-CN" dirty="0"/>
              <a:t>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600" dirty="0"/>
              <a:t>查看</a:t>
            </a:r>
            <a:r>
              <a:rPr lang="en-US" altLang="zh-CN" sz="1600" dirty="0" err="1"/>
              <a:t>cgroup</a:t>
            </a:r>
            <a:r>
              <a:rPr lang="en-US" altLang="zh-CN" sz="1600" dirty="0"/>
              <a:t> </a:t>
            </a:r>
            <a:r>
              <a:rPr lang="zh-CN" altLang="en-US" sz="1600" dirty="0"/>
              <a:t>，在</a:t>
            </a:r>
            <a:r>
              <a:rPr lang="en-US" altLang="zh-CN" sz="1600" dirty="0"/>
              <a:t> /sys/fs/</a:t>
            </a:r>
            <a:r>
              <a:rPr lang="en-US" altLang="zh-CN" sz="1600" dirty="0" err="1"/>
              <a:t>cgroup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mount –t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子系统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用</a:t>
            </a:r>
            <a:r>
              <a:rPr lang="en-US" altLang="zh-CN" sz="1600" dirty="0"/>
              <a:t>root</a:t>
            </a:r>
            <a:r>
              <a:rPr lang="zh-CN" altLang="en-US" sz="1600" dirty="0"/>
              <a:t>进入，创建</a:t>
            </a:r>
            <a:r>
              <a:rPr lang="en-US" altLang="zh-CN" sz="1600" dirty="0"/>
              <a:t>container</a:t>
            </a:r>
            <a:r>
              <a:rPr lang="zh-CN" altLang="en-US" sz="1600" dirty="0"/>
              <a:t>，查看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下文件自动生成资源限制文件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mkdir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container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container</a:t>
            </a:r>
          </a:p>
          <a:p>
            <a:r>
              <a:rPr lang="zh-CN" altLang="en-US" sz="1600" dirty="0"/>
              <a:t>写一个高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运行的脚本，会返回一个进程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while : ; do : ; done &amp;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用</a:t>
            </a:r>
            <a:r>
              <a:rPr lang="en-US" altLang="zh-CN" sz="1600" dirty="0"/>
              <a:t>top</a:t>
            </a:r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运行状态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$top</a:t>
            </a:r>
          </a:p>
          <a:p>
            <a:r>
              <a:rPr lang="zh-CN" altLang="en-US" sz="1600" dirty="0"/>
              <a:t>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 quota </a:t>
            </a:r>
            <a:r>
              <a:rPr lang="zh-CN" altLang="en-US" sz="1600" dirty="0"/>
              <a:t>为</a:t>
            </a:r>
            <a:r>
              <a:rPr lang="en-US" altLang="zh-CN" sz="1600" dirty="0"/>
              <a:t>-1 </a:t>
            </a:r>
            <a:r>
              <a:rPr lang="zh-CN" altLang="en-US" sz="1600" dirty="0"/>
              <a:t>和</a:t>
            </a:r>
            <a:r>
              <a:rPr lang="en-US" altLang="zh-CN" sz="1600" dirty="0"/>
              <a:t>period </a:t>
            </a:r>
            <a:r>
              <a:rPr lang="zh-CN" altLang="en-US" sz="1600" dirty="0"/>
              <a:t>为</a:t>
            </a:r>
            <a:r>
              <a:rPr lang="en-US" altLang="zh-CN" sz="1600" dirty="0"/>
              <a:t>100000(us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cpu.cfs_period_us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 err="1"/>
              <a:t>cfs_quota</a:t>
            </a:r>
            <a:r>
              <a:rPr lang="zh-CN" altLang="en-US" sz="1600" dirty="0"/>
              <a:t>文件写入</a:t>
            </a:r>
            <a:r>
              <a:rPr lang="en-US" altLang="zh-CN" sz="1600" dirty="0"/>
              <a:t>20000(us)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echo 20000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/>
              <a:t>tasks</a:t>
            </a:r>
            <a:r>
              <a:rPr lang="zh-CN" altLang="en-US" sz="1600" dirty="0"/>
              <a:t>中写入上面的进程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$echo 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进程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ID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/container/tasks</a:t>
            </a: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04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11980</TotalTime>
  <Words>7061</Words>
  <Application>Microsoft Office PowerPoint</Application>
  <PresentationFormat>宽屏</PresentationFormat>
  <Paragraphs>828</Paragraphs>
  <Slides>67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PowerPoint 演示文稿</vt:lpstr>
      <vt:lpstr>题纲</vt:lpstr>
      <vt:lpstr>前面的故事</vt:lpstr>
      <vt:lpstr>Docker</vt:lpstr>
      <vt:lpstr>PowerPoint 演示文稿</vt:lpstr>
      <vt:lpstr>namespace demo</vt:lpstr>
      <vt:lpstr>cgroup demo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Ingress</vt:lpstr>
      <vt:lpstr>Ingress</vt:lpstr>
      <vt:lpstr>Ingress</vt:lpstr>
      <vt:lpstr>Ingress</vt:lpstr>
      <vt:lpstr>NetworkPolicy</vt:lpstr>
      <vt:lpstr>NetworkPolicy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桂 素偉</cp:lastModifiedBy>
  <cp:revision>155</cp:revision>
  <dcterms:created xsi:type="dcterms:W3CDTF">2019-02-13T00:55:15Z</dcterms:created>
  <dcterms:modified xsi:type="dcterms:W3CDTF">2019-08-07T09:31:38Z</dcterms:modified>
</cp:coreProperties>
</file>