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62" r:id="rId4"/>
    <p:sldId id="257" r:id="rId5"/>
    <p:sldId id="260" r:id="rId6"/>
    <p:sldId id="259" r:id="rId7"/>
    <p:sldId id="265" r:id="rId8"/>
    <p:sldId id="264" r:id="rId9"/>
    <p:sldId id="266" r:id="rId10"/>
    <p:sldId id="267" r:id="rId11"/>
    <p:sldId id="269" r:id="rId12"/>
    <p:sldId id="268" r:id="rId13"/>
    <p:sldId id="263"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4C8286-FA99-4342-AFE0-AC3E2AF95733}" v="64" dt="2024-11-01T04:46:49.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Anand" userId="a4ae143ffb53606b" providerId="LiveId" clId="{B74C8286-FA99-4342-AFE0-AC3E2AF95733}"/>
    <pc:docChg chg="undo custSel addSld delSld modSld sldOrd modMainMaster">
      <pc:chgData name="Ayush Anand" userId="a4ae143ffb53606b" providerId="LiveId" clId="{B74C8286-FA99-4342-AFE0-AC3E2AF95733}" dt="2024-11-01T05:06:10.933" v="913" actId="113"/>
      <pc:docMkLst>
        <pc:docMk/>
      </pc:docMkLst>
      <pc:sldChg chg="addSp delSp modSp new mod">
        <pc:chgData name="Ayush Anand" userId="a4ae143ffb53606b" providerId="LiveId" clId="{B74C8286-FA99-4342-AFE0-AC3E2AF95733}" dt="2024-11-01T04:58:12.644" v="879" actId="20577"/>
        <pc:sldMkLst>
          <pc:docMk/>
          <pc:sldMk cId="2604704671" sldId="256"/>
        </pc:sldMkLst>
        <pc:spChg chg="mod">
          <ac:chgData name="Ayush Anand" userId="a4ae143ffb53606b" providerId="LiveId" clId="{B74C8286-FA99-4342-AFE0-AC3E2AF95733}" dt="2024-11-01T04:56:09.562" v="838" actId="1076"/>
          <ac:spMkLst>
            <pc:docMk/>
            <pc:sldMk cId="2604704671" sldId="256"/>
            <ac:spMk id="2" creationId="{720692B6-AE94-35BC-490D-1E6F73F1FE81}"/>
          </ac:spMkLst>
        </pc:spChg>
        <pc:spChg chg="mod">
          <ac:chgData name="Ayush Anand" userId="a4ae143ffb53606b" providerId="LiveId" clId="{B74C8286-FA99-4342-AFE0-AC3E2AF95733}" dt="2024-11-01T04:58:12.644" v="879" actId="20577"/>
          <ac:spMkLst>
            <pc:docMk/>
            <pc:sldMk cId="2604704671" sldId="256"/>
            <ac:spMk id="3" creationId="{BDCA3C77-0383-F1E0-D79F-F21238748F09}"/>
          </ac:spMkLst>
        </pc:spChg>
        <pc:spChg chg="add mod">
          <ac:chgData name="Ayush Anand" userId="a4ae143ffb53606b" providerId="LiveId" clId="{B74C8286-FA99-4342-AFE0-AC3E2AF95733}" dt="2024-11-01T04:54:55.522" v="828" actId="1076"/>
          <ac:spMkLst>
            <pc:docMk/>
            <pc:sldMk cId="2604704671" sldId="256"/>
            <ac:spMk id="6" creationId="{80F5C0F3-E11A-43C0-561A-91C84AF32536}"/>
          </ac:spMkLst>
        </pc:spChg>
        <pc:picChg chg="add del mod">
          <ac:chgData name="Ayush Anand" userId="a4ae143ffb53606b" providerId="LiveId" clId="{B74C8286-FA99-4342-AFE0-AC3E2AF95733}" dt="2024-11-01T02:36:23.312" v="56" actId="1076"/>
          <ac:picMkLst>
            <pc:docMk/>
            <pc:sldMk cId="2604704671" sldId="256"/>
            <ac:picMk id="5" creationId="{502FDE81-BC79-BF5C-903B-8865F5C50534}"/>
          </ac:picMkLst>
        </pc:picChg>
        <pc:picChg chg="add mod">
          <ac:chgData name="Ayush Anand" userId="a4ae143ffb53606b" providerId="LiveId" clId="{B74C8286-FA99-4342-AFE0-AC3E2AF95733}" dt="2024-11-01T04:45:50.436" v="688" actId="1076"/>
          <ac:picMkLst>
            <pc:docMk/>
            <pc:sldMk cId="2604704671" sldId="256"/>
            <ac:picMk id="7" creationId="{14F85EA5-0191-A31D-367F-5479297E27FB}"/>
          </ac:picMkLst>
        </pc:picChg>
      </pc:sldChg>
      <pc:sldChg chg="addSp delSp modSp new mod">
        <pc:chgData name="Ayush Anand" userId="a4ae143ffb53606b" providerId="LiveId" clId="{B74C8286-FA99-4342-AFE0-AC3E2AF95733}" dt="2024-11-01T04:46:24.424" v="690"/>
        <pc:sldMkLst>
          <pc:docMk/>
          <pc:sldMk cId="4263117611" sldId="257"/>
        </pc:sldMkLst>
        <pc:spChg chg="mod">
          <ac:chgData name="Ayush Anand" userId="a4ae143ffb53606b" providerId="LiveId" clId="{B74C8286-FA99-4342-AFE0-AC3E2AF95733}" dt="2024-11-01T04:38:01.514" v="677" actId="1076"/>
          <ac:spMkLst>
            <pc:docMk/>
            <pc:sldMk cId="4263117611" sldId="257"/>
            <ac:spMk id="2" creationId="{614DD947-CDD7-FFE9-B3DB-1B314023A8B3}"/>
          </ac:spMkLst>
        </pc:spChg>
        <pc:spChg chg="mod">
          <ac:chgData name="Ayush Anand" userId="a4ae143ffb53606b" providerId="LiveId" clId="{B74C8286-FA99-4342-AFE0-AC3E2AF95733}" dt="2024-11-01T03:20:12.117" v="214"/>
          <ac:spMkLst>
            <pc:docMk/>
            <pc:sldMk cId="4263117611" sldId="257"/>
            <ac:spMk id="3" creationId="{E79D5A8B-CC0B-6649-46DF-7ED97CFD285F}"/>
          </ac:spMkLst>
        </pc:spChg>
        <pc:spChg chg="add del">
          <ac:chgData name="Ayush Anand" userId="a4ae143ffb53606b" providerId="LiveId" clId="{B74C8286-FA99-4342-AFE0-AC3E2AF95733}" dt="2024-11-01T02:46:39.386" v="94" actId="22"/>
          <ac:spMkLst>
            <pc:docMk/>
            <pc:sldMk cId="4263117611" sldId="257"/>
            <ac:spMk id="5" creationId="{108653BB-21AD-120E-2A2A-E3B60B0E3E3B}"/>
          </ac:spMkLst>
        </pc:spChg>
        <pc:spChg chg="add">
          <ac:chgData name="Ayush Anand" userId="a4ae143ffb53606b" providerId="LiveId" clId="{B74C8286-FA99-4342-AFE0-AC3E2AF95733}" dt="2024-11-01T02:47:04.046" v="99"/>
          <ac:spMkLst>
            <pc:docMk/>
            <pc:sldMk cId="4263117611" sldId="257"/>
            <ac:spMk id="6" creationId="{AD714468-904F-C0AD-FE45-5A7FC4C4FE46}"/>
          </ac:spMkLst>
        </pc:spChg>
        <pc:spChg chg="add">
          <ac:chgData name="Ayush Anand" userId="a4ae143ffb53606b" providerId="LiveId" clId="{B74C8286-FA99-4342-AFE0-AC3E2AF95733}" dt="2024-11-01T02:47:10.736" v="101"/>
          <ac:spMkLst>
            <pc:docMk/>
            <pc:sldMk cId="4263117611" sldId="257"/>
            <ac:spMk id="7" creationId="{1B0D3A64-5E52-02AB-CC32-6CAE864E62DD}"/>
          </ac:spMkLst>
        </pc:spChg>
        <pc:spChg chg="add">
          <ac:chgData name="Ayush Anand" userId="a4ae143ffb53606b" providerId="LiveId" clId="{B74C8286-FA99-4342-AFE0-AC3E2AF95733}" dt="2024-11-01T02:47:26.720" v="102"/>
          <ac:spMkLst>
            <pc:docMk/>
            <pc:sldMk cId="4263117611" sldId="257"/>
            <ac:spMk id="8" creationId="{2AA767AD-D204-E142-17DE-D3D038A0DAD3}"/>
          </ac:spMkLst>
        </pc:spChg>
        <pc:spChg chg="add del mod">
          <ac:chgData name="Ayush Anand" userId="a4ae143ffb53606b" providerId="LiveId" clId="{B74C8286-FA99-4342-AFE0-AC3E2AF95733}" dt="2024-11-01T02:47:59.523" v="108"/>
          <ac:spMkLst>
            <pc:docMk/>
            <pc:sldMk cId="4263117611" sldId="257"/>
            <ac:spMk id="9" creationId="{F78B050C-B9C4-4D9A-842B-B5A5441B9AC9}"/>
          </ac:spMkLst>
        </pc:spChg>
        <pc:spChg chg="add">
          <ac:chgData name="Ayush Anand" userId="a4ae143ffb53606b" providerId="LiveId" clId="{B74C8286-FA99-4342-AFE0-AC3E2AF95733}" dt="2024-11-01T02:47:56.740" v="106"/>
          <ac:spMkLst>
            <pc:docMk/>
            <pc:sldMk cId="4263117611" sldId="257"/>
            <ac:spMk id="10" creationId="{97C478D1-6F77-FCCA-1C4E-FECE886178EF}"/>
          </ac:spMkLst>
        </pc:spChg>
        <pc:spChg chg="add">
          <ac:chgData name="Ayush Anand" userId="a4ae143ffb53606b" providerId="LiveId" clId="{B74C8286-FA99-4342-AFE0-AC3E2AF95733}" dt="2024-11-01T02:48:04.468" v="111"/>
          <ac:spMkLst>
            <pc:docMk/>
            <pc:sldMk cId="4263117611" sldId="257"/>
            <ac:spMk id="11" creationId="{DA496D26-11AC-55A3-5767-F3DF992DEEC2}"/>
          </ac:spMkLst>
        </pc:spChg>
        <pc:spChg chg="add del mod">
          <ac:chgData name="Ayush Anand" userId="a4ae143ffb53606b" providerId="LiveId" clId="{B74C8286-FA99-4342-AFE0-AC3E2AF95733}" dt="2024-11-01T03:19:17.429" v="197" actId="478"/>
          <ac:spMkLst>
            <pc:docMk/>
            <pc:sldMk cId="4263117611" sldId="257"/>
            <ac:spMk id="13" creationId="{D29ACB29-14A1-EADF-ED75-1E76E43D0464}"/>
          </ac:spMkLst>
        </pc:spChg>
        <pc:spChg chg="add del mod">
          <ac:chgData name="Ayush Anand" userId="a4ae143ffb53606b" providerId="LiveId" clId="{B74C8286-FA99-4342-AFE0-AC3E2AF95733}" dt="2024-11-01T03:19:13.025" v="193" actId="478"/>
          <ac:spMkLst>
            <pc:docMk/>
            <pc:sldMk cId="4263117611" sldId="257"/>
            <ac:spMk id="15" creationId="{12A4780E-F8F5-B350-79C5-E94B45F6EE3A}"/>
          </ac:spMkLst>
        </pc:spChg>
        <pc:spChg chg="add del mod">
          <ac:chgData name="Ayush Anand" userId="a4ae143ffb53606b" providerId="LiveId" clId="{B74C8286-FA99-4342-AFE0-AC3E2AF95733}" dt="2024-11-01T03:08:51.864" v="133" actId="478"/>
          <ac:spMkLst>
            <pc:docMk/>
            <pc:sldMk cId="4263117611" sldId="257"/>
            <ac:spMk id="17" creationId="{20DA2C4A-6D7D-8C60-97C1-1DB310032CD8}"/>
          </ac:spMkLst>
        </pc:spChg>
        <pc:spChg chg="add mod">
          <ac:chgData name="Ayush Anand" userId="a4ae143ffb53606b" providerId="LiveId" clId="{B74C8286-FA99-4342-AFE0-AC3E2AF95733}" dt="2024-11-01T04:32:50.391" v="659" actId="1076"/>
          <ac:spMkLst>
            <pc:docMk/>
            <pc:sldMk cId="4263117611" sldId="257"/>
            <ac:spMk id="20" creationId="{45CC13A9-B355-A45E-6F83-BFD2CA205F64}"/>
          </ac:spMkLst>
        </pc:spChg>
        <pc:picChg chg="add mod">
          <ac:chgData name="Ayush Anand" userId="a4ae143ffb53606b" providerId="LiveId" clId="{B74C8286-FA99-4342-AFE0-AC3E2AF95733}" dt="2024-11-01T04:06:14.490" v="474" actId="14100"/>
          <ac:picMkLst>
            <pc:docMk/>
            <pc:sldMk cId="4263117611" sldId="257"/>
            <ac:picMk id="18" creationId="{1B25BEE8-7A36-7E6E-7946-7888F8DC9BD6}"/>
          </ac:picMkLst>
        </pc:picChg>
        <pc:picChg chg="add mod">
          <ac:chgData name="Ayush Anand" userId="a4ae143ffb53606b" providerId="LiveId" clId="{B74C8286-FA99-4342-AFE0-AC3E2AF95733}" dt="2024-11-01T04:46:24.424" v="690"/>
          <ac:picMkLst>
            <pc:docMk/>
            <pc:sldMk cId="4263117611" sldId="257"/>
            <ac:picMk id="21" creationId="{E0F4B253-5446-3AA6-20CB-A9D13D4D3839}"/>
          </ac:picMkLst>
        </pc:picChg>
      </pc:sldChg>
      <pc:sldChg chg="delSp modSp new mod">
        <pc:chgData name="Ayush Anand" userId="a4ae143ffb53606b" providerId="LiveId" clId="{B74C8286-FA99-4342-AFE0-AC3E2AF95733}" dt="2024-11-01T04:57:42.079" v="861" actId="1076"/>
        <pc:sldMkLst>
          <pc:docMk/>
          <pc:sldMk cId="2946043745" sldId="258"/>
        </pc:sldMkLst>
        <pc:spChg chg="mod">
          <ac:chgData name="Ayush Anand" userId="a4ae143ffb53606b" providerId="LiveId" clId="{B74C8286-FA99-4342-AFE0-AC3E2AF95733}" dt="2024-11-01T04:57:42.079" v="861" actId="1076"/>
          <ac:spMkLst>
            <pc:docMk/>
            <pc:sldMk cId="2946043745" sldId="258"/>
            <ac:spMk id="2" creationId="{F7F80385-9AA0-BBDA-969C-0432A90D52A1}"/>
          </ac:spMkLst>
        </pc:spChg>
        <pc:spChg chg="del">
          <ac:chgData name="Ayush Anand" userId="a4ae143ffb53606b" providerId="LiveId" clId="{B74C8286-FA99-4342-AFE0-AC3E2AF95733}" dt="2024-11-01T04:30:29.280" v="623" actId="478"/>
          <ac:spMkLst>
            <pc:docMk/>
            <pc:sldMk cId="2946043745" sldId="258"/>
            <ac:spMk id="3" creationId="{BB4A3275-686B-2BC7-B43B-409910CEB607}"/>
          </ac:spMkLst>
        </pc:spChg>
      </pc:sldChg>
      <pc:sldChg chg="addSp modSp new mod">
        <pc:chgData name="Ayush Anand" userId="a4ae143ffb53606b" providerId="LiveId" clId="{B74C8286-FA99-4342-AFE0-AC3E2AF95733}" dt="2024-11-01T04:46:29.807" v="692"/>
        <pc:sldMkLst>
          <pc:docMk/>
          <pc:sldMk cId="418649721" sldId="259"/>
        </pc:sldMkLst>
        <pc:spChg chg="mod">
          <ac:chgData name="Ayush Anand" userId="a4ae143ffb53606b" providerId="LiveId" clId="{B74C8286-FA99-4342-AFE0-AC3E2AF95733}" dt="2024-11-01T04:37:05.539" v="675" actId="255"/>
          <ac:spMkLst>
            <pc:docMk/>
            <pc:sldMk cId="418649721" sldId="259"/>
            <ac:spMk id="2" creationId="{E9D6CBF5-5EA7-2812-A795-BF7314D25D5C}"/>
          </ac:spMkLst>
        </pc:spChg>
        <pc:spChg chg="mod">
          <ac:chgData name="Ayush Anand" userId="a4ae143ffb53606b" providerId="LiveId" clId="{B74C8286-FA99-4342-AFE0-AC3E2AF95733}" dt="2024-11-01T03:27:13.736" v="363" actId="1076"/>
          <ac:spMkLst>
            <pc:docMk/>
            <pc:sldMk cId="418649721" sldId="259"/>
            <ac:spMk id="3" creationId="{E9A1EAC3-51E3-DF6A-6A7B-0E41B3AC1AD6}"/>
          </ac:spMkLst>
        </pc:spChg>
        <pc:picChg chg="add mod">
          <ac:chgData name="Ayush Anand" userId="a4ae143ffb53606b" providerId="LiveId" clId="{B74C8286-FA99-4342-AFE0-AC3E2AF95733}" dt="2024-11-01T04:46:29.807" v="692"/>
          <ac:picMkLst>
            <pc:docMk/>
            <pc:sldMk cId="418649721" sldId="259"/>
            <ac:picMk id="4" creationId="{C8A2D358-C4AE-5716-F3CD-F691F505329F}"/>
          </ac:picMkLst>
        </pc:picChg>
      </pc:sldChg>
      <pc:sldChg chg="addSp delSp modSp new mod">
        <pc:chgData name="Ayush Anand" userId="a4ae143ffb53606b" providerId="LiveId" clId="{B74C8286-FA99-4342-AFE0-AC3E2AF95733}" dt="2024-11-01T04:46:27.191" v="691"/>
        <pc:sldMkLst>
          <pc:docMk/>
          <pc:sldMk cId="3177320999" sldId="260"/>
        </pc:sldMkLst>
        <pc:spChg chg="del mod">
          <ac:chgData name="Ayush Anand" userId="a4ae143ffb53606b" providerId="LiveId" clId="{B74C8286-FA99-4342-AFE0-AC3E2AF95733}" dt="2024-11-01T04:11:31.312" v="503" actId="478"/>
          <ac:spMkLst>
            <pc:docMk/>
            <pc:sldMk cId="3177320999" sldId="260"/>
            <ac:spMk id="2" creationId="{E39A6670-AAEB-688D-F9FC-4D74ACF9DBEF}"/>
          </ac:spMkLst>
        </pc:spChg>
        <pc:spChg chg="add del mod">
          <ac:chgData name="Ayush Anand" userId="a4ae143ffb53606b" providerId="LiveId" clId="{B74C8286-FA99-4342-AFE0-AC3E2AF95733}" dt="2024-11-01T03:20:52.151" v="229" actId="478"/>
          <ac:spMkLst>
            <pc:docMk/>
            <pc:sldMk cId="3177320999" sldId="260"/>
            <ac:spMk id="3" creationId="{58864CB8-9A86-D059-35F9-73E87229E64C}"/>
          </ac:spMkLst>
        </pc:spChg>
        <pc:spChg chg="add mod">
          <ac:chgData name="Ayush Anand" userId="a4ae143ffb53606b" providerId="LiveId" clId="{B74C8286-FA99-4342-AFE0-AC3E2AF95733}" dt="2024-11-01T02:48:14.360" v="113"/>
          <ac:spMkLst>
            <pc:docMk/>
            <pc:sldMk cId="3177320999" sldId="260"/>
            <ac:spMk id="4" creationId="{DE414301-A0BC-3381-C7A6-2BAA324E9F39}"/>
          </ac:spMkLst>
        </pc:spChg>
        <pc:spChg chg="add del mod">
          <ac:chgData name="Ayush Anand" userId="a4ae143ffb53606b" providerId="LiveId" clId="{B74C8286-FA99-4342-AFE0-AC3E2AF95733}" dt="2024-11-01T03:21:02.776" v="231" actId="478"/>
          <ac:spMkLst>
            <pc:docMk/>
            <pc:sldMk cId="3177320999" sldId="260"/>
            <ac:spMk id="6" creationId="{69DBBA1C-5227-C282-FA55-E52D54B39DAB}"/>
          </ac:spMkLst>
        </pc:spChg>
        <pc:spChg chg="add del">
          <ac:chgData name="Ayush Anand" userId="a4ae143ffb53606b" providerId="LiveId" clId="{B74C8286-FA99-4342-AFE0-AC3E2AF95733}" dt="2024-11-01T03:21:02.776" v="231" actId="478"/>
          <ac:spMkLst>
            <pc:docMk/>
            <pc:sldMk cId="3177320999" sldId="260"/>
            <ac:spMk id="7" creationId="{10E935E2-A1B7-4F4B-A74E-1A03F9453EA4}"/>
          </ac:spMkLst>
        </pc:spChg>
        <pc:spChg chg="add del mod">
          <ac:chgData name="Ayush Anand" userId="a4ae143ffb53606b" providerId="LiveId" clId="{B74C8286-FA99-4342-AFE0-AC3E2AF95733}" dt="2024-11-01T03:21:15.447" v="234" actId="478"/>
          <ac:spMkLst>
            <pc:docMk/>
            <pc:sldMk cId="3177320999" sldId="260"/>
            <ac:spMk id="8" creationId="{6826D021-38CB-DD87-0356-93C8DAAE20E8}"/>
          </ac:spMkLst>
        </pc:spChg>
        <pc:spChg chg="add del mod">
          <ac:chgData name="Ayush Anand" userId="a4ae143ffb53606b" providerId="LiveId" clId="{B74C8286-FA99-4342-AFE0-AC3E2AF95733}" dt="2024-11-01T03:22:56.604" v="263" actId="478"/>
          <ac:spMkLst>
            <pc:docMk/>
            <pc:sldMk cId="3177320999" sldId="260"/>
            <ac:spMk id="10" creationId="{B6AF232A-7452-AFA1-61D0-47F257EAAEE5}"/>
          </ac:spMkLst>
        </pc:spChg>
        <pc:spChg chg="add del mod">
          <ac:chgData name="Ayush Anand" userId="a4ae143ffb53606b" providerId="LiveId" clId="{B74C8286-FA99-4342-AFE0-AC3E2AF95733}" dt="2024-11-01T03:23:40.695" v="294"/>
          <ac:spMkLst>
            <pc:docMk/>
            <pc:sldMk cId="3177320999" sldId="260"/>
            <ac:spMk id="12" creationId="{C2F44929-572C-2427-A8BF-70104C5F9F15}"/>
          </ac:spMkLst>
        </pc:spChg>
        <pc:spChg chg="add mod">
          <ac:chgData name="Ayush Anand" userId="a4ae143ffb53606b" providerId="LiveId" clId="{B74C8286-FA99-4342-AFE0-AC3E2AF95733}" dt="2024-11-01T04:33:05.626" v="660" actId="1076"/>
          <ac:spMkLst>
            <pc:docMk/>
            <pc:sldMk cId="3177320999" sldId="260"/>
            <ac:spMk id="14" creationId="{645F0252-6E16-259C-405E-08B9D8AF01FC}"/>
          </ac:spMkLst>
        </pc:spChg>
        <pc:spChg chg="add del mod">
          <ac:chgData name="Ayush Anand" userId="a4ae143ffb53606b" providerId="LiveId" clId="{B74C8286-FA99-4342-AFE0-AC3E2AF95733}" dt="2024-11-01T04:11:33.528" v="504" actId="478"/>
          <ac:spMkLst>
            <pc:docMk/>
            <pc:sldMk cId="3177320999" sldId="260"/>
            <ac:spMk id="16" creationId="{7DA8DE16-E2E7-A9AE-5190-8D81C119E6EC}"/>
          </ac:spMkLst>
        </pc:spChg>
        <pc:picChg chg="add mod">
          <ac:chgData name="Ayush Anand" userId="a4ae143ffb53606b" providerId="LiveId" clId="{B74C8286-FA99-4342-AFE0-AC3E2AF95733}" dt="2024-11-01T04:46:27.191" v="691"/>
          <ac:picMkLst>
            <pc:docMk/>
            <pc:sldMk cId="3177320999" sldId="260"/>
            <ac:picMk id="17" creationId="{85ED34EE-D7F7-A313-EF22-D26FC7EF016D}"/>
          </ac:picMkLst>
        </pc:picChg>
        <pc:picChg chg="add del">
          <ac:chgData name="Ayush Anand" userId="a4ae143ffb53606b" providerId="LiveId" clId="{B74C8286-FA99-4342-AFE0-AC3E2AF95733}" dt="2024-11-01T03:21:02.776" v="231" actId="478"/>
          <ac:picMkLst>
            <pc:docMk/>
            <pc:sldMk cId="3177320999" sldId="260"/>
            <ac:picMk id="3074" creationId="{4070A1F5-6119-EEB3-D590-B608237D87E0}"/>
          </ac:picMkLst>
        </pc:picChg>
        <pc:picChg chg="add mod">
          <ac:chgData name="Ayush Anand" userId="a4ae143ffb53606b" providerId="LiveId" clId="{B74C8286-FA99-4342-AFE0-AC3E2AF95733}" dt="2024-11-01T04:11:38.934" v="505" actId="1076"/>
          <ac:picMkLst>
            <pc:docMk/>
            <pc:sldMk cId="3177320999" sldId="260"/>
            <ac:picMk id="3076" creationId="{9700AB76-C70E-EED5-2FED-DAD95B234245}"/>
          </ac:picMkLst>
        </pc:picChg>
      </pc:sldChg>
      <pc:sldChg chg="addSp delSp modSp new del mod ord">
        <pc:chgData name="Ayush Anand" userId="a4ae143ffb53606b" providerId="LiveId" clId="{B74C8286-FA99-4342-AFE0-AC3E2AF95733}" dt="2024-11-01T03:17:51.297" v="189" actId="2696"/>
        <pc:sldMkLst>
          <pc:docMk/>
          <pc:sldMk cId="1689230440" sldId="261"/>
        </pc:sldMkLst>
        <pc:spChg chg="mod">
          <ac:chgData name="Ayush Anand" userId="a4ae143ffb53606b" providerId="LiveId" clId="{B74C8286-FA99-4342-AFE0-AC3E2AF95733}" dt="2024-11-01T02:38:58.417" v="70" actId="1076"/>
          <ac:spMkLst>
            <pc:docMk/>
            <pc:sldMk cId="1689230440" sldId="261"/>
            <ac:spMk id="2" creationId="{158BEF81-9940-8949-BCAC-068005A13CEF}"/>
          </ac:spMkLst>
        </pc:spChg>
        <pc:spChg chg="del">
          <ac:chgData name="Ayush Anand" userId="a4ae143ffb53606b" providerId="LiveId" clId="{B74C8286-FA99-4342-AFE0-AC3E2AF95733}" dt="2024-11-01T02:38:29.837" v="66"/>
          <ac:spMkLst>
            <pc:docMk/>
            <pc:sldMk cId="1689230440" sldId="261"/>
            <ac:spMk id="3" creationId="{C6A53A7E-B8E0-4E26-A716-10B912F6DCD7}"/>
          </ac:spMkLst>
        </pc:spChg>
        <pc:spChg chg="add mod">
          <ac:chgData name="Ayush Anand" userId="a4ae143ffb53606b" providerId="LiveId" clId="{B74C8286-FA99-4342-AFE0-AC3E2AF95733}" dt="2024-11-01T02:39:02.593" v="71" actId="20577"/>
          <ac:spMkLst>
            <pc:docMk/>
            <pc:sldMk cId="1689230440" sldId="261"/>
            <ac:spMk id="4" creationId="{95DC2232-5674-79EF-29F3-A2CCA6985704}"/>
          </ac:spMkLst>
        </pc:spChg>
        <pc:spChg chg="add del">
          <ac:chgData name="Ayush Anand" userId="a4ae143ffb53606b" providerId="LiveId" clId="{B74C8286-FA99-4342-AFE0-AC3E2AF95733}" dt="2024-11-01T02:43:15.883" v="78" actId="22"/>
          <ac:spMkLst>
            <pc:docMk/>
            <pc:sldMk cId="1689230440" sldId="261"/>
            <ac:spMk id="7" creationId="{33F7219D-9D4A-5679-F347-CDE5EA2927BD}"/>
          </ac:spMkLst>
        </pc:spChg>
        <pc:spChg chg="add del mod">
          <ac:chgData name="Ayush Anand" userId="a4ae143ffb53606b" providerId="LiveId" clId="{B74C8286-FA99-4342-AFE0-AC3E2AF95733}" dt="2024-11-01T02:44:24.747" v="85"/>
          <ac:spMkLst>
            <pc:docMk/>
            <pc:sldMk cId="1689230440" sldId="261"/>
            <ac:spMk id="9" creationId="{7C9E134C-1399-5DF3-5B22-A06802140629}"/>
          </ac:spMkLst>
        </pc:spChg>
        <pc:spChg chg="add del mod">
          <ac:chgData name="Ayush Anand" userId="a4ae143ffb53606b" providerId="LiveId" clId="{B74C8286-FA99-4342-AFE0-AC3E2AF95733}" dt="2024-11-01T03:08:58.351" v="134" actId="478"/>
          <ac:spMkLst>
            <pc:docMk/>
            <pc:sldMk cId="1689230440" sldId="261"/>
            <ac:spMk id="11" creationId="{18A3B29A-C64C-929F-4CF6-837007617060}"/>
          </ac:spMkLst>
        </pc:spChg>
        <pc:graphicFrameChg chg="add mod modGraphic">
          <ac:chgData name="Ayush Anand" userId="a4ae143ffb53606b" providerId="LiveId" clId="{B74C8286-FA99-4342-AFE0-AC3E2AF95733}" dt="2024-11-01T02:40:18.788" v="74" actId="12385"/>
          <ac:graphicFrameMkLst>
            <pc:docMk/>
            <pc:sldMk cId="1689230440" sldId="261"/>
            <ac:graphicFrameMk id="5" creationId="{D9193C8F-FDA0-790B-49B9-CC52E90F9EA0}"/>
          </ac:graphicFrameMkLst>
        </pc:graphicFrameChg>
      </pc:sldChg>
      <pc:sldChg chg="addSp delSp modSp new mod ord">
        <pc:chgData name="Ayush Anand" userId="a4ae143ffb53606b" providerId="LiveId" clId="{B74C8286-FA99-4342-AFE0-AC3E2AF95733}" dt="2024-11-01T04:46:21.609" v="689"/>
        <pc:sldMkLst>
          <pc:docMk/>
          <pc:sldMk cId="2146895797" sldId="262"/>
        </pc:sldMkLst>
        <pc:spChg chg="mod">
          <ac:chgData name="Ayush Anand" userId="a4ae143ffb53606b" providerId="LiveId" clId="{B74C8286-FA99-4342-AFE0-AC3E2AF95733}" dt="2024-11-01T04:38:22.880" v="679" actId="1076"/>
          <ac:spMkLst>
            <pc:docMk/>
            <pc:sldMk cId="2146895797" sldId="262"/>
            <ac:spMk id="2" creationId="{5EC20CE4-194D-9C1F-192D-E43F5DA311D0}"/>
          </ac:spMkLst>
        </pc:spChg>
        <pc:spChg chg="add del mod">
          <ac:chgData name="Ayush Anand" userId="a4ae143ffb53606b" providerId="LiveId" clId="{B74C8286-FA99-4342-AFE0-AC3E2AF95733}" dt="2024-11-01T03:13:25.160" v="152"/>
          <ac:spMkLst>
            <pc:docMk/>
            <pc:sldMk cId="2146895797" sldId="262"/>
            <ac:spMk id="3" creationId="{780219E5-48FD-9C8C-4BC7-CFE418292948}"/>
          </ac:spMkLst>
        </pc:spChg>
        <pc:spChg chg="add mod">
          <ac:chgData name="Ayush Anand" userId="a4ae143ffb53606b" providerId="LiveId" clId="{B74C8286-FA99-4342-AFE0-AC3E2AF95733}" dt="2024-11-01T03:13:22.940" v="150"/>
          <ac:spMkLst>
            <pc:docMk/>
            <pc:sldMk cId="2146895797" sldId="262"/>
            <ac:spMk id="4" creationId="{E27C5610-1030-B872-7307-DFC5E16E75D4}"/>
          </ac:spMkLst>
        </pc:spChg>
        <pc:spChg chg="add del mod">
          <ac:chgData name="Ayush Anand" userId="a4ae143ffb53606b" providerId="LiveId" clId="{B74C8286-FA99-4342-AFE0-AC3E2AF95733}" dt="2024-11-01T03:16:24.989" v="184" actId="21"/>
          <ac:spMkLst>
            <pc:docMk/>
            <pc:sldMk cId="2146895797" sldId="262"/>
            <ac:spMk id="5" creationId="{FD2B6904-FB28-9E29-4559-8233E4CD34CE}"/>
          </ac:spMkLst>
        </pc:spChg>
        <pc:spChg chg="add mod">
          <ac:chgData name="Ayush Anand" userId="a4ae143ffb53606b" providerId="LiveId" clId="{B74C8286-FA99-4342-AFE0-AC3E2AF95733}" dt="2024-11-01T04:31:40.678" v="655" actId="1076"/>
          <ac:spMkLst>
            <pc:docMk/>
            <pc:sldMk cId="2146895797" sldId="262"/>
            <ac:spMk id="7" creationId="{515083E4-7BD2-D7C7-1D43-77B4E3385184}"/>
          </ac:spMkLst>
        </pc:spChg>
        <pc:spChg chg="add mod">
          <ac:chgData name="Ayush Anand" userId="a4ae143ffb53606b" providerId="LiveId" clId="{B74C8286-FA99-4342-AFE0-AC3E2AF95733}" dt="2024-11-01T04:31:58.743" v="657" actId="1076"/>
          <ac:spMkLst>
            <pc:docMk/>
            <pc:sldMk cId="2146895797" sldId="262"/>
            <ac:spMk id="10" creationId="{C08D8BFC-F8F4-0D9D-1ADB-0FE229353B43}"/>
          </ac:spMkLst>
        </pc:spChg>
        <pc:graphicFrameChg chg="add mod modGraphic">
          <ac:chgData name="Ayush Anand" userId="a4ae143ffb53606b" providerId="LiveId" clId="{B74C8286-FA99-4342-AFE0-AC3E2AF95733}" dt="2024-11-01T04:31:51.037" v="656" actId="1076"/>
          <ac:graphicFrameMkLst>
            <pc:docMk/>
            <pc:sldMk cId="2146895797" sldId="262"/>
            <ac:graphicFrameMk id="8" creationId="{D53D4669-5A6A-6CEE-ACC0-9F64F4CB3644}"/>
          </ac:graphicFrameMkLst>
        </pc:graphicFrameChg>
        <pc:picChg chg="add mod">
          <ac:chgData name="Ayush Anand" userId="a4ae143ffb53606b" providerId="LiveId" clId="{B74C8286-FA99-4342-AFE0-AC3E2AF95733}" dt="2024-11-01T04:46:21.609" v="689"/>
          <ac:picMkLst>
            <pc:docMk/>
            <pc:sldMk cId="2146895797" sldId="262"/>
            <ac:picMk id="11" creationId="{B2CCFBB0-7601-618D-D2E3-2B5FB32FF47A}"/>
          </ac:picMkLst>
        </pc:picChg>
      </pc:sldChg>
      <pc:sldChg chg="addSp delSp modSp new mod">
        <pc:chgData name="Ayush Anand" userId="a4ae143ffb53606b" providerId="LiveId" clId="{B74C8286-FA99-4342-AFE0-AC3E2AF95733}" dt="2024-11-01T04:46:49.906" v="699"/>
        <pc:sldMkLst>
          <pc:docMk/>
          <pc:sldMk cId="54397598" sldId="263"/>
        </pc:sldMkLst>
        <pc:spChg chg="mod">
          <ac:chgData name="Ayush Anand" userId="a4ae143ffb53606b" providerId="LiveId" clId="{B74C8286-FA99-4342-AFE0-AC3E2AF95733}" dt="2024-11-01T04:36:25.046" v="673" actId="255"/>
          <ac:spMkLst>
            <pc:docMk/>
            <pc:sldMk cId="54397598" sldId="263"/>
            <ac:spMk id="2" creationId="{20F71AFA-5FBF-4107-6BBA-88E78EE0663D}"/>
          </ac:spMkLst>
        </pc:spChg>
        <pc:spChg chg="del">
          <ac:chgData name="Ayush Anand" userId="a4ae143ffb53606b" providerId="LiveId" clId="{B74C8286-FA99-4342-AFE0-AC3E2AF95733}" dt="2024-11-01T04:29:25.354" v="611" actId="478"/>
          <ac:spMkLst>
            <pc:docMk/>
            <pc:sldMk cId="54397598" sldId="263"/>
            <ac:spMk id="3" creationId="{76F530BD-79FD-62D3-0163-2EE42CED857D}"/>
          </ac:spMkLst>
        </pc:spChg>
        <pc:picChg chg="add mod">
          <ac:chgData name="Ayush Anand" userId="a4ae143ffb53606b" providerId="LiveId" clId="{B74C8286-FA99-4342-AFE0-AC3E2AF95733}" dt="2024-11-01T04:46:49.906" v="699"/>
          <ac:picMkLst>
            <pc:docMk/>
            <pc:sldMk cId="54397598" sldId="263"/>
            <ac:picMk id="4" creationId="{3F67ED3E-864E-AF6E-2430-0FCDC7BB9ADC}"/>
          </ac:picMkLst>
        </pc:picChg>
      </pc:sldChg>
      <pc:sldChg chg="addSp delSp modSp new mod">
        <pc:chgData name="Ayush Anand" userId="a4ae143ffb53606b" providerId="LiveId" clId="{B74C8286-FA99-4342-AFE0-AC3E2AF95733}" dt="2024-11-01T04:46:35.444" v="694"/>
        <pc:sldMkLst>
          <pc:docMk/>
          <pc:sldMk cId="3350620603" sldId="264"/>
        </pc:sldMkLst>
        <pc:spChg chg="mod">
          <ac:chgData name="Ayush Anand" userId="a4ae143ffb53606b" providerId="LiveId" clId="{B74C8286-FA99-4342-AFE0-AC3E2AF95733}" dt="2024-11-01T04:34:26.378" v="664" actId="1076"/>
          <ac:spMkLst>
            <pc:docMk/>
            <pc:sldMk cId="3350620603" sldId="264"/>
            <ac:spMk id="2" creationId="{73C689F5-33D1-0911-AF17-552FC3224AFD}"/>
          </ac:spMkLst>
        </pc:spChg>
        <pc:spChg chg="del">
          <ac:chgData name="Ayush Anand" userId="a4ae143ffb53606b" providerId="LiveId" clId="{B74C8286-FA99-4342-AFE0-AC3E2AF95733}" dt="2024-11-01T03:49:29.364" v="411" actId="478"/>
          <ac:spMkLst>
            <pc:docMk/>
            <pc:sldMk cId="3350620603" sldId="264"/>
            <ac:spMk id="3" creationId="{40209587-B1CB-E8C0-1327-FDFFDC293585}"/>
          </ac:spMkLst>
        </pc:spChg>
        <pc:spChg chg="add mod">
          <ac:chgData name="Ayush Anand" userId="a4ae143ffb53606b" providerId="LiveId" clId="{B74C8286-FA99-4342-AFE0-AC3E2AF95733}" dt="2024-11-01T04:34:41.864" v="665" actId="1076"/>
          <ac:spMkLst>
            <pc:docMk/>
            <pc:sldMk cId="3350620603" sldId="264"/>
            <ac:spMk id="6" creationId="{C69A185E-A500-AC1D-BBCE-D6DA0564A986}"/>
          </ac:spMkLst>
        </pc:spChg>
        <pc:spChg chg="add mod">
          <ac:chgData name="Ayush Anand" userId="a4ae143ffb53606b" providerId="LiveId" clId="{B74C8286-FA99-4342-AFE0-AC3E2AF95733}" dt="2024-11-01T03:51:17.423" v="427" actId="14100"/>
          <ac:spMkLst>
            <pc:docMk/>
            <pc:sldMk cId="3350620603" sldId="264"/>
            <ac:spMk id="8" creationId="{ACC424A9-25CC-8937-AAD3-3D22C2A8E61B}"/>
          </ac:spMkLst>
        </pc:spChg>
        <pc:picChg chg="add mod">
          <ac:chgData name="Ayush Anand" userId="a4ae143ffb53606b" providerId="LiveId" clId="{B74C8286-FA99-4342-AFE0-AC3E2AF95733}" dt="2024-11-01T03:49:53.799" v="417" actId="1076"/>
          <ac:picMkLst>
            <pc:docMk/>
            <pc:sldMk cId="3350620603" sldId="264"/>
            <ac:picMk id="4" creationId="{8B8CB63B-B866-1D7F-A872-7DA9ED85C729}"/>
          </ac:picMkLst>
        </pc:picChg>
        <pc:picChg chg="add mod">
          <ac:chgData name="Ayush Anand" userId="a4ae143ffb53606b" providerId="LiveId" clId="{B74C8286-FA99-4342-AFE0-AC3E2AF95733}" dt="2024-11-01T04:46:35.444" v="694"/>
          <ac:picMkLst>
            <pc:docMk/>
            <pc:sldMk cId="3350620603" sldId="264"/>
            <ac:picMk id="9" creationId="{67D3A04D-5902-D72F-37F7-1E2EEEDA71D8}"/>
          </ac:picMkLst>
        </pc:picChg>
      </pc:sldChg>
      <pc:sldChg chg="addSp delSp modSp new mod">
        <pc:chgData name="Ayush Anand" userId="a4ae143ffb53606b" providerId="LiveId" clId="{B74C8286-FA99-4342-AFE0-AC3E2AF95733}" dt="2024-11-01T04:46:33.341" v="693"/>
        <pc:sldMkLst>
          <pc:docMk/>
          <pc:sldMk cId="1628838712" sldId="265"/>
        </pc:sldMkLst>
        <pc:spChg chg="mod">
          <ac:chgData name="Ayush Anand" userId="a4ae143ffb53606b" providerId="LiveId" clId="{B74C8286-FA99-4342-AFE0-AC3E2AF95733}" dt="2024-11-01T04:34:04.167" v="663" actId="1076"/>
          <ac:spMkLst>
            <pc:docMk/>
            <pc:sldMk cId="1628838712" sldId="265"/>
            <ac:spMk id="2" creationId="{FC6002E7-735C-E17D-F0FC-60EA42BAE119}"/>
          </ac:spMkLst>
        </pc:spChg>
        <pc:spChg chg="del">
          <ac:chgData name="Ayush Anand" userId="a4ae143ffb53606b" providerId="LiveId" clId="{B74C8286-FA99-4342-AFE0-AC3E2AF95733}" dt="2024-11-01T03:27:44.556" v="369" actId="478"/>
          <ac:spMkLst>
            <pc:docMk/>
            <pc:sldMk cId="1628838712" sldId="265"/>
            <ac:spMk id="3" creationId="{C2A2D021-2D09-F16C-22CB-11AFAB1CEE4F}"/>
          </ac:spMkLst>
        </pc:spChg>
        <pc:spChg chg="add mod">
          <ac:chgData name="Ayush Anand" userId="a4ae143ffb53606b" providerId="LiveId" clId="{B74C8286-FA99-4342-AFE0-AC3E2AF95733}" dt="2024-11-01T04:04:18.698" v="464" actId="5793"/>
          <ac:spMkLst>
            <pc:docMk/>
            <pc:sldMk cId="1628838712" sldId="265"/>
            <ac:spMk id="6" creationId="{D17F6820-8C6B-9C7E-F4E9-568CB3869F36}"/>
          </ac:spMkLst>
        </pc:spChg>
        <pc:spChg chg="add mod">
          <ac:chgData name="Ayush Anand" userId="a4ae143ffb53606b" providerId="LiveId" clId="{B74C8286-FA99-4342-AFE0-AC3E2AF95733}" dt="2024-11-01T03:56:41.376" v="450" actId="1076"/>
          <ac:spMkLst>
            <pc:docMk/>
            <pc:sldMk cId="1628838712" sldId="265"/>
            <ac:spMk id="8" creationId="{B9D870F9-0398-E046-D8CA-C4942E631F71}"/>
          </ac:spMkLst>
        </pc:spChg>
        <pc:spChg chg="add mod">
          <ac:chgData name="Ayush Anand" userId="a4ae143ffb53606b" providerId="LiveId" clId="{B74C8286-FA99-4342-AFE0-AC3E2AF95733}" dt="2024-11-01T03:31:12.995" v="397" actId="14100"/>
          <ac:spMkLst>
            <pc:docMk/>
            <pc:sldMk cId="1628838712" sldId="265"/>
            <ac:spMk id="10" creationId="{20098D15-A559-BD4A-5D61-C634B5B1EA73}"/>
          </ac:spMkLst>
        </pc:spChg>
        <pc:picChg chg="add mod">
          <ac:chgData name="Ayush Anand" userId="a4ae143ffb53606b" providerId="LiveId" clId="{B74C8286-FA99-4342-AFE0-AC3E2AF95733}" dt="2024-11-01T03:30:44.083" v="391" actId="1076"/>
          <ac:picMkLst>
            <pc:docMk/>
            <pc:sldMk cId="1628838712" sldId="265"/>
            <ac:picMk id="4" creationId="{EA16A6DC-502B-E139-8D6D-F32418455616}"/>
          </ac:picMkLst>
        </pc:picChg>
        <pc:picChg chg="add mod">
          <ac:chgData name="Ayush Anand" userId="a4ae143ffb53606b" providerId="LiveId" clId="{B74C8286-FA99-4342-AFE0-AC3E2AF95733}" dt="2024-11-01T04:46:33.341" v="693"/>
          <ac:picMkLst>
            <pc:docMk/>
            <pc:sldMk cId="1628838712" sldId="265"/>
            <ac:picMk id="11" creationId="{E45CE413-3123-BFFF-076D-713ED13B8718}"/>
          </ac:picMkLst>
        </pc:picChg>
      </pc:sldChg>
      <pc:sldChg chg="addSp delSp modSp new mod ord">
        <pc:chgData name="Ayush Anand" userId="a4ae143ffb53606b" providerId="LiveId" clId="{B74C8286-FA99-4342-AFE0-AC3E2AF95733}" dt="2024-11-01T04:46:37.956" v="695"/>
        <pc:sldMkLst>
          <pc:docMk/>
          <pc:sldMk cId="3537349448" sldId="266"/>
        </pc:sldMkLst>
        <pc:spChg chg="mod">
          <ac:chgData name="Ayush Anand" userId="a4ae143ffb53606b" providerId="LiveId" clId="{B74C8286-FA99-4342-AFE0-AC3E2AF95733}" dt="2024-11-01T04:34:54.744" v="666" actId="1076"/>
          <ac:spMkLst>
            <pc:docMk/>
            <pc:sldMk cId="3537349448" sldId="266"/>
            <ac:spMk id="2" creationId="{34A73975-10EB-072C-2B7E-0E9ACCFB1AF4}"/>
          </ac:spMkLst>
        </pc:spChg>
        <pc:spChg chg="del">
          <ac:chgData name="Ayush Anand" userId="a4ae143ffb53606b" providerId="LiveId" clId="{B74C8286-FA99-4342-AFE0-AC3E2AF95733}" dt="2024-11-01T03:52:37.309" v="435" actId="478"/>
          <ac:spMkLst>
            <pc:docMk/>
            <pc:sldMk cId="3537349448" sldId="266"/>
            <ac:spMk id="3" creationId="{6F999075-5CED-0357-6705-DC1E71379A73}"/>
          </ac:spMkLst>
        </pc:spChg>
        <pc:spChg chg="add mod">
          <ac:chgData name="Ayush Anand" userId="a4ae143ffb53606b" providerId="LiveId" clId="{B74C8286-FA99-4342-AFE0-AC3E2AF95733}" dt="2024-11-01T03:58:50.080" v="460" actId="20577"/>
          <ac:spMkLst>
            <pc:docMk/>
            <pc:sldMk cId="3537349448" sldId="266"/>
            <ac:spMk id="6" creationId="{07D71619-D357-9180-55DF-7AC3967456D9}"/>
          </ac:spMkLst>
        </pc:spChg>
        <pc:picChg chg="add mod">
          <ac:chgData name="Ayush Anand" userId="a4ae143ffb53606b" providerId="LiveId" clId="{B74C8286-FA99-4342-AFE0-AC3E2AF95733}" dt="2024-11-01T03:52:50.182" v="439" actId="14100"/>
          <ac:picMkLst>
            <pc:docMk/>
            <pc:sldMk cId="3537349448" sldId="266"/>
            <ac:picMk id="4" creationId="{E857A6F5-EFCA-68A8-2322-A6901A58511B}"/>
          </ac:picMkLst>
        </pc:picChg>
        <pc:picChg chg="add mod">
          <ac:chgData name="Ayush Anand" userId="a4ae143ffb53606b" providerId="LiveId" clId="{B74C8286-FA99-4342-AFE0-AC3E2AF95733}" dt="2024-11-01T04:46:37.956" v="695"/>
          <ac:picMkLst>
            <pc:docMk/>
            <pc:sldMk cId="3537349448" sldId="266"/>
            <ac:picMk id="7" creationId="{C3BBC55B-688E-1623-CCA1-0E422DB04484}"/>
          </ac:picMkLst>
        </pc:picChg>
      </pc:sldChg>
      <pc:sldChg chg="addSp delSp modSp new mod">
        <pc:chgData name="Ayush Anand" userId="a4ae143ffb53606b" providerId="LiveId" clId="{B74C8286-FA99-4342-AFE0-AC3E2AF95733}" dt="2024-11-01T04:46:40.943" v="696"/>
        <pc:sldMkLst>
          <pc:docMk/>
          <pc:sldMk cId="3334569676" sldId="267"/>
        </pc:sldMkLst>
        <pc:spChg chg="mod">
          <ac:chgData name="Ayush Anand" userId="a4ae143ffb53606b" providerId="LiveId" clId="{B74C8286-FA99-4342-AFE0-AC3E2AF95733}" dt="2024-11-01T04:40:20.429" v="682" actId="113"/>
          <ac:spMkLst>
            <pc:docMk/>
            <pc:sldMk cId="3334569676" sldId="267"/>
            <ac:spMk id="2" creationId="{50A4B15E-4C58-7F65-AF82-C5E87FE70C1A}"/>
          </ac:spMkLst>
        </pc:spChg>
        <pc:spChg chg="del">
          <ac:chgData name="Ayush Anand" userId="a4ae143ffb53606b" providerId="LiveId" clId="{B74C8286-FA99-4342-AFE0-AC3E2AF95733}" dt="2024-11-01T04:15:51.789" v="533" actId="478"/>
          <ac:spMkLst>
            <pc:docMk/>
            <pc:sldMk cId="3334569676" sldId="267"/>
            <ac:spMk id="3" creationId="{E57B3971-1EFE-CE51-1D5D-00B17B545847}"/>
          </ac:spMkLst>
        </pc:spChg>
        <pc:spChg chg="add">
          <ac:chgData name="Ayush Anand" userId="a4ae143ffb53606b" providerId="LiveId" clId="{B74C8286-FA99-4342-AFE0-AC3E2AF95733}" dt="2024-11-01T04:16:03.649" v="534"/>
          <ac:spMkLst>
            <pc:docMk/>
            <pc:sldMk cId="3334569676" sldId="267"/>
            <ac:spMk id="4" creationId="{EC705D99-9722-6A82-4245-1062B140C421}"/>
          </ac:spMkLst>
        </pc:spChg>
        <pc:spChg chg="add">
          <ac:chgData name="Ayush Anand" userId="a4ae143ffb53606b" providerId="LiveId" clId="{B74C8286-FA99-4342-AFE0-AC3E2AF95733}" dt="2024-11-01T04:16:07.441" v="535"/>
          <ac:spMkLst>
            <pc:docMk/>
            <pc:sldMk cId="3334569676" sldId="267"/>
            <ac:spMk id="5" creationId="{A7D75DBA-A9BE-5294-CF7E-193C98949CDE}"/>
          </ac:spMkLst>
        </pc:spChg>
        <pc:spChg chg="add mod">
          <ac:chgData name="Ayush Anand" userId="a4ae143ffb53606b" providerId="LiveId" clId="{B74C8286-FA99-4342-AFE0-AC3E2AF95733}" dt="2024-11-01T04:16:58.602" v="546" actId="5793"/>
          <ac:spMkLst>
            <pc:docMk/>
            <pc:sldMk cId="3334569676" sldId="267"/>
            <ac:spMk id="7" creationId="{0D0F8FD4-7E70-5EE5-EE81-F16EAD774103}"/>
          </ac:spMkLst>
        </pc:spChg>
        <pc:spChg chg="add mod">
          <ac:chgData name="Ayush Anand" userId="a4ae143ffb53606b" providerId="LiveId" clId="{B74C8286-FA99-4342-AFE0-AC3E2AF95733}" dt="2024-11-01T04:35:46.747" v="670" actId="5793"/>
          <ac:spMkLst>
            <pc:docMk/>
            <pc:sldMk cId="3334569676" sldId="267"/>
            <ac:spMk id="9" creationId="{41219459-FFC4-2E5F-69AD-8A2499EC763C}"/>
          </ac:spMkLst>
        </pc:spChg>
        <pc:picChg chg="add mod">
          <ac:chgData name="Ayush Anand" userId="a4ae143ffb53606b" providerId="LiveId" clId="{B74C8286-FA99-4342-AFE0-AC3E2AF95733}" dt="2024-11-01T04:46:40.943" v="696"/>
          <ac:picMkLst>
            <pc:docMk/>
            <pc:sldMk cId="3334569676" sldId="267"/>
            <ac:picMk id="10" creationId="{D762222E-997A-955F-DD76-14040F6720EB}"/>
          </ac:picMkLst>
        </pc:picChg>
      </pc:sldChg>
      <pc:sldChg chg="addSp delSp modSp new mod">
        <pc:chgData name="Ayush Anand" userId="a4ae143ffb53606b" providerId="LiveId" clId="{B74C8286-FA99-4342-AFE0-AC3E2AF95733}" dt="2024-11-01T04:46:46.386" v="698"/>
        <pc:sldMkLst>
          <pc:docMk/>
          <pc:sldMk cId="239638888" sldId="268"/>
        </pc:sldMkLst>
        <pc:spChg chg="mod">
          <ac:chgData name="Ayush Anand" userId="a4ae143ffb53606b" providerId="LiveId" clId="{B74C8286-FA99-4342-AFE0-AC3E2AF95733}" dt="2024-11-01T04:40:08.755" v="680" actId="113"/>
          <ac:spMkLst>
            <pc:docMk/>
            <pc:sldMk cId="239638888" sldId="268"/>
            <ac:spMk id="2" creationId="{E28CDD05-056D-3618-78DD-FB5671B7D5D8}"/>
          </ac:spMkLst>
        </pc:spChg>
        <pc:spChg chg="del">
          <ac:chgData name="Ayush Anand" userId="a4ae143ffb53606b" providerId="LiveId" clId="{B74C8286-FA99-4342-AFE0-AC3E2AF95733}" dt="2024-11-01T04:28:23.494" v="601" actId="478"/>
          <ac:spMkLst>
            <pc:docMk/>
            <pc:sldMk cId="239638888" sldId="268"/>
            <ac:spMk id="3" creationId="{EF93FB47-18EA-F563-9C18-96283ED0A8F2}"/>
          </ac:spMkLst>
        </pc:spChg>
        <pc:spChg chg="add del mod">
          <ac:chgData name="Ayush Anand" userId="a4ae143ffb53606b" providerId="LiveId" clId="{B74C8286-FA99-4342-AFE0-AC3E2AF95733}" dt="2024-11-01T04:29:00.846" v="610" actId="14100"/>
          <ac:spMkLst>
            <pc:docMk/>
            <pc:sldMk cId="239638888" sldId="268"/>
            <ac:spMk id="5" creationId="{CA022623-18FC-7CA4-E5A2-6A377E8AFBAC}"/>
          </ac:spMkLst>
        </pc:spChg>
        <pc:picChg chg="add mod">
          <ac:chgData name="Ayush Anand" userId="a4ae143ffb53606b" providerId="LiveId" clId="{B74C8286-FA99-4342-AFE0-AC3E2AF95733}" dt="2024-11-01T04:46:46.386" v="698"/>
          <ac:picMkLst>
            <pc:docMk/>
            <pc:sldMk cId="239638888" sldId="268"/>
            <ac:picMk id="6" creationId="{4A9DA879-96B1-5966-D975-53DD29C5F45F}"/>
          </ac:picMkLst>
        </pc:picChg>
      </pc:sldChg>
      <pc:sldChg chg="addSp delSp modSp new mod">
        <pc:chgData name="Ayush Anand" userId="a4ae143ffb53606b" providerId="LiveId" clId="{B74C8286-FA99-4342-AFE0-AC3E2AF95733}" dt="2024-11-01T04:46:43.764" v="697"/>
        <pc:sldMkLst>
          <pc:docMk/>
          <pc:sldMk cId="3088119785" sldId="269"/>
        </pc:sldMkLst>
        <pc:spChg chg="mod">
          <ac:chgData name="Ayush Anand" userId="a4ae143ffb53606b" providerId="LiveId" clId="{B74C8286-FA99-4342-AFE0-AC3E2AF95733}" dt="2024-11-01T04:40:14.617" v="681" actId="113"/>
          <ac:spMkLst>
            <pc:docMk/>
            <pc:sldMk cId="3088119785" sldId="269"/>
            <ac:spMk id="2" creationId="{24107183-9229-4A0B-1BE1-E4064B50D907}"/>
          </ac:spMkLst>
        </pc:spChg>
        <pc:spChg chg="del">
          <ac:chgData name="Ayush Anand" userId="a4ae143ffb53606b" providerId="LiveId" clId="{B74C8286-FA99-4342-AFE0-AC3E2AF95733}" dt="2024-11-01T04:16:16.812" v="537"/>
          <ac:spMkLst>
            <pc:docMk/>
            <pc:sldMk cId="3088119785" sldId="269"/>
            <ac:spMk id="3" creationId="{C4DD3A23-E0C2-5696-D83D-D49E19CC6D45}"/>
          </ac:spMkLst>
        </pc:spChg>
        <pc:spChg chg="add">
          <ac:chgData name="Ayush Anand" userId="a4ae143ffb53606b" providerId="LiveId" clId="{B74C8286-FA99-4342-AFE0-AC3E2AF95733}" dt="2024-11-01T04:16:14.953" v="536"/>
          <ac:spMkLst>
            <pc:docMk/>
            <pc:sldMk cId="3088119785" sldId="269"/>
            <ac:spMk id="4" creationId="{26B8394D-56BB-6F2C-1671-05504BD3461A}"/>
          </ac:spMkLst>
        </pc:spChg>
        <pc:spChg chg="add del mod">
          <ac:chgData name="Ayush Anand" userId="a4ae143ffb53606b" providerId="LiveId" clId="{B74C8286-FA99-4342-AFE0-AC3E2AF95733}" dt="2024-11-01T04:20:58.768" v="549" actId="21"/>
          <ac:spMkLst>
            <pc:docMk/>
            <pc:sldMk cId="3088119785" sldId="269"/>
            <ac:spMk id="5" creationId="{C90298D4-52CF-F605-BD59-F1B05565DBF7}"/>
          </ac:spMkLst>
        </pc:spChg>
        <pc:spChg chg="add mod">
          <ac:chgData name="Ayush Anand" userId="a4ae143ffb53606b" providerId="LiveId" clId="{B74C8286-FA99-4342-AFE0-AC3E2AF95733}" dt="2024-11-01T04:22:26.253" v="556" actId="14100"/>
          <ac:spMkLst>
            <pc:docMk/>
            <pc:sldMk cId="3088119785" sldId="269"/>
            <ac:spMk id="7" creationId="{0180DF03-EFC0-4737-A1BB-E186BF723720}"/>
          </ac:spMkLst>
        </pc:spChg>
        <pc:spChg chg="add mod">
          <ac:chgData name="Ayush Anand" userId="a4ae143ffb53606b" providerId="LiveId" clId="{B74C8286-FA99-4342-AFE0-AC3E2AF95733}" dt="2024-11-01T04:25:30.010" v="590" actId="1076"/>
          <ac:spMkLst>
            <pc:docMk/>
            <pc:sldMk cId="3088119785" sldId="269"/>
            <ac:spMk id="10" creationId="{950CA3DA-1B6B-95EF-FEA9-5D79E463E9FA}"/>
          </ac:spMkLst>
        </pc:spChg>
        <pc:graphicFrameChg chg="add mod modGraphic">
          <ac:chgData name="Ayush Anand" userId="a4ae143ffb53606b" providerId="LiveId" clId="{B74C8286-FA99-4342-AFE0-AC3E2AF95733}" dt="2024-11-01T04:25:00.389" v="586" actId="14100"/>
          <ac:graphicFrameMkLst>
            <pc:docMk/>
            <pc:sldMk cId="3088119785" sldId="269"/>
            <ac:graphicFrameMk id="8" creationId="{15C37A99-6530-205D-0588-F57090511DB2}"/>
          </ac:graphicFrameMkLst>
        </pc:graphicFrameChg>
        <pc:picChg chg="add mod">
          <ac:chgData name="Ayush Anand" userId="a4ae143ffb53606b" providerId="LiveId" clId="{B74C8286-FA99-4342-AFE0-AC3E2AF95733}" dt="2024-11-01T04:46:43.764" v="697"/>
          <ac:picMkLst>
            <pc:docMk/>
            <pc:sldMk cId="3088119785" sldId="269"/>
            <ac:picMk id="11" creationId="{619D3637-2831-43ED-76E2-EFEACB95405F}"/>
          </ac:picMkLst>
        </pc:picChg>
      </pc:sldChg>
      <pc:sldChg chg="addSp delSp modSp new mod">
        <pc:chgData name="Ayush Anand" userId="a4ae143ffb53606b" providerId="LiveId" clId="{B74C8286-FA99-4342-AFE0-AC3E2AF95733}" dt="2024-11-01T05:06:10.933" v="913" actId="113"/>
        <pc:sldMkLst>
          <pc:docMk/>
          <pc:sldMk cId="3915640528" sldId="270"/>
        </pc:sldMkLst>
        <pc:spChg chg="mod">
          <ac:chgData name="Ayush Anand" userId="a4ae143ffb53606b" providerId="LiveId" clId="{B74C8286-FA99-4342-AFE0-AC3E2AF95733}" dt="2024-11-01T05:01:02.301" v="896" actId="20577"/>
          <ac:spMkLst>
            <pc:docMk/>
            <pc:sldMk cId="3915640528" sldId="270"/>
            <ac:spMk id="2" creationId="{AE784F31-1E74-F5E9-840F-0C1AEF04DB48}"/>
          </ac:spMkLst>
        </pc:spChg>
        <pc:spChg chg="del">
          <ac:chgData name="Ayush Anand" userId="a4ae143ffb53606b" providerId="LiveId" clId="{B74C8286-FA99-4342-AFE0-AC3E2AF95733}" dt="2024-11-01T05:01:06.341" v="897" actId="478"/>
          <ac:spMkLst>
            <pc:docMk/>
            <pc:sldMk cId="3915640528" sldId="270"/>
            <ac:spMk id="3" creationId="{1D5160CF-6958-16DA-5A0A-31AF876C27C5}"/>
          </ac:spMkLst>
        </pc:spChg>
        <pc:spChg chg="add mod">
          <ac:chgData name="Ayush Anand" userId="a4ae143ffb53606b" providerId="LiveId" clId="{B74C8286-FA99-4342-AFE0-AC3E2AF95733}" dt="2024-11-01T05:06:10.933" v="913" actId="113"/>
          <ac:spMkLst>
            <pc:docMk/>
            <pc:sldMk cId="3915640528" sldId="270"/>
            <ac:spMk id="5" creationId="{4AA45DB6-64D4-3895-8023-35DF80A6C607}"/>
          </ac:spMkLst>
        </pc:spChg>
      </pc:sldChg>
      <pc:sldMasterChg chg="setBg">
        <pc:chgData name="Ayush Anand" userId="a4ae143ffb53606b" providerId="LiveId" clId="{B74C8286-FA99-4342-AFE0-AC3E2AF95733}" dt="2024-11-01T04:42:16.746" v="684"/>
        <pc:sldMasterMkLst>
          <pc:docMk/>
          <pc:sldMasterMk cId="268792018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09685-0750-42FD-A6D2-80BA60B6665B}" type="datetimeFigureOut">
              <a:rPr lang="en-US" smtClean="0"/>
              <a:t>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CF48B-8A7C-4017-B723-388FE03F4BE4}" type="slidenum">
              <a:rPr lang="en-US" smtClean="0"/>
              <a:t>‹#›</a:t>
            </a:fld>
            <a:endParaRPr lang="en-US"/>
          </a:p>
        </p:txBody>
      </p:sp>
    </p:spTree>
    <p:extLst>
      <p:ext uri="{BB962C8B-B14F-4D97-AF65-F5344CB8AC3E}">
        <p14:creationId xmlns:p14="http://schemas.microsoft.com/office/powerpoint/2010/main" val="628903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0CF48B-8A7C-4017-B723-388FE03F4BE4}" type="slidenum">
              <a:rPr lang="en-US" smtClean="0"/>
              <a:t>5</a:t>
            </a:fld>
            <a:endParaRPr lang="en-US"/>
          </a:p>
        </p:txBody>
      </p:sp>
    </p:spTree>
    <p:extLst>
      <p:ext uri="{BB962C8B-B14F-4D97-AF65-F5344CB8AC3E}">
        <p14:creationId xmlns:p14="http://schemas.microsoft.com/office/powerpoint/2010/main" val="2016068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62A5-60E8-F999-824D-808FCE9369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D3ADF5-BCEE-8364-2B59-123D2F0752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C1E5C1-96AE-6A8F-14F6-1B23571A4DE1}"/>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5" name="Footer Placeholder 4">
            <a:extLst>
              <a:ext uri="{FF2B5EF4-FFF2-40B4-BE49-F238E27FC236}">
                <a16:creationId xmlns:a16="http://schemas.microsoft.com/office/drawing/2014/main" id="{14B7372B-6B02-70EA-65DC-67D414AA5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B4733-E5D0-EE2C-682D-69299B3FB7BD}"/>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24666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7823-178F-E3FC-19EF-57E95EF3FC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B7A58-A3CA-D122-C334-8966709A2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A3CEB-7B10-FB8D-CD7D-791B3E8C00CB}"/>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5" name="Footer Placeholder 4">
            <a:extLst>
              <a:ext uri="{FF2B5EF4-FFF2-40B4-BE49-F238E27FC236}">
                <a16:creationId xmlns:a16="http://schemas.microsoft.com/office/drawing/2014/main" id="{3487CDA4-1214-5EC9-88F4-9E2C83D52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DD445-622C-FA27-0492-E305FBFB1A86}"/>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163720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94142-12C6-8DDC-D1EC-E6C89FF142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9897B5-FF18-B95A-BE89-72F93B0DF5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5EE06-F1DD-F8EC-96DB-C8DF7F1FAE3A}"/>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5" name="Footer Placeholder 4">
            <a:extLst>
              <a:ext uri="{FF2B5EF4-FFF2-40B4-BE49-F238E27FC236}">
                <a16:creationId xmlns:a16="http://schemas.microsoft.com/office/drawing/2014/main" id="{4AD01E91-1117-598B-D98B-92A5B4FE1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65BA2-A30D-4B92-874A-AA14A11E0B73}"/>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294817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89EB-716C-CB24-C403-3668E88DA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2D515-BFFF-563A-86D2-28DC77B80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66535-4499-5483-D9AB-7CC485C73A8F}"/>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5" name="Footer Placeholder 4">
            <a:extLst>
              <a:ext uri="{FF2B5EF4-FFF2-40B4-BE49-F238E27FC236}">
                <a16:creationId xmlns:a16="http://schemas.microsoft.com/office/drawing/2014/main" id="{411CDC1C-DC74-2FAC-5157-96293B5CE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8D9A9-1CB2-C695-D5CA-6016F5DE5FCB}"/>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410867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E1EC-8B62-E5D8-8128-78D7C0679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4E8B6-FA58-3C69-063C-78937B9AAD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1AADC-6FE1-833D-D882-7751EFB1054E}"/>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5" name="Footer Placeholder 4">
            <a:extLst>
              <a:ext uri="{FF2B5EF4-FFF2-40B4-BE49-F238E27FC236}">
                <a16:creationId xmlns:a16="http://schemas.microsoft.com/office/drawing/2014/main" id="{5DC763E1-7D6D-8AD0-BA6F-4E0AAE70F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D113E-7564-6BF6-D86E-9403FD09F9C3}"/>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234733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6CA0-BCE0-370E-559F-8DD99147A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002C6-9CF8-A496-EF26-AF1180A79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664AF-3ECE-3AC7-8E75-1B87E25EE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CC2390-984C-3092-31FF-9B68189F77B5}"/>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6" name="Footer Placeholder 5">
            <a:extLst>
              <a:ext uri="{FF2B5EF4-FFF2-40B4-BE49-F238E27FC236}">
                <a16:creationId xmlns:a16="http://schemas.microsoft.com/office/drawing/2014/main" id="{A5F835A6-B9EA-7D08-29F9-80E90C36A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5CED5-2DEC-AD34-CE2A-A9734A6AB5F3}"/>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169499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8791-7B7E-C79E-DCEE-BB400D774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F7DB19-5B3B-E0B0-FCC1-F5E5771A2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19CD2-AAF2-239E-16D6-CADDF1D228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982180-6619-C5AE-442B-517ADC7EAA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C80C-31BA-60D2-F411-18C7ADE0F0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31B765-A772-735D-9CFF-0C78004B9B3F}"/>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8" name="Footer Placeholder 7">
            <a:extLst>
              <a:ext uri="{FF2B5EF4-FFF2-40B4-BE49-F238E27FC236}">
                <a16:creationId xmlns:a16="http://schemas.microsoft.com/office/drawing/2014/main" id="{7D733DAF-224A-6F66-3A50-6D8A526141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1D3CB9-CEF4-E655-BCE4-AB788AE458F9}"/>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125158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95C9-4E12-7553-D9F3-53D4EF178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54DC4-6A06-75EB-8034-F66ABDA597D9}"/>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4" name="Footer Placeholder 3">
            <a:extLst>
              <a:ext uri="{FF2B5EF4-FFF2-40B4-BE49-F238E27FC236}">
                <a16:creationId xmlns:a16="http://schemas.microsoft.com/office/drawing/2014/main" id="{EA6318E5-7EC9-38CD-C704-9D0471EFF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83A0A-7B3F-E405-7B0A-7D3B1A2D3D04}"/>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268987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6FF76-4C0D-FC65-88F5-FB559A62AEC5}"/>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3" name="Footer Placeholder 2">
            <a:extLst>
              <a:ext uri="{FF2B5EF4-FFF2-40B4-BE49-F238E27FC236}">
                <a16:creationId xmlns:a16="http://schemas.microsoft.com/office/drawing/2014/main" id="{B0A0C28A-DAE5-CD06-A0E3-72C8FB92D0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1B4FC-3337-3C9C-281E-8FF0169DD716}"/>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425893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10DB4-5977-66E5-DC22-0D7404B8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45CB4F-A904-4BB6-C023-4AFAB7B08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DCE881-541B-5D9B-3C3B-FB5FBDFA7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BB201-4604-4F92-13AA-A2DE90D3ADEB}"/>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6" name="Footer Placeholder 5">
            <a:extLst>
              <a:ext uri="{FF2B5EF4-FFF2-40B4-BE49-F238E27FC236}">
                <a16:creationId xmlns:a16="http://schemas.microsoft.com/office/drawing/2014/main" id="{BA84C5C1-E211-5A93-C61C-AAEF6A0EC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D89C-90AC-CAD1-D1D1-8AE407FDCD92}"/>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251735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CAA7-1436-2AD5-47D6-98228A61D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9DC869-9C64-64BF-4206-805E288625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6978D7-6C86-AEC9-A533-E84961702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68863-4202-070F-18E1-9B28E3D88AD6}"/>
              </a:ext>
            </a:extLst>
          </p:cNvPr>
          <p:cNvSpPr>
            <a:spLocks noGrp="1"/>
          </p:cNvSpPr>
          <p:nvPr>
            <p:ph type="dt" sz="half" idx="10"/>
          </p:nvPr>
        </p:nvSpPr>
        <p:spPr/>
        <p:txBody>
          <a:bodyPr/>
          <a:lstStyle/>
          <a:p>
            <a:fld id="{480C4E60-7F2A-4CEF-B7AA-90472B03F061}" type="datetimeFigureOut">
              <a:rPr lang="en-US" smtClean="0"/>
              <a:t>1/2/2025</a:t>
            </a:fld>
            <a:endParaRPr lang="en-US"/>
          </a:p>
        </p:txBody>
      </p:sp>
      <p:sp>
        <p:nvSpPr>
          <p:cNvPr id="6" name="Footer Placeholder 5">
            <a:extLst>
              <a:ext uri="{FF2B5EF4-FFF2-40B4-BE49-F238E27FC236}">
                <a16:creationId xmlns:a16="http://schemas.microsoft.com/office/drawing/2014/main" id="{263EE9A6-3312-696E-73E2-B3EE7BAC4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BAE2F-8C1A-86C6-6FC7-606BC2D4C76F}"/>
              </a:ext>
            </a:extLst>
          </p:cNvPr>
          <p:cNvSpPr>
            <a:spLocks noGrp="1"/>
          </p:cNvSpPr>
          <p:nvPr>
            <p:ph type="sldNum" sz="quarter" idx="12"/>
          </p:nvPr>
        </p:nvSpPr>
        <p:spPr/>
        <p:txBody>
          <a:bodyPr/>
          <a:lstStyle/>
          <a:p>
            <a:fld id="{9E3B93BA-6D5F-4895-9A88-906296A2B047}" type="slidenum">
              <a:rPr lang="en-US" smtClean="0"/>
              <a:t>‹#›</a:t>
            </a:fld>
            <a:endParaRPr lang="en-US"/>
          </a:p>
        </p:txBody>
      </p:sp>
    </p:spTree>
    <p:extLst>
      <p:ext uri="{BB962C8B-B14F-4D97-AF65-F5344CB8AC3E}">
        <p14:creationId xmlns:p14="http://schemas.microsoft.com/office/powerpoint/2010/main" val="79457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69A01-14D1-FFEE-1081-3935143AA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C9266-4B24-0B3D-9DB8-DD657CBDF0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9B5EB-51A1-ACFB-94CB-9CD42EE951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0C4E60-7F2A-4CEF-B7AA-90472B03F061}" type="datetimeFigureOut">
              <a:rPr lang="en-US" smtClean="0"/>
              <a:t>1/2/2025</a:t>
            </a:fld>
            <a:endParaRPr lang="en-US"/>
          </a:p>
        </p:txBody>
      </p:sp>
      <p:sp>
        <p:nvSpPr>
          <p:cNvPr id="5" name="Footer Placeholder 4">
            <a:extLst>
              <a:ext uri="{FF2B5EF4-FFF2-40B4-BE49-F238E27FC236}">
                <a16:creationId xmlns:a16="http://schemas.microsoft.com/office/drawing/2014/main" id="{C968F7EE-594D-37FC-2DE0-749FE5D51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A73BA6-FD00-7414-FE14-A57A689D9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3B93BA-6D5F-4895-9A88-906296A2B047}" type="slidenum">
              <a:rPr lang="en-US" smtClean="0"/>
              <a:t>‹#›</a:t>
            </a:fld>
            <a:endParaRPr lang="en-US"/>
          </a:p>
        </p:txBody>
      </p:sp>
    </p:spTree>
    <p:extLst>
      <p:ext uri="{BB962C8B-B14F-4D97-AF65-F5344CB8AC3E}">
        <p14:creationId xmlns:p14="http://schemas.microsoft.com/office/powerpoint/2010/main" val="268792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nehalbirla/motorcycle-dataset" TargetMode="External"/><Relationship Id="rId2" Type="http://schemas.openxmlformats.org/officeDocument/2006/relationships/hyperlink" Target="https://www.kaggle.com/datasets/nehalbirla/vehicle-dataset-from-cardekho"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92B6-AE94-35BC-490D-1E6F73F1FE81}"/>
              </a:ext>
            </a:extLst>
          </p:cNvPr>
          <p:cNvSpPr>
            <a:spLocks noGrp="1"/>
          </p:cNvSpPr>
          <p:nvPr>
            <p:ph type="ctrTitle"/>
          </p:nvPr>
        </p:nvSpPr>
        <p:spPr>
          <a:xfrm>
            <a:off x="1947671" y="3133513"/>
            <a:ext cx="8296656" cy="1035621"/>
          </a:xfrm>
        </p:spPr>
        <p:txBody>
          <a:bodyPr>
            <a:noAutofit/>
          </a:bodyPr>
          <a:lstStyle/>
          <a:p>
            <a:r>
              <a:rPr lang="en-US" sz="3600" b="1" dirty="0"/>
              <a:t>Car Sales Data Analysis</a:t>
            </a:r>
            <a:br>
              <a:rPr lang="en-US" sz="3600" b="1" dirty="0"/>
            </a:br>
            <a:r>
              <a:rPr lang="en-US" sz="3600" b="1" dirty="0"/>
              <a:t>- Final Project</a:t>
            </a:r>
            <a:br>
              <a:rPr lang="en-US" sz="3600" b="1" dirty="0"/>
            </a:br>
            <a:r>
              <a:rPr lang="en-US" sz="3600" dirty="0"/>
              <a:t>ALY 6010: Probability Theory and Introductory Statistics</a:t>
            </a:r>
            <a:endParaRPr lang="en-US" sz="3600" b="1" dirty="0"/>
          </a:p>
        </p:txBody>
      </p:sp>
      <p:pic>
        <p:nvPicPr>
          <p:cNvPr id="5" name="Picture 4" descr="A diagram of cars and charts&#10;&#10;Description automatically generated">
            <a:extLst>
              <a:ext uri="{FF2B5EF4-FFF2-40B4-BE49-F238E27FC236}">
                <a16:creationId xmlns:a16="http://schemas.microsoft.com/office/drawing/2014/main" id="{502FDE81-BC79-BF5C-903B-8865F5C5053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6631710" cy="6706248"/>
          </a:xfrm>
          <a:prstGeom prst="rect">
            <a:avLst/>
          </a:prstGeom>
          <a:ln>
            <a:noFill/>
          </a:ln>
          <a:effectLst>
            <a:outerShdw blurRad="292100" dist="139700" dir="2700000" algn="tl" rotWithShape="0">
              <a:srgbClr val="333333">
                <a:alpha val="65000"/>
              </a:srgbClr>
            </a:outerShdw>
          </a:effectLst>
        </p:spPr>
      </p:pic>
      <p:pic>
        <p:nvPicPr>
          <p:cNvPr id="7" name="Picture 6" descr="A black text on a white background&#10;&#10;Description automatically generated">
            <a:extLst>
              <a:ext uri="{FF2B5EF4-FFF2-40B4-BE49-F238E27FC236}">
                <a16:creationId xmlns:a16="http://schemas.microsoft.com/office/drawing/2014/main" id="{14F85EA5-0191-A31D-367F-5479297E2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
        <p:nvSpPr>
          <p:cNvPr id="6" name="TextBox 5">
            <a:extLst>
              <a:ext uri="{FF2B5EF4-FFF2-40B4-BE49-F238E27FC236}">
                <a16:creationId xmlns:a16="http://schemas.microsoft.com/office/drawing/2014/main" id="{80F5C0F3-E11A-43C0-561A-91C84AF32536}"/>
              </a:ext>
            </a:extLst>
          </p:cNvPr>
          <p:cNvSpPr txBox="1"/>
          <p:nvPr/>
        </p:nvSpPr>
        <p:spPr>
          <a:xfrm>
            <a:off x="2009959" y="1133475"/>
            <a:ext cx="8172081" cy="1938992"/>
          </a:xfrm>
          <a:prstGeom prst="rect">
            <a:avLst/>
          </a:prstGeom>
          <a:noFill/>
        </p:spPr>
        <p:txBody>
          <a:bodyPr wrap="square">
            <a:spAutoFit/>
          </a:bodyPr>
          <a:lstStyle/>
          <a:p>
            <a:r>
              <a:rPr lang="en-US" sz="6000" b="1" dirty="0"/>
              <a:t>Module 6- Final Project</a:t>
            </a:r>
            <a:br>
              <a:rPr lang="en-US" sz="6000" b="1" dirty="0"/>
            </a:br>
            <a:endParaRPr lang="en-US" sz="6000" b="1" dirty="0"/>
          </a:p>
        </p:txBody>
      </p:sp>
      <p:sp>
        <p:nvSpPr>
          <p:cNvPr id="8" name="Subtitle 7">
            <a:extLst>
              <a:ext uri="{FF2B5EF4-FFF2-40B4-BE49-F238E27FC236}">
                <a16:creationId xmlns:a16="http://schemas.microsoft.com/office/drawing/2014/main" id="{0826B13F-FD24-AEAD-4E3B-80C38D35A42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4704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B15E-4C58-7F65-AF82-C5E87FE70C1A}"/>
              </a:ext>
            </a:extLst>
          </p:cNvPr>
          <p:cNvSpPr>
            <a:spLocks noGrp="1"/>
          </p:cNvSpPr>
          <p:nvPr>
            <p:ph type="title"/>
          </p:nvPr>
        </p:nvSpPr>
        <p:spPr/>
        <p:txBody>
          <a:bodyPr>
            <a:normAutofit/>
          </a:bodyPr>
          <a:lstStyle/>
          <a:p>
            <a:r>
              <a:rPr lang="en-US" sz="4000" b="1" dirty="0"/>
              <a:t>Model Performance Evaluation</a:t>
            </a:r>
          </a:p>
        </p:txBody>
      </p:sp>
      <p:sp>
        <p:nvSpPr>
          <p:cNvPr id="7" name="TextBox 6">
            <a:extLst>
              <a:ext uri="{FF2B5EF4-FFF2-40B4-BE49-F238E27FC236}">
                <a16:creationId xmlns:a16="http://schemas.microsoft.com/office/drawing/2014/main" id="{0D0F8FD4-7E70-5EE5-EE81-F16EAD774103}"/>
              </a:ext>
            </a:extLst>
          </p:cNvPr>
          <p:cNvSpPr txBox="1"/>
          <p:nvPr/>
        </p:nvSpPr>
        <p:spPr>
          <a:xfrm>
            <a:off x="912202" y="1494582"/>
            <a:ext cx="10441598"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Root Mean Squared Error (RMSE)</a:t>
            </a:r>
            <a:r>
              <a:rPr kumimoji="0" lang="en-US" altLang="en-US" sz="1800" b="0" i="0" u="none" strike="noStrike" cap="none" normalizeH="0" baseline="0" dirty="0">
                <a:ln>
                  <a:noFill/>
                </a:ln>
                <a:solidFill>
                  <a:schemeClr val="tx1"/>
                </a:solidFill>
                <a:effectLst/>
                <a:latin typeface="Arial" panose="020B0604020202020204" pitchFamily="34" charset="0"/>
              </a:rPr>
              <a:t>: 238,834.9</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RMSE measures the average deviation between predicted and actual selling prices.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A lower RMSE indicates better model accuracy. </a:t>
            </a:r>
          </a:p>
        </p:txBody>
      </p:sp>
      <p:sp>
        <p:nvSpPr>
          <p:cNvPr id="9" name="TextBox 8">
            <a:extLst>
              <a:ext uri="{FF2B5EF4-FFF2-40B4-BE49-F238E27FC236}">
                <a16:creationId xmlns:a16="http://schemas.microsoft.com/office/drawing/2014/main" id="{41219459-FFC4-2E5F-69AD-8A2499EC763C}"/>
              </a:ext>
            </a:extLst>
          </p:cNvPr>
          <p:cNvSpPr txBox="1"/>
          <p:nvPr/>
        </p:nvSpPr>
        <p:spPr>
          <a:xfrm>
            <a:off x="912202" y="3224074"/>
            <a:ext cx="10441598" cy="2224904"/>
          </a:xfrm>
          <a:prstGeom prst="rect">
            <a:avLst/>
          </a:prstGeom>
          <a:noFill/>
        </p:spPr>
        <p:txBody>
          <a:bodyPr wrap="square">
            <a:spAutoFit/>
          </a:bodyPr>
          <a:lstStyle/>
          <a:p>
            <a:pPr marL="0" marR="0">
              <a:lnSpc>
                <a:spcPct val="115000"/>
              </a:lnSpc>
              <a:spcBef>
                <a:spcPts val="0"/>
              </a:spcBef>
              <a:spcAft>
                <a:spcPts val="800"/>
              </a:spcAft>
            </a:pPr>
            <a:r>
              <a:rPr lang="en-US" sz="3200" b="1" kern="100" dirty="0">
                <a:effectLst/>
                <a:latin typeface="Aptos" panose="020B0004020202020204" pitchFamily="34" charset="0"/>
                <a:ea typeface="Aptos" panose="020B0004020202020204" pitchFamily="34" charset="0"/>
                <a:cs typeface="Times New Roman" panose="02020603050405020304" pitchFamily="18" charset="0"/>
              </a:rPr>
              <a:t>Cross-Validation</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validate model stability,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10-fold cross-validation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was performed on a simplified model, yielding:</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800"/>
              </a:spcAft>
              <a:buSzPts val="1000"/>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Cross-Validation Error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54,649,936,551</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error indicates the model's prediction variance across different subsets of the data, assessing its robustness.</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descr="A black text on a white background&#10;&#10;Description automatically generated">
            <a:extLst>
              <a:ext uri="{FF2B5EF4-FFF2-40B4-BE49-F238E27FC236}">
                <a16:creationId xmlns:a16="http://schemas.microsoft.com/office/drawing/2014/main" id="{D762222E-997A-955F-DD76-14040F672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333456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7183-9229-4A0B-1BE1-E4064B50D907}"/>
              </a:ext>
            </a:extLst>
          </p:cNvPr>
          <p:cNvSpPr>
            <a:spLocks noGrp="1"/>
          </p:cNvSpPr>
          <p:nvPr>
            <p:ph type="title"/>
          </p:nvPr>
        </p:nvSpPr>
        <p:spPr/>
        <p:txBody>
          <a:bodyPr>
            <a:normAutofit/>
          </a:bodyPr>
          <a:lstStyle/>
          <a:p>
            <a:r>
              <a:rPr lang="en-US" sz="4000" b="1" dirty="0"/>
              <a:t>Predicted vs. Actual Prices</a:t>
            </a:r>
          </a:p>
        </p:txBody>
      </p:sp>
      <p:sp>
        <p:nvSpPr>
          <p:cNvPr id="7" name="TextBox 6">
            <a:extLst>
              <a:ext uri="{FF2B5EF4-FFF2-40B4-BE49-F238E27FC236}">
                <a16:creationId xmlns:a16="http://schemas.microsoft.com/office/drawing/2014/main" id="{0180DF03-EFC0-4737-A1BB-E186BF723720}"/>
              </a:ext>
            </a:extLst>
          </p:cNvPr>
          <p:cNvSpPr txBox="1"/>
          <p:nvPr/>
        </p:nvSpPr>
        <p:spPr>
          <a:xfrm>
            <a:off x="838200" y="1347834"/>
            <a:ext cx="10515600" cy="713722"/>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comparison of actual vs. predicted values from the test set reveals how closely the model predictions align with the real selling prices:</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15C37A99-6530-205D-0588-F57090511DB2}"/>
              </a:ext>
            </a:extLst>
          </p:cNvPr>
          <p:cNvGraphicFramePr>
            <a:graphicFrameLocks noGrp="1"/>
          </p:cNvGraphicFramePr>
          <p:nvPr>
            <p:extLst>
              <p:ext uri="{D42A27DB-BD31-4B8C-83A1-F6EECF244321}">
                <p14:modId xmlns:p14="http://schemas.microsoft.com/office/powerpoint/2010/main" val="222623165"/>
              </p:ext>
            </p:extLst>
          </p:nvPr>
        </p:nvGraphicFramePr>
        <p:xfrm>
          <a:off x="838201" y="2336570"/>
          <a:ext cx="5728854" cy="3390898"/>
        </p:xfrm>
        <a:graphic>
          <a:graphicData uri="http://schemas.openxmlformats.org/drawingml/2006/table">
            <a:tbl>
              <a:tblPr firstRow="1" firstCol="1" bandRow="1">
                <a:tableStyleId>{5202B0CA-FC54-4496-8BCA-5EF66A818D29}</a:tableStyleId>
              </a:tblPr>
              <a:tblGrid>
                <a:gridCol w="872055">
                  <a:extLst>
                    <a:ext uri="{9D8B030D-6E8A-4147-A177-3AD203B41FA5}">
                      <a16:colId xmlns:a16="http://schemas.microsoft.com/office/drawing/2014/main" val="1544347199"/>
                    </a:ext>
                  </a:extLst>
                </a:gridCol>
                <a:gridCol w="4856799">
                  <a:extLst>
                    <a:ext uri="{9D8B030D-6E8A-4147-A177-3AD203B41FA5}">
                      <a16:colId xmlns:a16="http://schemas.microsoft.com/office/drawing/2014/main" val="2002063417"/>
                    </a:ext>
                  </a:extLst>
                </a:gridCol>
              </a:tblGrid>
              <a:tr h="484414">
                <a:tc>
                  <a:txBody>
                    <a:bodyPr/>
                    <a:lstStyle/>
                    <a:p>
                      <a:pPr marL="0" marR="0">
                        <a:lnSpc>
                          <a:spcPct val="115000"/>
                        </a:lnSpc>
                        <a:spcBef>
                          <a:spcPts val="0"/>
                        </a:spcBef>
                        <a:spcAft>
                          <a:spcPts val="800"/>
                        </a:spcAft>
                      </a:pPr>
                      <a:r>
                        <a:rPr lang="en-US" sz="1100" kern="100">
                          <a:effectLst/>
                        </a:rPr>
                        <a:t>Actual Price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Predicted Price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9249287"/>
                  </a:ext>
                </a:extLst>
              </a:tr>
              <a:tr h="484414">
                <a:tc>
                  <a:txBody>
                    <a:bodyPr/>
                    <a:lstStyle/>
                    <a:p>
                      <a:pPr marL="0" marR="0">
                        <a:lnSpc>
                          <a:spcPct val="115000"/>
                        </a:lnSpc>
                        <a:spcBef>
                          <a:spcPts val="0"/>
                        </a:spcBef>
                        <a:spcAft>
                          <a:spcPts val="800"/>
                        </a:spcAft>
                      </a:pPr>
                      <a:r>
                        <a:rPr lang="en-US" sz="1100" kern="100" dirty="0">
                          <a:effectLst/>
                        </a:rPr>
                        <a:t>600,000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a:effectLst/>
                        </a:rPr>
                        <a:t>482,837.2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2734963"/>
                  </a:ext>
                </a:extLst>
              </a:tr>
              <a:tr h="484414">
                <a:tc>
                  <a:txBody>
                    <a:bodyPr/>
                    <a:lstStyle/>
                    <a:p>
                      <a:pPr marL="0" marR="0">
                        <a:lnSpc>
                          <a:spcPct val="115000"/>
                        </a:lnSpc>
                        <a:spcBef>
                          <a:spcPts val="0"/>
                        </a:spcBef>
                        <a:spcAft>
                          <a:spcPts val="800"/>
                        </a:spcAft>
                      </a:pPr>
                      <a:r>
                        <a:rPr lang="en-US" sz="1100" kern="100">
                          <a:effectLst/>
                        </a:rPr>
                        <a:t>140,000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a:effectLst/>
                        </a:rPr>
                        <a:t>314,937.2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2627155"/>
                  </a:ext>
                </a:extLst>
              </a:tr>
              <a:tr h="484414">
                <a:tc>
                  <a:txBody>
                    <a:bodyPr/>
                    <a:lstStyle/>
                    <a:p>
                      <a:pPr marL="0" marR="0">
                        <a:lnSpc>
                          <a:spcPct val="115000"/>
                        </a:lnSpc>
                        <a:spcBef>
                          <a:spcPts val="0"/>
                        </a:spcBef>
                        <a:spcAft>
                          <a:spcPts val="800"/>
                        </a:spcAft>
                      </a:pPr>
                      <a:r>
                        <a:rPr lang="en-US" sz="1100" kern="100">
                          <a:effectLst/>
                        </a:rPr>
                        <a:t>600,000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482,837.2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9472193"/>
                  </a:ext>
                </a:extLst>
              </a:tr>
              <a:tr h="484414">
                <a:tc>
                  <a:txBody>
                    <a:bodyPr/>
                    <a:lstStyle/>
                    <a:p>
                      <a:pPr marL="0" marR="0">
                        <a:lnSpc>
                          <a:spcPct val="115000"/>
                        </a:lnSpc>
                        <a:spcBef>
                          <a:spcPts val="0"/>
                        </a:spcBef>
                        <a:spcAft>
                          <a:spcPts val="800"/>
                        </a:spcAft>
                      </a:pPr>
                      <a:r>
                        <a:rPr lang="en-US" sz="1100" kern="100">
                          <a:effectLst/>
                        </a:rPr>
                        <a:t>250,000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a:effectLst/>
                        </a:rPr>
                        <a:t>314,937.2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0546256"/>
                  </a:ext>
                </a:extLst>
              </a:tr>
              <a:tr h="484414">
                <a:tc>
                  <a:txBody>
                    <a:bodyPr/>
                    <a:lstStyle/>
                    <a:p>
                      <a:pPr marL="0" marR="0">
                        <a:lnSpc>
                          <a:spcPct val="115000"/>
                        </a:lnSpc>
                        <a:spcBef>
                          <a:spcPts val="0"/>
                        </a:spcBef>
                        <a:spcAft>
                          <a:spcPts val="800"/>
                        </a:spcAft>
                      </a:pPr>
                      <a:r>
                        <a:rPr lang="en-US" sz="1100" kern="100">
                          <a:effectLst/>
                        </a:rPr>
                        <a:t>750,000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482,837.2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6658654"/>
                  </a:ext>
                </a:extLst>
              </a:tr>
              <a:tr h="484414">
                <a:tc>
                  <a:txBody>
                    <a:bodyPr/>
                    <a:lstStyle/>
                    <a:p>
                      <a:pPr marL="0" marR="0">
                        <a:lnSpc>
                          <a:spcPct val="115000"/>
                        </a:lnSpc>
                        <a:spcBef>
                          <a:spcPts val="0"/>
                        </a:spcBef>
                        <a:spcAft>
                          <a:spcPts val="800"/>
                        </a:spcAft>
                      </a:pPr>
                      <a:r>
                        <a:rPr lang="en-US" sz="1100" kern="100">
                          <a:effectLst/>
                        </a:rPr>
                        <a:t>160,000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314,937.2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4689302"/>
                  </a:ext>
                </a:extLst>
              </a:tr>
            </a:tbl>
          </a:graphicData>
        </a:graphic>
      </p:graphicFrame>
      <p:sp>
        <p:nvSpPr>
          <p:cNvPr id="10" name="TextBox 9">
            <a:extLst>
              <a:ext uri="{FF2B5EF4-FFF2-40B4-BE49-F238E27FC236}">
                <a16:creationId xmlns:a16="http://schemas.microsoft.com/office/drawing/2014/main" id="{950CA3DA-1B6B-95EF-FEA9-5D79E463E9FA}"/>
              </a:ext>
            </a:extLst>
          </p:cNvPr>
          <p:cNvSpPr txBox="1"/>
          <p:nvPr/>
        </p:nvSpPr>
        <p:spPr>
          <a:xfrm>
            <a:off x="6567055" y="2336570"/>
            <a:ext cx="5200996" cy="1032270"/>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comparison illustrates the model’s prediction accuracy, highlighting areas for potential improvement.</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Picture 10" descr="A black text on a white background&#10;&#10;Description automatically generated">
            <a:extLst>
              <a:ext uri="{FF2B5EF4-FFF2-40B4-BE49-F238E27FC236}">
                <a16:creationId xmlns:a16="http://schemas.microsoft.com/office/drawing/2014/main" id="{619D3637-2831-43ED-76E2-EFEACB954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308811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DD05-056D-3618-78DD-FB5671B7D5D8}"/>
              </a:ext>
            </a:extLst>
          </p:cNvPr>
          <p:cNvSpPr>
            <a:spLocks noGrp="1"/>
          </p:cNvSpPr>
          <p:nvPr>
            <p:ph type="title"/>
          </p:nvPr>
        </p:nvSpPr>
        <p:spPr/>
        <p:txBody>
          <a:bodyPr/>
          <a:lstStyle/>
          <a:p>
            <a:r>
              <a:rPr lang="en-US" b="1" dirty="0"/>
              <a:t>Conclusion</a:t>
            </a:r>
          </a:p>
        </p:txBody>
      </p:sp>
      <p:sp>
        <p:nvSpPr>
          <p:cNvPr id="5" name="TextBox 4">
            <a:extLst>
              <a:ext uri="{FF2B5EF4-FFF2-40B4-BE49-F238E27FC236}">
                <a16:creationId xmlns:a16="http://schemas.microsoft.com/office/drawing/2014/main" id="{CA022623-18FC-7CA4-E5A2-6A377E8AFBAC}"/>
              </a:ext>
            </a:extLst>
          </p:cNvPr>
          <p:cNvSpPr txBox="1"/>
          <p:nvPr/>
        </p:nvSpPr>
        <p:spPr>
          <a:xfrm>
            <a:off x="838199" y="1479395"/>
            <a:ext cx="10515599" cy="3262111"/>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analysis explores car sales data to identify the factors influencing car selling prices. The dataset includes 3,962 car records with 8 features, such as year of manufacture, kilometers driven, and fuel type. Through regression analysis and hypothesis testing, it was found that newer cars, lower mileage, and Diesel fuel type significantly increase selling prices. Regression models indicate that year and fuel type are positively correlated with selling price, while higher kilometers driven negatively impacts value. Model accuracy, evaluated through RMSE and cross-validation, suggests reasonable prediction performance, with opportunities for improvement in predicting complex interactions. The analysis provides actionable insights for car dealers, such as focusing on newer Diesel vehicles for maximizing profit. Future analyses could incorporate additional attributes, such as car brand, model, and condition, to improve predictive power and better understand the determinants of car pricing.</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black text on a white background&#10;&#10;Description automatically generated">
            <a:extLst>
              <a:ext uri="{FF2B5EF4-FFF2-40B4-BE49-F238E27FC236}">
                <a16:creationId xmlns:a16="http://schemas.microsoft.com/office/drawing/2014/main" id="{4A9DA879-96B1-5966-D975-53DD29C5F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23963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1AFA-5FBF-4107-6BBA-88E78EE0663D}"/>
              </a:ext>
            </a:extLst>
          </p:cNvPr>
          <p:cNvSpPr>
            <a:spLocks noGrp="1"/>
          </p:cNvSpPr>
          <p:nvPr>
            <p:ph type="title"/>
          </p:nvPr>
        </p:nvSpPr>
        <p:spPr>
          <a:xfrm>
            <a:off x="673792" y="1849437"/>
            <a:ext cx="10515600" cy="1325563"/>
          </a:xfrm>
        </p:spPr>
        <p:txBody>
          <a:bodyPr>
            <a:normAutofit fontScale="90000"/>
          </a:bodyPr>
          <a:lstStyle/>
          <a:p>
            <a:pPr marL="0" marR="0">
              <a:lnSpc>
                <a:spcPct val="115000"/>
              </a:lnSpc>
              <a:spcBef>
                <a:spcPts val="0"/>
              </a:spcBef>
              <a:spcAft>
                <a:spcPts val="800"/>
              </a:spcAft>
            </a:pPr>
            <a:r>
              <a:rPr lang="en-US" b="1" kern="100" dirty="0">
                <a:effectLst/>
                <a:latin typeface="Aptos" panose="020B0004020202020204" pitchFamily="34" charset="0"/>
                <a:ea typeface="Aptos" panose="020B0004020202020204" pitchFamily="34" charset="0"/>
                <a:cs typeface="Times New Roman" panose="02020603050405020304" pitchFamily="18" charset="0"/>
              </a:rPr>
              <a:t>References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Vehicle Dataset from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CarDekho</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[Data set]. Retrieved [Date Retrieved] from Kaggle. </a:t>
            </a:r>
            <a:r>
              <a:rPr lang="en-US"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https://www.kaggle.com/datasets/nehalbirla/vehicle-dataset-from-cardekho</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b="1"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Motorcycle Dataset [Data set]. Retrieved [Date Retrieved] from Kaggle. </a:t>
            </a:r>
            <a:r>
              <a:rPr lang="en-US"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https://www.kaggle.com/datasets/nehalbirla/motorcycle-dataset</a:t>
            </a:r>
            <a:br>
              <a:rPr lang="en-US"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Kutner, M. H.,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Nachtsheim</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C. J.,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Neter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J., &amp; Li, W. (2004). Applied Linear Statistical Models (5th ed.). McGraw-Hill Irwin.</a:t>
            </a:r>
            <a:br>
              <a:rPr lang="en-US" sz="1800" b="1"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4" name="Picture 3" descr="A black text on a white background&#10;&#10;Description automatically generated">
            <a:extLst>
              <a:ext uri="{FF2B5EF4-FFF2-40B4-BE49-F238E27FC236}">
                <a16:creationId xmlns:a16="http://schemas.microsoft.com/office/drawing/2014/main" id="{3F67ED3E-864E-AF6E-2430-0FCDC7BB9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54397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0385-9AA0-BBDA-969C-0432A90D52A1}"/>
              </a:ext>
            </a:extLst>
          </p:cNvPr>
          <p:cNvSpPr>
            <a:spLocks noGrp="1"/>
          </p:cNvSpPr>
          <p:nvPr>
            <p:ph type="title"/>
          </p:nvPr>
        </p:nvSpPr>
        <p:spPr>
          <a:xfrm>
            <a:off x="838200" y="2766218"/>
            <a:ext cx="10515600" cy="1325563"/>
          </a:xfrm>
        </p:spPr>
        <p:txBody>
          <a:bodyPr>
            <a:normAutofit fontScale="90000"/>
          </a:bodyPr>
          <a:lstStyle/>
          <a:p>
            <a:pPr algn="ctr"/>
            <a:r>
              <a:rPr lang="en-US" sz="6600" dirty="0"/>
              <a:t>Thank you!</a:t>
            </a:r>
            <a:br>
              <a:rPr lang="en-US" sz="6600" dirty="0"/>
            </a:br>
            <a:endParaRPr lang="en-US" sz="6600" dirty="0"/>
          </a:p>
        </p:txBody>
      </p:sp>
    </p:spTree>
    <p:extLst>
      <p:ext uri="{BB962C8B-B14F-4D97-AF65-F5344CB8AC3E}">
        <p14:creationId xmlns:p14="http://schemas.microsoft.com/office/powerpoint/2010/main" val="294604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4F31-1E74-F5E9-840F-0C1AEF04DB48}"/>
              </a:ext>
            </a:extLst>
          </p:cNvPr>
          <p:cNvSpPr>
            <a:spLocks noGrp="1"/>
          </p:cNvSpPr>
          <p:nvPr>
            <p:ph type="title"/>
          </p:nvPr>
        </p:nvSpPr>
        <p:spPr/>
        <p:txBody>
          <a:bodyPr/>
          <a:lstStyle/>
          <a:p>
            <a:r>
              <a:rPr lang="en-US" dirty="0"/>
              <a:t>Table of Content</a:t>
            </a:r>
          </a:p>
        </p:txBody>
      </p:sp>
      <p:sp>
        <p:nvSpPr>
          <p:cNvPr id="5" name="TextBox 4">
            <a:extLst>
              <a:ext uri="{FF2B5EF4-FFF2-40B4-BE49-F238E27FC236}">
                <a16:creationId xmlns:a16="http://schemas.microsoft.com/office/drawing/2014/main" id="{4AA45DB6-64D4-3895-8023-35DF80A6C607}"/>
              </a:ext>
            </a:extLst>
          </p:cNvPr>
          <p:cNvSpPr txBox="1"/>
          <p:nvPr/>
        </p:nvSpPr>
        <p:spPr>
          <a:xfrm>
            <a:off x="838200" y="1690688"/>
            <a:ext cx="6094476" cy="3785652"/>
          </a:xfrm>
          <a:prstGeom prst="rect">
            <a:avLst/>
          </a:prstGeom>
          <a:noFill/>
        </p:spPr>
        <p:txBody>
          <a:bodyPr wrap="square">
            <a:spAutoFit/>
          </a:bodyPr>
          <a:lstStyle/>
          <a:p>
            <a:pPr marL="285750" indent="-285750">
              <a:buFont typeface="Arial" panose="020B0604020202020204" pitchFamily="34" charset="0"/>
              <a:buChar char="•"/>
            </a:pPr>
            <a:r>
              <a:rPr lang="en-US" sz="2400" b="1" dirty="0"/>
              <a:t>About the Dataset</a:t>
            </a:r>
          </a:p>
          <a:p>
            <a:pPr marL="285750" indent="-285750">
              <a:buFont typeface="Arial" panose="020B0604020202020204" pitchFamily="34" charset="0"/>
              <a:buChar char="•"/>
            </a:pPr>
            <a:r>
              <a:rPr lang="en-US" sz="2400" b="1" dirty="0"/>
              <a:t>Questions to Answer from this Dataset</a:t>
            </a:r>
          </a:p>
          <a:p>
            <a:pPr marL="285750" indent="-285750">
              <a:buFont typeface="Arial" panose="020B0604020202020204" pitchFamily="34" charset="0"/>
              <a:buChar char="•"/>
            </a:pPr>
            <a:r>
              <a:rPr lang="en-US" sz="2400" b="1" dirty="0"/>
              <a:t>Descriptive Statistics</a:t>
            </a:r>
          </a:p>
          <a:p>
            <a:pPr marL="285750" indent="-285750">
              <a:buFont typeface="Arial" panose="020B0604020202020204" pitchFamily="34" charset="0"/>
              <a:buChar char="•"/>
            </a:pPr>
            <a:r>
              <a:rPr lang="en-US" sz="2400" b="1" dirty="0"/>
              <a:t>Framing Hypotheses </a:t>
            </a:r>
          </a:p>
          <a:p>
            <a:pPr marL="285750" indent="-285750">
              <a:buFont typeface="Arial" panose="020B0604020202020204" pitchFamily="34" charset="0"/>
              <a:buChar char="•"/>
            </a:pPr>
            <a:r>
              <a:rPr lang="en-US" sz="2400" b="1" dirty="0"/>
              <a:t>Correlation Analysis</a:t>
            </a:r>
          </a:p>
          <a:p>
            <a:pPr marL="285750" indent="-285750">
              <a:buFont typeface="Arial" panose="020B0604020202020204" pitchFamily="34" charset="0"/>
              <a:buChar char="•"/>
            </a:pPr>
            <a:r>
              <a:rPr lang="en-US" sz="2400" b="1" dirty="0"/>
              <a:t>Regression Analysis</a:t>
            </a:r>
          </a:p>
          <a:p>
            <a:pPr marL="285750" indent="-285750">
              <a:buFont typeface="Arial" panose="020B0604020202020204" pitchFamily="34" charset="0"/>
              <a:buChar char="•"/>
            </a:pPr>
            <a:r>
              <a:rPr lang="en-US" sz="2400" b="1" dirty="0"/>
              <a:t>MRSE Calculation</a:t>
            </a:r>
          </a:p>
          <a:p>
            <a:pPr marL="285750" indent="-285750">
              <a:buFont typeface="Arial" panose="020B0604020202020204" pitchFamily="34" charset="0"/>
              <a:buChar char="•"/>
            </a:pPr>
            <a:r>
              <a:rPr lang="en-US" sz="2400" b="1" dirty="0"/>
              <a:t>Assessing Model Fit</a:t>
            </a:r>
          </a:p>
          <a:p>
            <a:pPr marL="285750" indent="-285750">
              <a:buFont typeface="Arial" panose="020B0604020202020204" pitchFamily="34" charset="0"/>
              <a:buChar char="•"/>
            </a:pPr>
            <a:r>
              <a:rPr lang="en-US" sz="2400" b="1" dirty="0"/>
              <a:t>Report Summary</a:t>
            </a:r>
          </a:p>
          <a:p>
            <a:pPr marL="285750" indent="-285750">
              <a:buFont typeface="Arial" panose="020B0604020202020204" pitchFamily="34" charset="0"/>
              <a:buChar char="•"/>
            </a:pPr>
            <a:r>
              <a:rPr lang="en-US" sz="2400" b="1" dirty="0"/>
              <a:t>References</a:t>
            </a:r>
          </a:p>
        </p:txBody>
      </p:sp>
    </p:spTree>
    <p:extLst>
      <p:ext uri="{BB962C8B-B14F-4D97-AF65-F5344CB8AC3E}">
        <p14:creationId xmlns:p14="http://schemas.microsoft.com/office/powerpoint/2010/main" val="391564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0CE4-194D-9C1F-192D-E43F5DA311D0}"/>
              </a:ext>
            </a:extLst>
          </p:cNvPr>
          <p:cNvSpPr>
            <a:spLocks noGrp="1"/>
          </p:cNvSpPr>
          <p:nvPr>
            <p:ph type="title"/>
          </p:nvPr>
        </p:nvSpPr>
        <p:spPr>
          <a:xfrm>
            <a:off x="696819" y="415925"/>
            <a:ext cx="10515600" cy="1325563"/>
          </a:xfrm>
        </p:spPr>
        <p:txBody>
          <a:bodyPr>
            <a:normAutofit/>
          </a:bodyPr>
          <a:lstStyle/>
          <a:p>
            <a:r>
              <a:rPr lang="en-US" sz="4000" b="1" dirty="0"/>
              <a:t>About the Dataset</a:t>
            </a:r>
          </a:p>
        </p:txBody>
      </p:sp>
      <p:sp>
        <p:nvSpPr>
          <p:cNvPr id="7" name="TextBox 6">
            <a:extLst>
              <a:ext uri="{FF2B5EF4-FFF2-40B4-BE49-F238E27FC236}">
                <a16:creationId xmlns:a16="http://schemas.microsoft.com/office/drawing/2014/main" id="{515083E4-7BD2-D7C7-1D43-77B4E3385184}"/>
              </a:ext>
            </a:extLst>
          </p:cNvPr>
          <p:cNvSpPr txBox="1"/>
          <p:nvPr/>
        </p:nvSpPr>
        <p:spPr>
          <a:xfrm>
            <a:off x="688845" y="1374804"/>
            <a:ext cx="10515600" cy="2326086"/>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report provides a comprehensive analysis of car sales data, with a focus on understanding the relationships between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selling price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various factors such as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manufacturing year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kilometers driven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fuel 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Linear regression and hypothesis testing were employed to investigate these relationships, with a final evaluation of model accuracy and robustness through error metrics and cross-validation.</a:t>
            </a:r>
          </a:p>
          <a:p>
            <a:pPr marL="0" marR="0">
              <a:lnSpc>
                <a:spcPct val="115000"/>
              </a:lnSpc>
              <a:spcBef>
                <a:spcPts val="0"/>
              </a:spcBef>
              <a:spcAft>
                <a:spcPts val="800"/>
              </a:spcAft>
            </a:pP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D53D4669-5A6A-6CEE-ACC0-9F64F4CB3644}"/>
              </a:ext>
            </a:extLst>
          </p:cNvPr>
          <p:cNvGraphicFramePr>
            <a:graphicFrameLocks noGrp="1"/>
          </p:cNvGraphicFramePr>
          <p:nvPr>
            <p:extLst>
              <p:ext uri="{D42A27DB-BD31-4B8C-83A1-F6EECF244321}">
                <p14:modId xmlns:p14="http://schemas.microsoft.com/office/powerpoint/2010/main" val="329391271"/>
              </p:ext>
            </p:extLst>
          </p:nvPr>
        </p:nvGraphicFramePr>
        <p:xfrm>
          <a:off x="688845" y="3134486"/>
          <a:ext cx="8762725" cy="2121363"/>
        </p:xfrm>
        <a:graphic>
          <a:graphicData uri="http://schemas.openxmlformats.org/drawingml/2006/table">
            <a:tbl>
              <a:tblPr firstRow="1" firstCol="1" bandRow="1">
                <a:tableStyleId>{5202B0CA-FC54-4496-8BCA-5EF66A818D29}</a:tableStyleId>
              </a:tblPr>
              <a:tblGrid>
                <a:gridCol w="1207702">
                  <a:extLst>
                    <a:ext uri="{9D8B030D-6E8A-4147-A177-3AD203B41FA5}">
                      <a16:colId xmlns:a16="http://schemas.microsoft.com/office/drawing/2014/main" val="3835393325"/>
                    </a:ext>
                  </a:extLst>
                </a:gridCol>
                <a:gridCol w="7555023">
                  <a:extLst>
                    <a:ext uri="{9D8B030D-6E8A-4147-A177-3AD203B41FA5}">
                      <a16:colId xmlns:a16="http://schemas.microsoft.com/office/drawing/2014/main" val="3706491111"/>
                    </a:ext>
                  </a:extLst>
                </a:gridCol>
              </a:tblGrid>
              <a:tr h="235707">
                <a:tc>
                  <a:txBody>
                    <a:bodyPr/>
                    <a:lstStyle/>
                    <a:p>
                      <a:pPr marL="0" marR="0">
                        <a:lnSpc>
                          <a:spcPct val="115000"/>
                        </a:lnSpc>
                        <a:spcBef>
                          <a:spcPts val="0"/>
                        </a:spcBef>
                        <a:spcAft>
                          <a:spcPts val="800"/>
                        </a:spcAft>
                      </a:pPr>
                      <a:r>
                        <a:rPr lang="en-US" sz="1100" kern="100" dirty="0">
                          <a:effectLst/>
                        </a:rPr>
                        <a:t>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a:effectLst/>
                        </a:rPr>
                        <a:t>Description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7358244"/>
                  </a:ext>
                </a:extLst>
              </a:tr>
              <a:tr h="235707">
                <a:tc>
                  <a:txBody>
                    <a:bodyPr/>
                    <a:lstStyle/>
                    <a:p>
                      <a:pPr marL="0" marR="0">
                        <a:lnSpc>
                          <a:spcPct val="115000"/>
                        </a:lnSpc>
                        <a:spcBef>
                          <a:spcPts val="0"/>
                        </a:spcBef>
                        <a:spcAft>
                          <a:spcPts val="800"/>
                        </a:spcAft>
                      </a:pPr>
                      <a:r>
                        <a:rPr lang="en-US" sz="1100" kern="100" dirty="0">
                          <a:effectLst/>
                        </a:rPr>
                        <a:t>name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The model name of the car (character)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1812076"/>
                  </a:ext>
                </a:extLst>
              </a:tr>
              <a:tr h="235707">
                <a:tc>
                  <a:txBody>
                    <a:bodyPr/>
                    <a:lstStyle/>
                    <a:p>
                      <a:pPr marL="0" marR="0">
                        <a:lnSpc>
                          <a:spcPct val="115000"/>
                        </a:lnSpc>
                        <a:spcBef>
                          <a:spcPts val="0"/>
                        </a:spcBef>
                        <a:spcAft>
                          <a:spcPts val="800"/>
                        </a:spcAft>
                      </a:pPr>
                      <a:r>
                        <a:rPr lang="en-US" sz="1100" kern="100">
                          <a:effectLst/>
                        </a:rPr>
                        <a:t>year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The year of manufacture (integer)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7652666"/>
                  </a:ext>
                </a:extLst>
              </a:tr>
              <a:tr h="235707">
                <a:tc>
                  <a:txBody>
                    <a:bodyPr/>
                    <a:lstStyle/>
                    <a:p>
                      <a:pPr marL="0" marR="0">
                        <a:lnSpc>
                          <a:spcPct val="115000"/>
                        </a:lnSpc>
                        <a:spcBef>
                          <a:spcPts val="0"/>
                        </a:spcBef>
                        <a:spcAft>
                          <a:spcPts val="800"/>
                        </a:spcAft>
                      </a:pPr>
                      <a:r>
                        <a:rPr lang="en-US" sz="1100" kern="100">
                          <a:effectLst/>
                        </a:rPr>
                        <a:t>selling_price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Selling price of the car in Indian Rupees (₹) (integer)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1310497"/>
                  </a:ext>
                </a:extLst>
              </a:tr>
              <a:tr h="235707">
                <a:tc>
                  <a:txBody>
                    <a:bodyPr/>
                    <a:lstStyle/>
                    <a:p>
                      <a:pPr marL="0" marR="0">
                        <a:lnSpc>
                          <a:spcPct val="115000"/>
                        </a:lnSpc>
                        <a:spcBef>
                          <a:spcPts val="0"/>
                        </a:spcBef>
                        <a:spcAft>
                          <a:spcPts val="800"/>
                        </a:spcAft>
                      </a:pPr>
                      <a:r>
                        <a:rPr lang="en-US" sz="1100" kern="100">
                          <a:effectLst/>
                        </a:rPr>
                        <a:t>km_driven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Kilometers driven by the car (integer)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6206416"/>
                  </a:ext>
                </a:extLst>
              </a:tr>
              <a:tr h="235707">
                <a:tc>
                  <a:txBody>
                    <a:bodyPr/>
                    <a:lstStyle/>
                    <a:p>
                      <a:pPr marL="0" marR="0">
                        <a:lnSpc>
                          <a:spcPct val="115000"/>
                        </a:lnSpc>
                        <a:spcBef>
                          <a:spcPts val="0"/>
                        </a:spcBef>
                        <a:spcAft>
                          <a:spcPts val="800"/>
                        </a:spcAft>
                      </a:pPr>
                      <a:r>
                        <a:rPr lang="en-US" sz="1100" kern="100">
                          <a:effectLst/>
                        </a:rPr>
                        <a:t>fuel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Fuel type of the car (Petrol or Diesel) (character)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4282433"/>
                  </a:ext>
                </a:extLst>
              </a:tr>
              <a:tr h="235707">
                <a:tc>
                  <a:txBody>
                    <a:bodyPr/>
                    <a:lstStyle/>
                    <a:p>
                      <a:pPr marL="0" marR="0">
                        <a:lnSpc>
                          <a:spcPct val="115000"/>
                        </a:lnSpc>
                        <a:spcBef>
                          <a:spcPts val="0"/>
                        </a:spcBef>
                        <a:spcAft>
                          <a:spcPts val="800"/>
                        </a:spcAft>
                      </a:pPr>
                      <a:r>
                        <a:rPr lang="en-US" sz="1100" kern="100">
                          <a:effectLst/>
                        </a:rPr>
                        <a:t>seller_type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Type of seller, e.g., Individual or Dealer (character)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5756200"/>
                  </a:ext>
                </a:extLst>
              </a:tr>
              <a:tr h="235707">
                <a:tc>
                  <a:txBody>
                    <a:bodyPr/>
                    <a:lstStyle/>
                    <a:p>
                      <a:pPr marL="0" marR="0">
                        <a:lnSpc>
                          <a:spcPct val="115000"/>
                        </a:lnSpc>
                        <a:spcBef>
                          <a:spcPts val="0"/>
                        </a:spcBef>
                        <a:spcAft>
                          <a:spcPts val="800"/>
                        </a:spcAft>
                      </a:pPr>
                      <a:r>
                        <a:rPr lang="en-US" sz="1100" kern="100">
                          <a:effectLst/>
                        </a:rPr>
                        <a:t>transmission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Transmission type of the car (e.g., Manual or Automatic) (character)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538844"/>
                  </a:ext>
                </a:extLst>
              </a:tr>
              <a:tr h="235707">
                <a:tc>
                  <a:txBody>
                    <a:bodyPr/>
                    <a:lstStyle/>
                    <a:p>
                      <a:pPr marL="0" marR="0">
                        <a:lnSpc>
                          <a:spcPct val="115000"/>
                        </a:lnSpc>
                        <a:spcBef>
                          <a:spcPts val="0"/>
                        </a:spcBef>
                        <a:spcAft>
                          <a:spcPts val="800"/>
                        </a:spcAft>
                      </a:pPr>
                      <a:r>
                        <a:rPr lang="en-US" sz="1100" kern="100">
                          <a:effectLst/>
                        </a:rPr>
                        <a:t>owner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800"/>
                        </a:spcAft>
                      </a:pPr>
                      <a:r>
                        <a:rPr lang="en-US" sz="1100" kern="100" dirty="0">
                          <a:effectLst/>
                        </a:rPr>
                        <a:t>Ownership status (e.g., First Owner, Second Owner) (character)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0366245"/>
                  </a:ext>
                </a:extLst>
              </a:tr>
            </a:tbl>
          </a:graphicData>
        </a:graphic>
      </p:graphicFrame>
      <p:sp>
        <p:nvSpPr>
          <p:cNvPr id="10" name="TextBox 9">
            <a:extLst>
              <a:ext uri="{FF2B5EF4-FFF2-40B4-BE49-F238E27FC236}">
                <a16:creationId xmlns:a16="http://schemas.microsoft.com/office/drawing/2014/main" id="{C08D8BFC-F8F4-0D9D-1ADB-0FE229353B43}"/>
              </a:ext>
            </a:extLst>
          </p:cNvPr>
          <p:cNvSpPr txBox="1"/>
          <p:nvPr/>
        </p:nvSpPr>
        <p:spPr>
          <a:xfrm>
            <a:off x="688845" y="5483196"/>
            <a:ext cx="10531549" cy="395173"/>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dataset contains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3962 observations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8 variables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described below:</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Picture 10" descr="A black text on a white background&#10;&#10;Description automatically generated">
            <a:extLst>
              <a:ext uri="{FF2B5EF4-FFF2-40B4-BE49-F238E27FC236}">
                <a16:creationId xmlns:a16="http://schemas.microsoft.com/office/drawing/2014/main" id="{B2CCFBB0-7601-618D-D2E3-2B5FB32FF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214689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D947-CDD7-FFE9-B3DB-1B314023A8B3}"/>
              </a:ext>
            </a:extLst>
          </p:cNvPr>
          <p:cNvSpPr>
            <a:spLocks noGrp="1"/>
          </p:cNvSpPr>
          <p:nvPr>
            <p:ph type="title"/>
          </p:nvPr>
        </p:nvSpPr>
        <p:spPr>
          <a:xfrm>
            <a:off x="660862" y="648618"/>
            <a:ext cx="10515600" cy="1325563"/>
          </a:xfrm>
        </p:spPr>
        <p:txBody>
          <a:bodyPr>
            <a:normAutofit fontScale="90000"/>
          </a:bodyPr>
          <a:lstStyle/>
          <a:p>
            <a:r>
              <a:rPr lang="en-US" b="1" kern="100" dirty="0">
                <a:effectLst/>
                <a:latin typeface="Aptos" panose="020B0004020202020204" pitchFamily="34" charset="0"/>
                <a:ea typeface="Aptos" panose="020B0004020202020204" pitchFamily="34" charset="0"/>
                <a:cs typeface="Times New Roman" panose="02020603050405020304" pitchFamily="18" charset="0"/>
              </a:rPr>
              <a:t>Exploratory Data Analysis (EDA)</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E79D5A8B-CC0B-6649-46DF-7ED97CFD285F}"/>
              </a:ext>
            </a:extLst>
          </p:cNvPr>
          <p:cNvSpPr>
            <a:spLocks noGrp="1"/>
          </p:cNvSpPr>
          <p:nvPr>
            <p:ph idx="1"/>
          </p:nvPr>
        </p:nvSpPr>
        <p:spPr/>
        <p:txBody>
          <a:bodyPr/>
          <a:lstStyle/>
          <a:p>
            <a:pPr marL="0" indent="0">
              <a:buNone/>
            </a:pPr>
            <a:endParaRPr lang="en-US"/>
          </a:p>
          <a:p>
            <a:pPr marL="0" indent="0">
              <a:buNone/>
            </a:pPr>
            <a:r>
              <a:rPr lang="en-US"/>
              <a:t>  </a:t>
            </a:r>
            <a:br>
              <a:rPr lang="en-US"/>
            </a:br>
            <a:endParaRPr lang="en-US" dirty="0"/>
          </a:p>
        </p:txBody>
      </p:sp>
      <p:pic>
        <p:nvPicPr>
          <p:cNvPr id="18" name="Picture 17" descr="A graph of a distribution of selling price&#10;&#10;Description automatically generated">
            <a:extLst>
              <a:ext uri="{FF2B5EF4-FFF2-40B4-BE49-F238E27FC236}">
                <a16:creationId xmlns:a16="http://schemas.microsoft.com/office/drawing/2014/main" id="{1B25BEE8-7A36-7E6E-7946-7888F8DC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7253"/>
            <a:ext cx="5257800" cy="4437326"/>
          </a:xfrm>
          <a:prstGeom prst="rect">
            <a:avLst/>
          </a:prstGeom>
        </p:spPr>
      </p:pic>
      <p:sp>
        <p:nvSpPr>
          <p:cNvPr id="20" name="TextBox 19">
            <a:extLst>
              <a:ext uri="{FF2B5EF4-FFF2-40B4-BE49-F238E27FC236}">
                <a16:creationId xmlns:a16="http://schemas.microsoft.com/office/drawing/2014/main" id="{45CC13A9-B355-A45E-6F83-BFD2CA205F64}"/>
              </a:ext>
            </a:extLst>
          </p:cNvPr>
          <p:cNvSpPr txBox="1"/>
          <p:nvPr/>
        </p:nvSpPr>
        <p:spPr>
          <a:xfrm>
            <a:off x="6096000" y="1440688"/>
            <a:ext cx="4852326" cy="4822026"/>
          </a:xfrm>
          <a:prstGeom prst="rect">
            <a:avLst/>
          </a:prstGeom>
          <a:noFill/>
        </p:spPr>
        <p:txBody>
          <a:bodyPr wrap="square">
            <a:spAutoFit/>
          </a:bodyPr>
          <a:lstStyle/>
          <a:p>
            <a:pPr marL="45720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A histogram was plotted to understand the spread and frequency of car prices.</a:t>
            </a:r>
          </a:p>
          <a:p>
            <a:pPr marL="457200" marR="0">
              <a:lnSpc>
                <a:spcPct val="115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The plot uses a bin width of 50,000 units to group car prices into intervals. The bars are filled in blue with black borders.</a:t>
            </a:r>
          </a:p>
          <a:p>
            <a:pPr marL="457200" marR="0">
              <a:lnSpc>
                <a:spcPct val="115000"/>
              </a:lnSpc>
              <a:spcBef>
                <a:spcPts val="0"/>
              </a:spcBef>
              <a:spcAft>
                <a:spcPts val="800"/>
              </a:spcAft>
            </a:pPr>
            <a:r>
              <a:rPr lang="en-US" b="1" kern="100" dirty="0">
                <a:effectLst/>
                <a:latin typeface="Aptos" panose="020B0004020202020204" pitchFamily="34" charset="0"/>
                <a:ea typeface="Aptos" panose="020B0004020202020204" pitchFamily="34" charset="0"/>
                <a:cs typeface="Times New Roman" panose="02020603050405020304" pitchFamily="18" charset="0"/>
              </a:rPr>
              <a:t>Purpose</a:t>
            </a:r>
            <a:r>
              <a:rPr lang="en-US" kern="100" dirty="0">
                <a:effectLst/>
                <a:latin typeface="Aptos" panose="020B0004020202020204" pitchFamily="34" charset="0"/>
                <a:ea typeface="Aptos" panose="020B0004020202020204" pitchFamily="34" charset="0"/>
                <a:cs typeface="Times New Roman" panose="02020603050405020304" pitchFamily="18" charset="0"/>
              </a:rPr>
              <a:t>: This histogram helps to understand the distribution of car prices, identify common price points, and highlight any outliers.</a:t>
            </a:r>
          </a:p>
          <a:p>
            <a:pPr marL="457200" marR="0">
              <a:lnSpc>
                <a:spcPct val="115000"/>
              </a:lnSpc>
              <a:spcBef>
                <a:spcPts val="0"/>
              </a:spcBef>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r>
              <a:rPr lang="en-US" b="1" dirty="0"/>
              <a:t>Key Insights</a:t>
            </a:r>
            <a:r>
              <a:rPr lang="en-US" dirty="0"/>
              <a:t>: </a:t>
            </a:r>
            <a:r>
              <a:rPr lang="en-US" b="1" dirty="0"/>
              <a:t>Selling Price Distribution</a:t>
            </a:r>
            <a:r>
              <a:rPr lang="en-US" dirty="0"/>
              <a:t>: Most cars fall within a price range of ₹200,000 to ₹550,000.</a:t>
            </a:r>
          </a:p>
          <a:p>
            <a:pPr marL="457200" marR="0">
              <a:lnSpc>
                <a:spcPct val="115000"/>
              </a:lnSpc>
              <a:spcBef>
                <a:spcPts val="0"/>
              </a:spcBef>
              <a:spcAft>
                <a:spcPts val="800"/>
              </a:spcAft>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1" name="Picture 20" descr="A black text on a white background&#10;&#10;Description automatically generated">
            <a:extLst>
              <a:ext uri="{FF2B5EF4-FFF2-40B4-BE49-F238E27FC236}">
                <a16:creationId xmlns:a16="http://schemas.microsoft.com/office/drawing/2014/main" id="{E0F4B253-5446-3AA6-20CB-A9D13D4D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426311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A green and black graph&#10;&#10;Description automatically generated">
            <a:extLst>
              <a:ext uri="{FF2B5EF4-FFF2-40B4-BE49-F238E27FC236}">
                <a16:creationId xmlns:a16="http://schemas.microsoft.com/office/drawing/2014/main" id="{9700AB76-C70E-EED5-2FED-DAD95B234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85" y="1164650"/>
            <a:ext cx="5257800" cy="45287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45F0252-6E16-259C-405E-08B9D8AF01FC}"/>
              </a:ext>
            </a:extLst>
          </p:cNvPr>
          <p:cNvSpPr txBox="1"/>
          <p:nvPr/>
        </p:nvSpPr>
        <p:spPr>
          <a:xfrm>
            <a:off x="5770685" y="973457"/>
            <a:ext cx="5388951" cy="5134354"/>
          </a:xfrm>
          <a:prstGeom prst="rect">
            <a:avLst/>
          </a:prstGeom>
          <a:noFill/>
        </p:spPr>
        <p:txBody>
          <a:bodyPr wrap="square">
            <a:spAutoFit/>
          </a:bodyPr>
          <a:lstStyle/>
          <a:p>
            <a:pPr marL="914400" marR="0">
              <a:lnSpc>
                <a:spcPct val="115000"/>
              </a:lnSpc>
              <a:spcBef>
                <a:spcPts val="0"/>
              </a:spcBef>
              <a:spcAft>
                <a:spcPts val="800"/>
              </a:spcAft>
            </a:pPr>
            <a:r>
              <a:rPr lang="en-US" dirty="0"/>
              <a:t>A histogram was used to visualize the distribution of kilometers driven</a:t>
            </a:r>
          </a:p>
          <a:p>
            <a:pPr marL="914400">
              <a:lnSpc>
                <a:spcPct val="115000"/>
              </a:lnSpc>
              <a:spcAft>
                <a:spcPts val="800"/>
              </a:spcAft>
            </a:pPr>
            <a:r>
              <a:rPr lang="en-US" dirty="0"/>
              <a:t>The plot uses a bin width of 10,000 units, with bars filled in green and bordered in black.</a:t>
            </a:r>
          </a:p>
          <a:p>
            <a:pPr marL="914400">
              <a:lnSpc>
                <a:spcPct val="115000"/>
              </a:lnSpc>
              <a:spcAft>
                <a:spcPts val="800"/>
              </a:spcAft>
            </a:pPr>
            <a:r>
              <a:rPr lang="en-US" b="1" dirty="0"/>
              <a:t>Purpose</a:t>
            </a:r>
            <a:r>
              <a:rPr lang="en-US" dirty="0"/>
              <a:t>: This histogram helps to identify the most common mileage ranges and potential outliers in the dataset.</a:t>
            </a:r>
          </a:p>
          <a:p>
            <a:pPr marL="914400">
              <a:lnSpc>
                <a:spcPct val="115000"/>
              </a:lnSpc>
              <a:spcAft>
                <a:spcPts val="800"/>
              </a:spcAft>
            </a:pPr>
            <a:endParaRPr lang="en-US" dirty="0"/>
          </a:p>
          <a:p>
            <a:r>
              <a:rPr lang="en-US" b="1" dirty="0"/>
              <a:t>Key Insights</a:t>
            </a:r>
            <a:r>
              <a:rPr lang="en-US" dirty="0"/>
              <a:t>:</a:t>
            </a:r>
          </a:p>
          <a:p>
            <a:endParaRPr lang="en-US" dirty="0"/>
          </a:p>
          <a:p>
            <a:r>
              <a:rPr lang="en-US" b="1" dirty="0"/>
              <a:t>Kilometers Driven Distribution</a:t>
            </a:r>
            <a:r>
              <a:rPr lang="en-US" dirty="0"/>
              <a:t>: Majority of cars have mileage below 100,000 km.</a:t>
            </a:r>
          </a:p>
          <a:p>
            <a:pPr marL="914400">
              <a:lnSpc>
                <a:spcPct val="115000"/>
              </a:lnSpc>
              <a:spcAft>
                <a:spcPts val="800"/>
              </a:spcAft>
            </a:pPr>
            <a:endParaRPr lang="en-US" dirty="0"/>
          </a:p>
          <a:p>
            <a:pPr marL="914400" marR="0">
              <a:lnSpc>
                <a:spcPct val="115000"/>
              </a:lnSpc>
              <a:spcBef>
                <a:spcPts val="0"/>
              </a:spcBef>
              <a:spcAft>
                <a:spcPts val="800"/>
              </a:spcAft>
            </a:pP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7" name="Picture 16" descr="A black text on a white background&#10;&#10;Description automatically generated">
            <a:extLst>
              <a:ext uri="{FF2B5EF4-FFF2-40B4-BE49-F238E27FC236}">
                <a16:creationId xmlns:a16="http://schemas.microsoft.com/office/drawing/2014/main" id="{85ED34EE-D7F7-A313-EF22-D26FC7EF0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317732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CBF5-5EA7-2812-A795-BF7314D25D5C}"/>
              </a:ext>
            </a:extLst>
          </p:cNvPr>
          <p:cNvSpPr>
            <a:spLocks noGrp="1"/>
          </p:cNvSpPr>
          <p:nvPr>
            <p:ph type="title"/>
          </p:nvPr>
        </p:nvSpPr>
        <p:spPr>
          <a:xfrm>
            <a:off x="597131" y="323055"/>
            <a:ext cx="10515600" cy="1325563"/>
          </a:xfrm>
        </p:spPr>
        <p:txBody>
          <a:bodyPr>
            <a:normAutofit/>
          </a:bodyPr>
          <a:lstStyle/>
          <a:p>
            <a:r>
              <a:rPr lang="en-US" sz="4000" b="1" kern="100" dirty="0">
                <a:effectLst/>
                <a:latin typeface="Aptos" panose="020B0004020202020204" pitchFamily="34" charset="0"/>
                <a:ea typeface="Aptos" panose="020B0004020202020204" pitchFamily="34" charset="0"/>
                <a:cs typeface="Times New Roman" panose="02020603050405020304" pitchFamily="18" charset="0"/>
              </a:rPr>
              <a:t>Key Questions Explored</a:t>
            </a:r>
            <a:endParaRPr lang="en-US" sz="4000" dirty="0"/>
          </a:p>
        </p:txBody>
      </p:sp>
      <p:sp>
        <p:nvSpPr>
          <p:cNvPr id="3" name="Content Placeholder 2">
            <a:extLst>
              <a:ext uri="{FF2B5EF4-FFF2-40B4-BE49-F238E27FC236}">
                <a16:creationId xmlns:a16="http://schemas.microsoft.com/office/drawing/2014/main" id="{E9A1EAC3-51E3-DF6A-6A7B-0E41B3AC1AD6}"/>
              </a:ext>
            </a:extLst>
          </p:cNvPr>
          <p:cNvSpPr>
            <a:spLocks noGrp="1"/>
          </p:cNvSpPr>
          <p:nvPr>
            <p:ph idx="1"/>
          </p:nvPr>
        </p:nvSpPr>
        <p:spPr>
          <a:xfrm>
            <a:off x="838200" y="1520825"/>
            <a:ext cx="10515600" cy="4351338"/>
          </a:xfrm>
        </p:spPr>
        <p:txBody>
          <a:bodyPr>
            <a:normAutofit fontScale="32500" lnSpcReduction="20000"/>
          </a:bodyPr>
          <a:lstStyle/>
          <a:p>
            <a:pPr marL="0" marR="0" lvl="0" indent="0">
              <a:lnSpc>
                <a:spcPct val="115000"/>
              </a:lnSpc>
              <a:spcBef>
                <a:spcPts val="0"/>
              </a:spcBef>
              <a:spcAft>
                <a:spcPts val="800"/>
              </a:spcAft>
              <a:buNone/>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Does the year of manufacture significantly affect the car's selling price?</a:t>
            </a:r>
            <a:endParaRPr lang="en-US" sz="5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Why This Question? </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Year of manufacture often plays a key role in determining car value, as newer models tend to have updated features and improved reliability. It is important to understand whether the age of the car is a strong determinant of its price.</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endParaRPr lang="en-US" sz="5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None/>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Does the number of kilometers driven significantly impact the car's selling price?</a:t>
            </a:r>
            <a:endParaRPr lang="en-US" sz="5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Why This Question? </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Kilometers driven is an indicator of how much a car has been used. High mileage often leads to lower value due to wear and tear. Understanding the effect of mileage helps in assessing how usage impacts car pricing.</a:t>
            </a: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endParaRPr lang="en-US" sz="5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None/>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Does the fuel type (Diesel vs. Petrol) significantly affect the selling price of cars?</a:t>
            </a:r>
            <a:endParaRPr lang="en-US" sz="5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Bef>
                <a:spcPts val="0"/>
              </a:spcBef>
              <a:spcAft>
                <a:spcPts val="800"/>
              </a:spcAft>
              <a:buSzPts val="1000"/>
              <a:buFont typeface="Courier New" panose="02070309020205020404" pitchFamily="49" charset="0"/>
              <a:buChar char="o"/>
              <a:tabLst>
                <a:tab pos="9144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Why This Question? </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Initial observations indicated a price difference between Diesel and Petrol cars. Diesel cars are often considered more fuel-efficient, which could make them more attractive to buyers. Analyzing the effect of fuel type helps understand buyer preferences and market trends.</a:t>
            </a:r>
          </a:p>
          <a:p>
            <a:pPr marL="0" indent="0">
              <a:buNone/>
            </a:pPr>
            <a:endParaRPr lang="en-US" dirty="0"/>
          </a:p>
        </p:txBody>
      </p:sp>
      <p:pic>
        <p:nvPicPr>
          <p:cNvPr id="4" name="Picture 3" descr="A black text on a white background&#10;&#10;Description automatically generated">
            <a:extLst>
              <a:ext uri="{FF2B5EF4-FFF2-40B4-BE49-F238E27FC236}">
                <a16:creationId xmlns:a16="http://schemas.microsoft.com/office/drawing/2014/main" id="{C8A2D358-C4AE-5716-F3CD-F691F5053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41864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02E7-735C-E17D-F0FC-60EA42BAE119}"/>
              </a:ext>
            </a:extLst>
          </p:cNvPr>
          <p:cNvSpPr>
            <a:spLocks noGrp="1"/>
          </p:cNvSpPr>
          <p:nvPr>
            <p:ph type="title"/>
          </p:nvPr>
        </p:nvSpPr>
        <p:spPr>
          <a:xfrm>
            <a:off x="597131" y="848399"/>
            <a:ext cx="10515600" cy="1092711"/>
          </a:xfrm>
        </p:spPr>
        <p:txBody>
          <a:bodyPr>
            <a:normAutofit fontScale="90000"/>
          </a:bodyPr>
          <a:lstStyle/>
          <a:p>
            <a:r>
              <a:rPr lang="en-US" sz="2800" b="1" kern="100" dirty="0">
                <a:effectLst/>
                <a:latin typeface="Aptos" panose="020B0004020202020204" pitchFamily="34" charset="0"/>
                <a:ea typeface="Aptos" panose="020B0004020202020204" pitchFamily="34" charset="0"/>
                <a:cs typeface="Times New Roman" panose="02020603050405020304" pitchFamily="18" charset="0"/>
              </a:rPr>
              <a:t>Hypothesis testing and Regression Analysis</a:t>
            </a:r>
            <a:br>
              <a:rPr lang="en-US" sz="2800" b="1" kern="100" dirty="0">
                <a:effectLst/>
                <a:latin typeface="Aptos" panose="020B0004020202020204" pitchFamily="34" charset="0"/>
                <a:ea typeface="Aptos" panose="020B0004020202020204" pitchFamily="34" charset="0"/>
                <a:cs typeface="Times New Roman" panose="02020603050405020304" pitchFamily="18" charset="0"/>
              </a:rPr>
            </a:br>
            <a:br>
              <a:rPr lang="en-US" sz="2800" b="1"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Regression Analysis of Year vs. Selling Price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6000" dirty="0"/>
          </a:p>
        </p:txBody>
      </p:sp>
      <p:pic>
        <p:nvPicPr>
          <p:cNvPr id="4" name="Picture 3" descr="A graph with a line going up&#10;&#10;Description automatically generated">
            <a:extLst>
              <a:ext uri="{FF2B5EF4-FFF2-40B4-BE49-F238E27FC236}">
                <a16:creationId xmlns:a16="http://schemas.microsoft.com/office/drawing/2014/main" id="{EA16A6DC-502B-E139-8D6D-F32418455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7"/>
            <a:ext cx="5257800" cy="4080847"/>
          </a:xfrm>
          <a:prstGeom prst="rect">
            <a:avLst/>
          </a:prstGeom>
        </p:spPr>
      </p:pic>
      <p:sp>
        <p:nvSpPr>
          <p:cNvPr id="6" name="TextBox 5">
            <a:extLst>
              <a:ext uri="{FF2B5EF4-FFF2-40B4-BE49-F238E27FC236}">
                <a16:creationId xmlns:a16="http://schemas.microsoft.com/office/drawing/2014/main" id="{D17F6820-8C6B-9C7E-F4E9-568CB3869F36}"/>
              </a:ext>
            </a:extLst>
          </p:cNvPr>
          <p:cNvSpPr txBox="1"/>
          <p:nvPr/>
        </p:nvSpPr>
        <p:spPr>
          <a:xfrm>
            <a:off x="6096000" y="955844"/>
            <a:ext cx="5692877" cy="2265685"/>
          </a:xfrm>
          <a:prstGeom prst="rect">
            <a:avLst/>
          </a:prstGeom>
          <a:noFill/>
        </p:spPr>
        <p:txBody>
          <a:bodyPr wrap="square">
            <a:spAutoFit/>
          </a:bodyPr>
          <a:lstStyle/>
          <a:p>
            <a:pPr marL="0" marR="0">
              <a:lnSpc>
                <a:spcPct val="115000"/>
              </a:lnSpc>
              <a:spcBef>
                <a:spcPts val="0"/>
              </a:spcBef>
              <a:spcAft>
                <a:spcPts val="800"/>
              </a:spcAf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Interpretation</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800"/>
              </a:spcAft>
              <a:buSzPts val="1000"/>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positive year coefficient (37,040) suggests that each additional year increases the selling price by an average of ₹37,040.</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800"/>
              </a:spcAft>
              <a:buSzPts val="1000"/>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An R-squared value of 0.3971 indicates that approximately 39.71% of the variability in selling price is explained by the year of manufacture.</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9D870F9-0398-E046-D8CA-C4942E631F71}"/>
              </a:ext>
            </a:extLst>
          </p:cNvPr>
          <p:cNvSpPr txBox="1"/>
          <p:nvPr/>
        </p:nvSpPr>
        <p:spPr>
          <a:xfrm>
            <a:off x="6096000" y="3196717"/>
            <a:ext cx="5346291" cy="2201628"/>
          </a:xfrm>
          <a:prstGeom prst="rect">
            <a:avLst/>
          </a:prstGeom>
          <a:noFill/>
        </p:spPr>
        <p:txBody>
          <a:bodyPr wrap="square">
            <a:spAutoFit/>
          </a:bodyPr>
          <a:lstStyle/>
          <a:p>
            <a:pPr marL="0" marR="0">
              <a:lnSpc>
                <a:spcPct val="115000"/>
              </a:lnSpc>
              <a:spcBef>
                <a:spcPts val="0"/>
              </a:spcBef>
              <a:spcAft>
                <a:spcPts val="800"/>
              </a:spcAf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Hypothesis Test</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600" b="1" dirty="0"/>
              <a:t>Null Hypothesis (H₀)</a:t>
            </a:r>
            <a:r>
              <a:rPr lang="en-US" sz="1600" dirty="0"/>
              <a:t>: β₁ ≤ 0</a:t>
            </a:r>
            <a:br>
              <a:rPr lang="en-US" sz="1600" dirty="0"/>
            </a:br>
            <a:r>
              <a:rPr lang="en-US" sz="1600" i="1" dirty="0"/>
              <a:t>(The year of manufacture does not have a significant positive impact on the selling price, or has no impact or a negative impact.)</a:t>
            </a:r>
            <a:endParaRPr lang="en-US" sz="1600" dirty="0"/>
          </a:p>
          <a:p>
            <a:r>
              <a:rPr lang="en-US" sz="1600" b="1" dirty="0"/>
              <a:t>Alternative Hypothesis (H₁)</a:t>
            </a:r>
            <a:r>
              <a:rPr lang="en-US" sz="1600" dirty="0"/>
              <a:t>: β₁ &gt; 0</a:t>
            </a:r>
            <a:br>
              <a:rPr lang="en-US" sz="1600" dirty="0"/>
            </a:br>
            <a:r>
              <a:rPr lang="en-US" sz="1600" i="1" dirty="0"/>
              <a:t>(The year of manufacture has a significant positive impact on the selling price.)</a:t>
            </a:r>
            <a:endParaRPr lang="en-US" sz="1600" dirty="0"/>
          </a:p>
        </p:txBody>
      </p:sp>
      <p:sp>
        <p:nvSpPr>
          <p:cNvPr id="10" name="TextBox 9">
            <a:extLst>
              <a:ext uri="{FF2B5EF4-FFF2-40B4-BE49-F238E27FC236}">
                <a16:creationId xmlns:a16="http://schemas.microsoft.com/office/drawing/2014/main" id="{20098D15-A559-BD4A-5D61-C634B5B1EA73}"/>
              </a:ext>
            </a:extLst>
          </p:cNvPr>
          <p:cNvSpPr txBox="1"/>
          <p:nvPr/>
        </p:nvSpPr>
        <p:spPr>
          <a:xfrm>
            <a:off x="838200" y="5878979"/>
            <a:ext cx="10688892" cy="646331"/>
          </a:xfrm>
          <a:prstGeom prst="rect">
            <a:avLst/>
          </a:prstGeom>
          <a:noFill/>
        </p:spPr>
        <p:txBody>
          <a:bodyPr wrap="square">
            <a:spAutoFit/>
          </a:bodyPr>
          <a:lstStyle/>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Result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 a p-value below 0.05, we reject the null hypothesis, confirming that there is a statistically significant positive impact of the year of manufacture on the selling price</a:t>
            </a:r>
            <a:endParaRPr lang="en-US" dirty="0"/>
          </a:p>
        </p:txBody>
      </p:sp>
      <p:pic>
        <p:nvPicPr>
          <p:cNvPr id="11" name="Picture 10" descr="A black text on a white background&#10;&#10;Description automatically generated">
            <a:extLst>
              <a:ext uri="{FF2B5EF4-FFF2-40B4-BE49-F238E27FC236}">
                <a16:creationId xmlns:a16="http://schemas.microsoft.com/office/drawing/2014/main" id="{E45CE413-3123-BFFF-076D-713ED13B8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1628838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89F5-33D1-0911-AF17-552FC3224AFD}"/>
              </a:ext>
            </a:extLst>
          </p:cNvPr>
          <p:cNvSpPr>
            <a:spLocks noGrp="1"/>
          </p:cNvSpPr>
          <p:nvPr>
            <p:ph type="title"/>
          </p:nvPr>
        </p:nvSpPr>
        <p:spPr>
          <a:xfrm>
            <a:off x="455815" y="143405"/>
            <a:ext cx="10515600" cy="1325563"/>
          </a:xfrm>
        </p:spPr>
        <p:txBody>
          <a:bodyPr/>
          <a:lstStyle/>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2. Regression Analysis of Kilometers Driven vs. Selling Price</a:t>
            </a:r>
            <a:endParaRPr lang="en-US" dirty="0"/>
          </a:p>
        </p:txBody>
      </p:sp>
      <p:pic>
        <p:nvPicPr>
          <p:cNvPr id="4" name="Picture 3" descr="A graph of a graph with black dots&#10;&#10;Description automatically generated">
            <a:extLst>
              <a:ext uri="{FF2B5EF4-FFF2-40B4-BE49-F238E27FC236}">
                <a16:creationId xmlns:a16="http://schemas.microsoft.com/office/drawing/2014/main" id="{8B8CB63B-B866-1D7F-A872-7DA9ED85C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51832"/>
            <a:ext cx="5257800" cy="4503622"/>
          </a:xfrm>
          <a:prstGeom prst="rect">
            <a:avLst/>
          </a:prstGeom>
        </p:spPr>
      </p:pic>
      <p:sp>
        <p:nvSpPr>
          <p:cNvPr id="6" name="TextBox 5">
            <a:extLst>
              <a:ext uri="{FF2B5EF4-FFF2-40B4-BE49-F238E27FC236}">
                <a16:creationId xmlns:a16="http://schemas.microsoft.com/office/drawing/2014/main" id="{C69A185E-A500-AC1D-BBCE-D6DA0564A986}"/>
              </a:ext>
            </a:extLst>
          </p:cNvPr>
          <p:cNvSpPr txBox="1"/>
          <p:nvPr/>
        </p:nvSpPr>
        <p:spPr>
          <a:xfrm>
            <a:off x="6096000" y="904366"/>
            <a:ext cx="5071442" cy="5049267"/>
          </a:xfrm>
          <a:prstGeom prst="rect">
            <a:avLst/>
          </a:prstGeom>
          <a:noFill/>
        </p:spPr>
        <p:txBody>
          <a:bodyPr wrap="square">
            <a:spAutoFit/>
          </a:bodyPr>
          <a:lstStyle/>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Interpretation:</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800"/>
              </a:spcAft>
              <a:buSzPts val="1000"/>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negative coefficient (-1.962) suggests that for every additional kilometer driven, the selling price decreases on average by ₹1.96.</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800"/>
              </a:spcAft>
              <a:buSzPts val="1000"/>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 R-squared value of 0.08176 suggests that only 8.18% of the variability in selling price is explained by kilometers driven.</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Hypothesis Test</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b="1" dirty="0"/>
              <a:t>Null Hypothesis (H₀)</a:t>
            </a:r>
            <a:r>
              <a:rPr lang="en-US" dirty="0"/>
              <a:t>: β₁ ≥ 0</a:t>
            </a:r>
            <a:br>
              <a:rPr lang="en-US" dirty="0"/>
            </a:br>
            <a:r>
              <a:rPr lang="en-US" i="1" dirty="0"/>
              <a:t>(The kilometers driven does not have a significant negative impact on the selling price, or has no impact or a positive impact.)</a:t>
            </a:r>
            <a:endParaRPr lang="en-US" dirty="0"/>
          </a:p>
          <a:p>
            <a:r>
              <a:rPr lang="en-US" b="1" dirty="0"/>
              <a:t>Alternative Hypothesis (H₁)</a:t>
            </a:r>
            <a:r>
              <a:rPr lang="en-US" dirty="0"/>
              <a:t>: β₁ &lt; 0</a:t>
            </a:r>
            <a:br>
              <a:rPr lang="en-US" dirty="0"/>
            </a:br>
            <a:r>
              <a:rPr lang="en-US" i="1" dirty="0"/>
              <a:t>(The kilometers driven has a significant negative impact on the selling price.)</a:t>
            </a:r>
            <a:endParaRPr lang="en-US" dirty="0"/>
          </a:p>
        </p:txBody>
      </p:sp>
      <p:sp>
        <p:nvSpPr>
          <p:cNvPr id="8" name="TextBox 7">
            <a:extLst>
              <a:ext uri="{FF2B5EF4-FFF2-40B4-BE49-F238E27FC236}">
                <a16:creationId xmlns:a16="http://schemas.microsoft.com/office/drawing/2014/main" id="{ACC424A9-25CC-8937-AAD3-3D22C2A8E61B}"/>
              </a:ext>
            </a:extLst>
          </p:cNvPr>
          <p:cNvSpPr txBox="1"/>
          <p:nvPr/>
        </p:nvSpPr>
        <p:spPr>
          <a:xfrm>
            <a:off x="838200" y="5825730"/>
            <a:ext cx="10515600" cy="713722"/>
          </a:xfrm>
          <a:prstGeom prst="rect">
            <a:avLst/>
          </a:prstGeom>
          <a:noFill/>
        </p:spPr>
        <p:txBody>
          <a:bodyPr wrap="square">
            <a:spAutoFit/>
          </a:bodyPr>
          <a:lstStyle/>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Result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With a p-value below 0.05, we reject the null hypothesis, indicating a statistically significant negative impact of kilometers driven on the selling price.</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 name="Picture 8" descr="A black text on a white background&#10;&#10;Description automatically generated">
            <a:extLst>
              <a:ext uri="{FF2B5EF4-FFF2-40B4-BE49-F238E27FC236}">
                <a16:creationId xmlns:a16="http://schemas.microsoft.com/office/drawing/2014/main" id="{67D3A04D-5902-D72F-37F7-1E2EEEDA7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335062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73975-10EB-072C-2B7E-0E9ACCFB1AF4}"/>
              </a:ext>
            </a:extLst>
          </p:cNvPr>
          <p:cNvSpPr>
            <a:spLocks noGrp="1"/>
          </p:cNvSpPr>
          <p:nvPr>
            <p:ph type="title"/>
          </p:nvPr>
        </p:nvSpPr>
        <p:spPr>
          <a:xfrm>
            <a:off x="635000" y="654794"/>
            <a:ext cx="10515600" cy="1325563"/>
          </a:xfrm>
        </p:spPr>
        <p:txBody>
          <a:bodyPr/>
          <a:lstStyle/>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3. Fuel Type Comparison: Diesel vs. Petrol Cars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pic>
        <p:nvPicPr>
          <p:cNvPr id="4" name="Picture 3" descr="A graph of a price chart&#10;&#10;Description automatically generated with medium confidence">
            <a:extLst>
              <a:ext uri="{FF2B5EF4-FFF2-40B4-BE49-F238E27FC236}">
                <a16:creationId xmlns:a16="http://schemas.microsoft.com/office/drawing/2014/main" id="{E857A6F5-EFCA-68A8-2322-A6901A585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1946"/>
            <a:ext cx="5257800" cy="4819705"/>
          </a:xfrm>
          <a:prstGeom prst="rect">
            <a:avLst/>
          </a:prstGeom>
        </p:spPr>
      </p:pic>
      <p:sp>
        <p:nvSpPr>
          <p:cNvPr id="6" name="TextBox 5">
            <a:extLst>
              <a:ext uri="{FF2B5EF4-FFF2-40B4-BE49-F238E27FC236}">
                <a16:creationId xmlns:a16="http://schemas.microsoft.com/office/drawing/2014/main" id="{07D71619-D357-9180-55DF-7AC3967456D9}"/>
              </a:ext>
            </a:extLst>
          </p:cNvPr>
          <p:cNvSpPr txBox="1"/>
          <p:nvPr/>
        </p:nvSpPr>
        <p:spPr>
          <a:xfrm>
            <a:off x="6096000" y="1690688"/>
            <a:ext cx="5562600" cy="4603120"/>
          </a:xfrm>
          <a:prstGeom prst="rect">
            <a:avLst/>
          </a:prstGeom>
          <a:noFill/>
        </p:spPr>
        <p:txBody>
          <a:bodyPr wrap="square">
            <a:spAutoFit/>
          </a:bodyPr>
          <a:lstStyle/>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Interpretation:</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15000"/>
              </a:lnSpc>
              <a:spcBef>
                <a:spcPts val="0"/>
              </a:spcBef>
              <a:spcAft>
                <a:spcPts val="800"/>
              </a:spcAft>
              <a:buSzPts val="1000"/>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Fuel Binary Coefficient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 167,900 indicates that Diesel cars are predicted to sell for an average of ₹167,900 more than Petrol cars.</a:t>
            </a:r>
          </a:p>
          <a:p>
            <a:r>
              <a:rPr lang="en-US" b="1" dirty="0"/>
              <a:t>Null Hypothesis (H₀)</a:t>
            </a:r>
            <a:r>
              <a:rPr lang="en-US" dirty="0"/>
              <a:t>: μ₁ ≤ μ₂</a:t>
            </a:r>
            <a:br>
              <a:rPr lang="en-US" dirty="0"/>
            </a:br>
            <a:r>
              <a:rPr lang="en-US" i="1" dirty="0"/>
              <a:t>(The mean selling price of Diesel cars (μ₁) is less than or equal to the mean selling price of Petrol cars (μ₂), indicating no significant difference or Diesel being lower.)</a:t>
            </a:r>
            <a:endParaRPr lang="en-US" dirty="0"/>
          </a:p>
          <a:p>
            <a:r>
              <a:rPr lang="en-US" b="1" dirty="0"/>
              <a:t>Alternative Hypothesis (H₁)</a:t>
            </a:r>
            <a:r>
              <a:rPr lang="en-US" dirty="0"/>
              <a:t>: μ₁ &gt; μ₂</a:t>
            </a:r>
            <a:br>
              <a:rPr lang="en-US" dirty="0"/>
            </a:br>
            <a:r>
              <a:rPr lang="en-US" i="1" dirty="0"/>
              <a:t>(The mean selling price of Diesel cars (μ₁) is significantly greater than the mean selling price of Petrol cars (μ₂).)</a:t>
            </a:r>
            <a:endParaRPr lang="en-US" dirty="0"/>
          </a:p>
          <a:p>
            <a:pPr marR="0" lvl="0">
              <a:lnSpc>
                <a:spcPct val="115000"/>
              </a:lnSpc>
              <a:spcBef>
                <a:spcPts val="0"/>
              </a:spcBef>
              <a:spcAft>
                <a:spcPts val="800"/>
              </a:spcAft>
              <a:buSzPts val="1000"/>
              <a:tabLst>
                <a:tab pos="457200" algn="l"/>
              </a:tabLst>
            </a:pP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black text on a white background&#10;&#10;Description automatically generated">
            <a:extLst>
              <a:ext uri="{FF2B5EF4-FFF2-40B4-BE49-F238E27FC236}">
                <a16:creationId xmlns:a16="http://schemas.microsoft.com/office/drawing/2014/main" id="{C3BBC55B-688E-1623-CCA1-0E422DB04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0"/>
            <a:ext cx="4038600" cy="1133475"/>
          </a:xfrm>
          <a:prstGeom prst="rect">
            <a:avLst/>
          </a:prstGeom>
        </p:spPr>
      </p:pic>
    </p:spTree>
    <p:extLst>
      <p:ext uri="{BB962C8B-B14F-4D97-AF65-F5344CB8AC3E}">
        <p14:creationId xmlns:p14="http://schemas.microsoft.com/office/powerpoint/2010/main" val="3537349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TotalTime>
  <Words>1433</Words>
  <Application>Microsoft Office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Courier New</vt:lpstr>
      <vt:lpstr>Office Theme</vt:lpstr>
      <vt:lpstr>Car Sales Data Analysis - Final Project ALY 6010: Probability Theory and Introductory Statistics</vt:lpstr>
      <vt:lpstr>Table of Content</vt:lpstr>
      <vt:lpstr>About the Dataset</vt:lpstr>
      <vt:lpstr>Exploratory Data Analysis (EDA) </vt:lpstr>
      <vt:lpstr>PowerPoint Presentation</vt:lpstr>
      <vt:lpstr>Key Questions Explored</vt:lpstr>
      <vt:lpstr>Hypothesis testing and Regression Analysis  1. Regression Analysis of Year vs. Selling Price </vt:lpstr>
      <vt:lpstr>2. Regression Analysis of Kilometers Driven vs. Selling Price</vt:lpstr>
      <vt:lpstr>3. Fuel Type Comparison: Diesel vs. Petrol Cars </vt:lpstr>
      <vt:lpstr>Model Performance Evaluation</vt:lpstr>
      <vt:lpstr>Predicted vs. Actual Prices</vt:lpstr>
      <vt:lpstr>Conclusion</vt:lpstr>
      <vt:lpstr>References Vehicle Dataset from CarDekho [Data set]. Retrieved [Date Retrieved] from Kaggle. https://www.kaggle.com/datasets/nehalbirla/vehicle-dataset-from-cardekho     Motorcycle Dataset [Data set]. Retrieved [Date Retrieved] from Kaggle. https://www.kaggle.com/datasets/nehalbirla/motorcycle-dataset  Kutner, M. H., Nachtsheim, C. J., Neter, J., &amp; Li, W. (2004). Applied Linear Statistical Models (5th ed.). McGraw-Hill Irwin.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Anand</dc:creator>
  <cp:lastModifiedBy>Ayush Anand</cp:lastModifiedBy>
  <cp:revision>2</cp:revision>
  <dcterms:created xsi:type="dcterms:W3CDTF">2024-11-01T02:24:29Z</dcterms:created>
  <dcterms:modified xsi:type="dcterms:W3CDTF">2025-01-02T23:27:54Z</dcterms:modified>
</cp:coreProperties>
</file>