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8024dce61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" name="Google Shape;20;g28024dce61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youb2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900188" y="467450"/>
            <a:ext cx="478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57425" y="180875"/>
            <a:ext cx="406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8427900" y="87075"/>
            <a:ext cx="6378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3" type="body"/>
          </p:nvPr>
        </p:nvSpPr>
        <p:spPr>
          <a:xfrm>
            <a:off x="8614350" y="768375"/>
            <a:ext cx="4068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4" type="body"/>
          </p:nvPr>
        </p:nvSpPr>
        <p:spPr>
          <a:xfrm>
            <a:off x="8665725" y="2162675"/>
            <a:ext cx="548700" cy="6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5" type="subTitle"/>
          </p:nvPr>
        </p:nvSpPr>
        <p:spPr>
          <a:xfrm>
            <a:off x="8614350" y="3139375"/>
            <a:ext cx="406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6" type="subTitle"/>
          </p:nvPr>
        </p:nvSpPr>
        <p:spPr>
          <a:xfrm>
            <a:off x="8498842" y="1255875"/>
            <a:ext cx="6378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39">
          <p15:clr>
            <a:srgbClr val="E46962"/>
          </p15:clr>
        </p15:guide>
        <p15:guide id="4" orient="horz" pos="210">
          <p15:clr>
            <a:srgbClr val="E46962"/>
          </p15:clr>
        </p15:guide>
        <p15:guide id="5" orient="horz" pos="448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775100" y="128175"/>
            <a:ext cx="509700" cy="4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</a:t>
            </a:r>
            <a:endParaRPr/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7348375" y="47025"/>
            <a:ext cx="509700" cy="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s1</a:t>
            </a:r>
            <a:endParaRPr/>
          </a:p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7397725" y="620625"/>
            <a:ext cx="5097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p1</a:t>
            </a:r>
            <a:endParaRPr/>
          </a:p>
        </p:txBody>
      </p:sp>
      <p:sp>
        <p:nvSpPr>
          <p:cNvPr id="25" name="Google Shape;25;p3"/>
          <p:cNvSpPr txBox="1"/>
          <p:nvPr>
            <p:ph idx="3" type="body"/>
          </p:nvPr>
        </p:nvSpPr>
        <p:spPr>
          <a:xfrm>
            <a:off x="7941925" y="620625"/>
            <a:ext cx="342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p2</a:t>
            </a:r>
            <a:endParaRPr/>
          </a:p>
        </p:txBody>
      </p:sp>
      <p:sp>
        <p:nvSpPr>
          <p:cNvPr id="26" name="Google Shape;26;p3"/>
          <p:cNvSpPr txBox="1"/>
          <p:nvPr>
            <p:ph idx="4" type="body"/>
          </p:nvPr>
        </p:nvSpPr>
        <p:spPr>
          <a:xfrm>
            <a:off x="8478825" y="620625"/>
            <a:ext cx="342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p3</a:t>
            </a:r>
            <a:endParaRPr/>
          </a:p>
        </p:txBody>
      </p:sp>
      <p:sp>
        <p:nvSpPr>
          <p:cNvPr id="27" name="Google Shape;27;p3"/>
          <p:cNvSpPr txBox="1"/>
          <p:nvPr>
            <p:ph idx="5" type="subTitle"/>
          </p:nvPr>
        </p:nvSpPr>
        <p:spPr>
          <a:xfrm>
            <a:off x="7858075" y="83925"/>
            <a:ext cx="5097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s2</a:t>
            </a:r>
            <a:endParaRPr/>
          </a:p>
        </p:txBody>
      </p:sp>
      <p:sp>
        <p:nvSpPr>
          <p:cNvPr id="28" name="Google Shape;28;p3"/>
          <p:cNvSpPr txBox="1"/>
          <p:nvPr>
            <p:ph idx="6" type="subTitle"/>
          </p:nvPr>
        </p:nvSpPr>
        <p:spPr>
          <a:xfrm>
            <a:off x="8478816" y="128175"/>
            <a:ext cx="5097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ne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