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8024dce6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28024dce6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youb2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822650" y="87075"/>
            <a:ext cx="41586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1050" y="1185975"/>
            <a:ext cx="16728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11700" y="2110775"/>
            <a:ext cx="18801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2569025" y="2110775"/>
            <a:ext cx="9144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5308325" y="2049625"/>
            <a:ext cx="16728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subTitle"/>
          </p:nvPr>
        </p:nvSpPr>
        <p:spPr>
          <a:xfrm>
            <a:off x="2191800" y="1299000"/>
            <a:ext cx="18801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6" type="subTitle"/>
          </p:nvPr>
        </p:nvSpPr>
        <p:spPr>
          <a:xfrm>
            <a:off x="4475838" y="1299000"/>
            <a:ext cx="18801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39">
          <p15:clr>
            <a:srgbClr val="E46962"/>
          </p15:clr>
        </p15:guide>
        <p15:guide id="4" orient="horz" pos="210">
          <p15:clr>
            <a:srgbClr val="E46962"/>
          </p15:clr>
        </p15:guide>
        <p15:guide id="5" orient="horz" pos="448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822650" y="87075"/>
            <a:ext cx="41586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81050" y="1185975"/>
            <a:ext cx="16728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311700" y="2110775"/>
            <a:ext cx="18801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2569025" y="2110775"/>
            <a:ext cx="9144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5308325" y="2049625"/>
            <a:ext cx="16728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27" name="Google Shape;27;p3"/>
          <p:cNvSpPr txBox="1"/>
          <p:nvPr>
            <p:ph idx="5" type="subTitle"/>
          </p:nvPr>
        </p:nvSpPr>
        <p:spPr>
          <a:xfrm>
            <a:off x="2191800" y="1299000"/>
            <a:ext cx="18801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28" name="Google Shape;28;p3"/>
          <p:cNvSpPr txBox="1"/>
          <p:nvPr>
            <p:ph idx="6" type="subTitle"/>
          </p:nvPr>
        </p:nvSpPr>
        <p:spPr>
          <a:xfrm>
            <a:off x="4475838" y="1299000"/>
            <a:ext cx="18801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