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593b0ebd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" name="Google Shape;19;g2593b0ebd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youb2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822650" y="87075"/>
            <a:ext cx="41586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1050" y="1185975"/>
            <a:ext cx="43329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311700" y="2110775"/>
            <a:ext cx="1880100" cy="27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3" type="body"/>
          </p:nvPr>
        </p:nvSpPr>
        <p:spPr>
          <a:xfrm>
            <a:off x="2569025" y="2110775"/>
            <a:ext cx="914400" cy="26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4" type="body"/>
          </p:nvPr>
        </p:nvSpPr>
        <p:spPr>
          <a:xfrm>
            <a:off x="5308325" y="2049625"/>
            <a:ext cx="1672800" cy="26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5" type="body"/>
          </p:nvPr>
        </p:nvSpPr>
        <p:spPr>
          <a:xfrm>
            <a:off x="7348350" y="2110775"/>
            <a:ext cx="1672800" cy="26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39">
          <p15:clr>
            <a:srgbClr val="E46962"/>
          </p15:clr>
        </p15:guide>
        <p15:guide id="4" orient="horz" pos="210">
          <p15:clr>
            <a:srgbClr val="E46962"/>
          </p15:clr>
        </p15:guide>
        <p15:guide id="5" orient="horz" pos="448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2822650" y="87075"/>
            <a:ext cx="41586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81050" y="1185975"/>
            <a:ext cx="43329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</a:t>
            </a:r>
            <a:endParaRPr/>
          </a:p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311700" y="2110775"/>
            <a:ext cx="1880100" cy="27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2569025" y="2110775"/>
            <a:ext cx="914400" cy="26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25" name="Google Shape;25;p3"/>
          <p:cNvSpPr txBox="1"/>
          <p:nvPr>
            <p:ph idx="4" type="body"/>
          </p:nvPr>
        </p:nvSpPr>
        <p:spPr>
          <a:xfrm>
            <a:off x="5308325" y="2049625"/>
            <a:ext cx="1672800" cy="26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P3</a:t>
            </a:r>
            <a:endParaRPr/>
          </a:p>
        </p:txBody>
      </p:sp>
      <p:sp>
        <p:nvSpPr>
          <p:cNvPr id="26" name="Google Shape;26;p3"/>
          <p:cNvSpPr txBox="1"/>
          <p:nvPr>
            <p:ph idx="5" type="body"/>
          </p:nvPr>
        </p:nvSpPr>
        <p:spPr>
          <a:xfrm>
            <a:off x="7348350" y="2110775"/>
            <a:ext cx="1672800" cy="26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