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D0826-37D4-4A2C-AA6B-B18D4D51394A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42E6D8-4890-49DC-B378-A01BECF1C938}">
      <dgm:prSet phldrT="[Text]" phldr="0"/>
      <dgm:spPr/>
      <dgm:t>
        <a:bodyPr/>
        <a:lstStyle/>
        <a:p>
          <a:r>
            <a:rPr lang="en-GB" dirty="0"/>
            <a:t>User Input</a:t>
          </a:r>
          <a:endParaRPr lang="en-IN" dirty="0"/>
        </a:p>
      </dgm:t>
    </dgm:pt>
    <dgm:pt modelId="{17B3498F-05C2-483A-B06D-6ED01898691B}" type="parTrans" cxnId="{8D3681B9-62A4-475D-A33A-2C8655F7EDD2}">
      <dgm:prSet/>
      <dgm:spPr/>
      <dgm:t>
        <a:bodyPr/>
        <a:lstStyle/>
        <a:p>
          <a:endParaRPr lang="en-IN"/>
        </a:p>
      </dgm:t>
    </dgm:pt>
    <dgm:pt modelId="{294791C3-751B-4F90-B44E-7BFDC2400BE7}" type="sibTrans" cxnId="{8D3681B9-62A4-475D-A33A-2C8655F7EDD2}">
      <dgm:prSet/>
      <dgm:spPr/>
      <dgm:t>
        <a:bodyPr/>
        <a:lstStyle/>
        <a:p>
          <a:endParaRPr lang="en-IN"/>
        </a:p>
      </dgm:t>
    </dgm:pt>
    <dgm:pt modelId="{AF4B607D-21CF-4451-B21E-D205B53A3721}">
      <dgm:prSet phldrT="[Text]" phldr="0"/>
      <dgm:spPr/>
      <dgm:t>
        <a:bodyPr/>
        <a:lstStyle/>
        <a:p>
          <a:r>
            <a:rPr lang="en-GB" dirty="0"/>
            <a:t>Calculator . Appendix()</a:t>
          </a:r>
          <a:endParaRPr lang="en-IN" dirty="0"/>
        </a:p>
      </dgm:t>
    </dgm:pt>
    <dgm:pt modelId="{D772A847-52C6-46FD-8FE0-20F216A51F8A}" type="parTrans" cxnId="{D6FA57A7-B6B6-42A1-863F-9388F0F3ACCA}">
      <dgm:prSet/>
      <dgm:spPr/>
      <dgm:t>
        <a:bodyPr/>
        <a:lstStyle/>
        <a:p>
          <a:endParaRPr lang="en-IN"/>
        </a:p>
      </dgm:t>
    </dgm:pt>
    <dgm:pt modelId="{2941A727-06F1-4F0B-8F97-A4AEFD0BE97C}" type="sibTrans" cxnId="{D6FA57A7-B6B6-42A1-863F-9388F0F3ACCA}">
      <dgm:prSet/>
      <dgm:spPr/>
      <dgm:t>
        <a:bodyPr/>
        <a:lstStyle/>
        <a:p>
          <a:endParaRPr lang="en-IN"/>
        </a:p>
      </dgm:t>
    </dgm:pt>
    <dgm:pt modelId="{A187ECF7-8C54-4545-B510-0FAD00366414}">
      <dgm:prSet phldrT="[Text]" phldr="0"/>
      <dgm:spPr/>
      <dgm:t>
        <a:bodyPr/>
        <a:lstStyle/>
        <a:p>
          <a:r>
            <a:rPr lang="en-GB" dirty="0"/>
            <a:t>Display Update</a:t>
          </a:r>
          <a:endParaRPr lang="en-IN" dirty="0"/>
        </a:p>
      </dgm:t>
    </dgm:pt>
    <dgm:pt modelId="{A4A0EE40-5B6C-43F9-AA66-D11A1C450CBE}" type="parTrans" cxnId="{B515BFA7-9E10-4683-B7EE-FFB5D195C393}">
      <dgm:prSet/>
      <dgm:spPr/>
      <dgm:t>
        <a:bodyPr/>
        <a:lstStyle/>
        <a:p>
          <a:endParaRPr lang="en-IN"/>
        </a:p>
      </dgm:t>
    </dgm:pt>
    <dgm:pt modelId="{D3897C5F-1850-4F52-AB00-4E6241B68811}" type="sibTrans" cxnId="{B515BFA7-9E10-4683-B7EE-FFB5D195C393}">
      <dgm:prSet/>
      <dgm:spPr/>
      <dgm:t>
        <a:bodyPr/>
        <a:lstStyle/>
        <a:p>
          <a:endParaRPr lang="en-IN"/>
        </a:p>
      </dgm:t>
    </dgm:pt>
    <dgm:pt modelId="{A8FD7490-3A59-453B-8B15-4B87D00219A1}">
      <dgm:prSet phldrT="[Text]" phldr="0"/>
      <dgm:spPr/>
      <dgm:t>
        <a:bodyPr/>
        <a:lstStyle/>
        <a:p>
          <a:r>
            <a:rPr lang="en-GB" dirty="0"/>
            <a:t>Compute()</a:t>
          </a:r>
          <a:endParaRPr lang="en-IN" dirty="0"/>
        </a:p>
      </dgm:t>
    </dgm:pt>
    <dgm:pt modelId="{4C338151-5875-440B-A58C-DD5EA938BCDF}" type="parTrans" cxnId="{17E6A133-C297-464C-89E8-99877761E4F7}">
      <dgm:prSet/>
      <dgm:spPr/>
      <dgm:t>
        <a:bodyPr/>
        <a:lstStyle/>
        <a:p>
          <a:endParaRPr lang="en-IN"/>
        </a:p>
      </dgm:t>
    </dgm:pt>
    <dgm:pt modelId="{2231D637-9698-49EC-A95A-6BF36A40DB79}" type="sibTrans" cxnId="{17E6A133-C297-464C-89E8-99877761E4F7}">
      <dgm:prSet/>
      <dgm:spPr/>
      <dgm:t>
        <a:bodyPr/>
        <a:lstStyle/>
        <a:p>
          <a:endParaRPr lang="en-IN"/>
        </a:p>
      </dgm:t>
    </dgm:pt>
    <dgm:pt modelId="{6925B9A4-425D-4037-896E-8B26EF91A9E6}">
      <dgm:prSet phldrT="[Text]" phldr="0"/>
      <dgm:spPr/>
      <dgm:t>
        <a:bodyPr/>
        <a:lstStyle/>
        <a:p>
          <a:r>
            <a:rPr lang="en-GB" dirty="0"/>
            <a:t>Pre Process</a:t>
          </a:r>
          <a:endParaRPr lang="en-IN" dirty="0"/>
        </a:p>
      </dgm:t>
    </dgm:pt>
    <dgm:pt modelId="{0948F19F-501B-4C55-97DA-C96A6987D85C}" type="parTrans" cxnId="{432DB83D-88CE-4762-81E0-FF85DBFEF0A5}">
      <dgm:prSet/>
      <dgm:spPr/>
      <dgm:t>
        <a:bodyPr/>
        <a:lstStyle/>
        <a:p>
          <a:endParaRPr lang="en-IN"/>
        </a:p>
      </dgm:t>
    </dgm:pt>
    <dgm:pt modelId="{957888D4-EC79-45BF-BEC4-DE530D927186}" type="sibTrans" cxnId="{432DB83D-88CE-4762-81E0-FF85DBFEF0A5}">
      <dgm:prSet/>
      <dgm:spPr/>
      <dgm:t>
        <a:bodyPr/>
        <a:lstStyle/>
        <a:p>
          <a:endParaRPr lang="en-IN"/>
        </a:p>
      </dgm:t>
    </dgm:pt>
    <dgm:pt modelId="{03D7E1E5-D0A1-488C-9B68-E688850F1C3A}">
      <dgm:prSet phldrT="[Text]" phldr="0"/>
      <dgm:spPr/>
      <dgm:t>
        <a:bodyPr/>
        <a:lstStyle/>
        <a:p>
          <a:r>
            <a:rPr lang="en-GB"/>
            <a:t>Math . Evaluate()</a:t>
          </a:r>
          <a:endParaRPr lang="en-IN" dirty="0"/>
        </a:p>
      </dgm:t>
    </dgm:pt>
    <dgm:pt modelId="{17CDAAFA-1E21-4C32-95FE-8CF55937FDB1}" type="parTrans" cxnId="{96C1F430-83B7-419F-B712-3B3926C5EF82}">
      <dgm:prSet/>
      <dgm:spPr/>
      <dgm:t>
        <a:bodyPr/>
        <a:lstStyle/>
        <a:p>
          <a:endParaRPr lang="en-IN"/>
        </a:p>
      </dgm:t>
    </dgm:pt>
    <dgm:pt modelId="{DA6269DF-D4BE-452D-B66E-A9AC1BD489A2}" type="sibTrans" cxnId="{96C1F430-83B7-419F-B712-3B3926C5EF82}">
      <dgm:prSet/>
      <dgm:spPr/>
      <dgm:t>
        <a:bodyPr/>
        <a:lstStyle/>
        <a:p>
          <a:endParaRPr lang="en-IN"/>
        </a:p>
      </dgm:t>
    </dgm:pt>
    <dgm:pt modelId="{4DDF983F-814E-44D7-9093-1C2536F5E9D8}">
      <dgm:prSet phldrT="[Text]" phldr="0"/>
      <dgm:spPr/>
      <dgm:t>
        <a:bodyPr/>
        <a:lstStyle/>
        <a:p>
          <a:r>
            <a:rPr lang="en-GB" dirty="0"/>
            <a:t>Result</a:t>
          </a:r>
          <a:endParaRPr lang="en-IN" dirty="0"/>
        </a:p>
      </dgm:t>
    </dgm:pt>
    <dgm:pt modelId="{656BF349-3E91-47E2-94EA-7E8D316EF55E}" type="parTrans" cxnId="{E1BCD122-EC86-4751-AC45-BFC4EA7988C5}">
      <dgm:prSet/>
      <dgm:spPr/>
      <dgm:t>
        <a:bodyPr/>
        <a:lstStyle/>
        <a:p>
          <a:endParaRPr lang="en-IN"/>
        </a:p>
      </dgm:t>
    </dgm:pt>
    <dgm:pt modelId="{002D4FA7-C0A9-45A7-B9B1-A63993466B78}" type="sibTrans" cxnId="{E1BCD122-EC86-4751-AC45-BFC4EA7988C5}">
      <dgm:prSet/>
      <dgm:spPr/>
    </dgm:pt>
    <dgm:pt modelId="{AA484155-8A31-4535-BC8B-058A972F87C1}">
      <dgm:prSet phldrT="[Text]" phldr="0"/>
      <dgm:spPr/>
      <dgm:t>
        <a:bodyPr/>
        <a:lstStyle/>
        <a:p>
          <a:r>
            <a:rPr lang="en-GB"/>
            <a:t>Display</a:t>
          </a:r>
          <a:endParaRPr lang="en-IN" dirty="0"/>
        </a:p>
      </dgm:t>
    </dgm:pt>
    <dgm:pt modelId="{6E2FCD65-1998-4B43-9DF4-351B69B0C329}" type="parTrans" cxnId="{73EFDB5F-1C56-4617-B916-62022FBED3ED}">
      <dgm:prSet/>
      <dgm:spPr/>
      <dgm:t>
        <a:bodyPr/>
        <a:lstStyle/>
        <a:p>
          <a:endParaRPr lang="en-IN"/>
        </a:p>
      </dgm:t>
    </dgm:pt>
    <dgm:pt modelId="{63476B33-F70F-4DA2-9A10-82020AB9858A}" type="sibTrans" cxnId="{73EFDB5F-1C56-4617-B916-62022FBED3ED}">
      <dgm:prSet/>
      <dgm:spPr/>
      <dgm:t>
        <a:bodyPr/>
        <a:lstStyle/>
        <a:p>
          <a:endParaRPr lang="en-IN"/>
        </a:p>
      </dgm:t>
    </dgm:pt>
    <dgm:pt modelId="{6A99FF42-85DF-4286-95F8-EE15B008D090}" type="pres">
      <dgm:prSet presAssocID="{1DFD0826-37D4-4A2C-AA6B-B18D4D51394A}" presName="diagram" presStyleCnt="0">
        <dgm:presLayoutVars>
          <dgm:dir/>
          <dgm:resizeHandles/>
        </dgm:presLayoutVars>
      </dgm:prSet>
      <dgm:spPr/>
    </dgm:pt>
    <dgm:pt modelId="{3F375FA5-B4C8-41CE-AEED-1A31FD2D2870}" type="pres">
      <dgm:prSet presAssocID="{C942E6D8-4890-49DC-B378-A01BECF1C938}" presName="firstNode" presStyleLbl="node1" presStyleIdx="0" presStyleCnt="8">
        <dgm:presLayoutVars>
          <dgm:bulletEnabled val="1"/>
        </dgm:presLayoutVars>
      </dgm:prSet>
      <dgm:spPr/>
    </dgm:pt>
    <dgm:pt modelId="{7F70A57D-8AF6-40C6-8D5F-BB06C3242F58}" type="pres">
      <dgm:prSet presAssocID="{294791C3-751B-4F90-B44E-7BFDC2400BE7}" presName="sibTrans" presStyleLbl="sibTrans2D1" presStyleIdx="0" presStyleCnt="7"/>
      <dgm:spPr/>
    </dgm:pt>
    <dgm:pt modelId="{351CB763-1539-4150-8808-B6C39D6C5EA8}" type="pres">
      <dgm:prSet presAssocID="{AF4B607D-21CF-4451-B21E-D205B53A3721}" presName="middleNode" presStyleCnt="0"/>
      <dgm:spPr/>
    </dgm:pt>
    <dgm:pt modelId="{89A61C13-71DE-408F-AA10-9FEEBC8BB29D}" type="pres">
      <dgm:prSet presAssocID="{AF4B607D-21CF-4451-B21E-D205B53A3721}" presName="padding" presStyleLbl="node1" presStyleIdx="0" presStyleCnt="8"/>
      <dgm:spPr/>
    </dgm:pt>
    <dgm:pt modelId="{EB0A8A58-FAF2-4D16-8956-320E783EC9BE}" type="pres">
      <dgm:prSet presAssocID="{AF4B607D-21CF-4451-B21E-D205B53A3721}" presName="shape" presStyleLbl="node1" presStyleIdx="1" presStyleCnt="8" custScaleX="120890" custScaleY="127820">
        <dgm:presLayoutVars>
          <dgm:bulletEnabled val="1"/>
        </dgm:presLayoutVars>
      </dgm:prSet>
      <dgm:spPr/>
    </dgm:pt>
    <dgm:pt modelId="{BC27DDCE-6883-46F5-9598-430558907DD4}" type="pres">
      <dgm:prSet presAssocID="{2941A727-06F1-4F0B-8F97-A4AEFD0BE97C}" presName="sibTrans" presStyleLbl="sibTrans2D1" presStyleIdx="1" presStyleCnt="7"/>
      <dgm:spPr/>
    </dgm:pt>
    <dgm:pt modelId="{19B041A9-47E0-48FA-B2E1-BC3703A873A8}" type="pres">
      <dgm:prSet presAssocID="{A187ECF7-8C54-4545-B510-0FAD00366414}" presName="middleNode" presStyleCnt="0"/>
      <dgm:spPr/>
    </dgm:pt>
    <dgm:pt modelId="{E4134C67-F240-43C8-A556-D3040B564570}" type="pres">
      <dgm:prSet presAssocID="{A187ECF7-8C54-4545-B510-0FAD00366414}" presName="padding" presStyleLbl="node1" presStyleIdx="1" presStyleCnt="8"/>
      <dgm:spPr/>
    </dgm:pt>
    <dgm:pt modelId="{2CDD8A95-EF39-4D54-B469-DA6AF4DCADF3}" type="pres">
      <dgm:prSet presAssocID="{A187ECF7-8C54-4545-B510-0FAD00366414}" presName="shape" presStyleLbl="node1" presStyleIdx="2" presStyleCnt="8">
        <dgm:presLayoutVars>
          <dgm:bulletEnabled val="1"/>
        </dgm:presLayoutVars>
      </dgm:prSet>
      <dgm:spPr/>
    </dgm:pt>
    <dgm:pt modelId="{5D7267CA-1018-4618-8276-E30128F0E700}" type="pres">
      <dgm:prSet presAssocID="{D3897C5F-1850-4F52-AB00-4E6241B68811}" presName="sibTrans" presStyleLbl="sibTrans2D1" presStyleIdx="2" presStyleCnt="7"/>
      <dgm:spPr/>
    </dgm:pt>
    <dgm:pt modelId="{262D1A34-7592-4C49-B17B-D20A65794429}" type="pres">
      <dgm:prSet presAssocID="{A8FD7490-3A59-453B-8B15-4B87D00219A1}" presName="middleNode" presStyleCnt="0"/>
      <dgm:spPr/>
    </dgm:pt>
    <dgm:pt modelId="{12BE3632-B7B0-41D9-B815-C626AAAE177B}" type="pres">
      <dgm:prSet presAssocID="{A8FD7490-3A59-453B-8B15-4B87D00219A1}" presName="padding" presStyleLbl="node1" presStyleIdx="2" presStyleCnt="8"/>
      <dgm:spPr/>
    </dgm:pt>
    <dgm:pt modelId="{E200F1BF-98B9-4EFC-B1B5-BC169A6C4C10}" type="pres">
      <dgm:prSet presAssocID="{A8FD7490-3A59-453B-8B15-4B87D00219A1}" presName="shape" presStyleLbl="node1" presStyleIdx="3" presStyleCnt="8">
        <dgm:presLayoutVars>
          <dgm:bulletEnabled val="1"/>
        </dgm:presLayoutVars>
      </dgm:prSet>
      <dgm:spPr/>
    </dgm:pt>
    <dgm:pt modelId="{A5B0DD3B-DB74-4925-95F5-8CE4A5C0F501}" type="pres">
      <dgm:prSet presAssocID="{2231D637-9698-49EC-A95A-6BF36A40DB79}" presName="sibTrans" presStyleLbl="sibTrans2D1" presStyleIdx="3" presStyleCnt="7"/>
      <dgm:spPr/>
    </dgm:pt>
    <dgm:pt modelId="{6D57496A-6651-498D-9951-FE9203F8B4D9}" type="pres">
      <dgm:prSet presAssocID="{6925B9A4-425D-4037-896E-8B26EF91A9E6}" presName="middleNode" presStyleCnt="0"/>
      <dgm:spPr/>
    </dgm:pt>
    <dgm:pt modelId="{63F54E55-EA6E-49CA-8C4C-7C186CCF229D}" type="pres">
      <dgm:prSet presAssocID="{6925B9A4-425D-4037-896E-8B26EF91A9E6}" presName="padding" presStyleLbl="node1" presStyleIdx="3" presStyleCnt="8"/>
      <dgm:spPr/>
    </dgm:pt>
    <dgm:pt modelId="{BF5ABED3-F4FF-4B76-8D78-C749AD1BEDBC}" type="pres">
      <dgm:prSet presAssocID="{6925B9A4-425D-4037-896E-8B26EF91A9E6}" presName="shape" presStyleLbl="node1" presStyleIdx="4" presStyleCnt="8">
        <dgm:presLayoutVars>
          <dgm:bulletEnabled val="1"/>
        </dgm:presLayoutVars>
      </dgm:prSet>
      <dgm:spPr/>
    </dgm:pt>
    <dgm:pt modelId="{DF52F2FF-D193-49E9-AF85-EECB8DBEFC5F}" type="pres">
      <dgm:prSet presAssocID="{957888D4-EC79-45BF-BEC4-DE530D927186}" presName="sibTrans" presStyleLbl="sibTrans2D1" presStyleIdx="4" presStyleCnt="7"/>
      <dgm:spPr/>
    </dgm:pt>
    <dgm:pt modelId="{90D7A9C5-E841-450D-8167-B9DDCA52DB60}" type="pres">
      <dgm:prSet presAssocID="{03D7E1E5-D0A1-488C-9B68-E688850F1C3A}" presName="middleNode" presStyleCnt="0"/>
      <dgm:spPr/>
    </dgm:pt>
    <dgm:pt modelId="{40F1A412-FD97-47AC-BA54-810F642339A2}" type="pres">
      <dgm:prSet presAssocID="{03D7E1E5-D0A1-488C-9B68-E688850F1C3A}" presName="padding" presStyleLbl="node1" presStyleIdx="4" presStyleCnt="8"/>
      <dgm:spPr/>
    </dgm:pt>
    <dgm:pt modelId="{5C0EAED7-83CC-43C1-B19B-8E138A55EDA8}" type="pres">
      <dgm:prSet presAssocID="{03D7E1E5-D0A1-488C-9B68-E688850F1C3A}" presName="shape" presStyleLbl="node1" presStyleIdx="5" presStyleCnt="8">
        <dgm:presLayoutVars>
          <dgm:bulletEnabled val="1"/>
        </dgm:presLayoutVars>
      </dgm:prSet>
      <dgm:spPr/>
    </dgm:pt>
    <dgm:pt modelId="{F35C47EA-9718-465C-9910-3DA3943429A4}" type="pres">
      <dgm:prSet presAssocID="{DA6269DF-D4BE-452D-B66E-A9AC1BD489A2}" presName="sibTrans" presStyleLbl="sibTrans2D1" presStyleIdx="5" presStyleCnt="7"/>
      <dgm:spPr/>
    </dgm:pt>
    <dgm:pt modelId="{20FFF750-8303-46DB-973E-90867C746110}" type="pres">
      <dgm:prSet presAssocID="{4DDF983F-814E-44D7-9093-1C2536F5E9D8}" presName="middleNode" presStyleCnt="0"/>
      <dgm:spPr/>
    </dgm:pt>
    <dgm:pt modelId="{C4C1CC1D-C80F-4E0E-9883-65B7FB2BA278}" type="pres">
      <dgm:prSet presAssocID="{4DDF983F-814E-44D7-9093-1C2536F5E9D8}" presName="padding" presStyleLbl="node1" presStyleIdx="5" presStyleCnt="8"/>
      <dgm:spPr/>
    </dgm:pt>
    <dgm:pt modelId="{C59478A9-3DEB-45C4-BC6A-8DA3932CA03D}" type="pres">
      <dgm:prSet presAssocID="{4DDF983F-814E-44D7-9093-1C2536F5E9D8}" presName="shape" presStyleLbl="node1" presStyleIdx="6" presStyleCnt="8">
        <dgm:presLayoutVars>
          <dgm:bulletEnabled val="1"/>
        </dgm:presLayoutVars>
      </dgm:prSet>
      <dgm:spPr/>
    </dgm:pt>
    <dgm:pt modelId="{CF647BD4-5521-41E6-A458-433A0597B6E9}" type="pres">
      <dgm:prSet presAssocID="{002D4FA7-C0A9-45A7-B9B1-A63993466B78}" presName="sibTrans" presStyleLbl="sibTrans2D1" presStyleIdx="6" presStyleCnt="7"/>
      <dgm:spPr/>
    </dgm:pt>
    <dgm:pt modelId="{12C30429-2CEF-4BDD-88CE-74A239825CDE}" type="pres">
      <dgm:prSet presAssocID="{AA484155-8A31-4535-BC8B-058A972F87C1}" presName="lastNode" presStyleLbl="node1" presStyleIdx="7" presStyleCnt="8">
        <dgm:presLayoutVars>
          <dgm:bulletEnabled val="1"/>
        </dgm:presLayoutVars>
      </dgm:prSet>
      <dgm:spPr/>
    </dgm:pt>
  </dgm:ptLst>
  <dgm:cxnLst>
    <dgm:cxn modelId="{D44C4F1A-F678-4291-AFBF-CE9EC837C50D}" type="presOf" srcId="{AF4B607D-21CF-4451-B21E-D205B53A3721}" destId="{EB0A8A58-FAF2-4D16-8956-320E783EC9BE}" srcOrd="0" destOrd="0" presId="urn:microsoft.com/office/officeart/2005/8/layout/bProcess2"/>
    <dgm:cxn modelId="{E1BCD122-EC86-4751-AC45-BFC4EA7988C5}" srcId="{1DFD0826-37D4-4A2C-AA6B-B18D4D51394A}" destId="{4DDF983F-814E-44D7-9093-1C2536F5E9D8}" srcOrd="6" destOrd="0" parTransId="{656BF349-3E91-47E2-94EA-7E8D316EF55E}" sibTransId="{002D4FA7-C0A9-45A7-B9B1-A63993466B78}"/>
    <dgm:cxn modelId="{96C1F430-83B7-419F-B712-3B3926C5EF82}" srcId="{1DFD0826-37D4-4A2C-AA6B-B18D4D51394A}" destId="{03D7E1E5-D0A1-488C-9B68-E688850F1C3A}" srcOrd="5" destOrd="0" parTransId="{17CDAAFA-1E21-4C32-95FE-8CF55937FDB1}" sibTransId="{DA6269DF-D4BE-452D-B66E-A9AC1BD489A2}"/>
    <dgm:cxn modelId="{17E6A133-C297-464C-89E8-99877761E4F7}" srcId="{1DFD0826-37D4-4A2C-AA6B-B18D4D51394A}" destId="{A8FD7490-3A59-453B-8B15-4B87D00219A1}" srcOrd="3" destOrd="0" parTransId="{4C338151-5875-440B-A58C-DD5EA938BCDF}" sibTransId="{2231D637-9698-49EC-A95A-6BF36A40DB79}"/>
    <dgm:cxn modelId="{432DB83D-88CE-4762-81E0-FF85DBFEF0A5}" srcId="{1DFD0826-37D4-4A2C-AA6B-B18D4D51394A}" destId="{6925B9A4-425D-4037-896E-8B26EF91A9E6}" srcOrd="4" destOrd="0" parTransId="{0948F19F-501B-4C55-97DA-C96A6987D85C}" sibTransId="{957888D4-EC79-45BF-BEC4-DE530D927186}"/>
    <dgm:cxn modelId="{45583C5D-0F53-49DC-94F9-40688A7CE5B4}" type="presOf" srcId="{A8FD7490-3A59-453B-8B15-4B87D00219A1}" destId="{E200F1BF-98B9-4EFC-B1B5-BC169A6C4C10}" srcOrd="0" destOrd="0" presId="urn:microsoft.com/office/officeart/2005/8/layout/bProcess2"/>
    <dgm:cxn modelId="{1DFDE15E-41FE-476D-B251-9A6E21A5F560}" type="presOf" srcId="{1DFD0826-37D4-4A2C-AA6B-B18D4D51394A}" destId="{6A99FF42-85DF-4286-95F8-EE15B008D090}" srcOrd="0" destOrd="0" presId="urn:microsoft.com/office/officeart/2005/8/layout/bProcess2"/>
    <dgm:cxn modelId="{73EFDB5F-1C56-4617-B916-62022FBED3ED}" srcId="{1DFD0826-37D4-4A2C-AA6B-B18D4D51394A}" destId="{AA484155-8A31-4535-BC8B-058A972F87C1}" srcOrd="7" destOrd="0" parTransId="{6E2FCD65-1998-4B43-9DF4-351B69B0C329}" sibTransId="{63476B33-F70F-4DA2-9A10-82020AB9858A}"/>
    <dgm:cxn modelId="{0CDEA641-DBC4-404B-9666-46E2971B2DB6}" type="presOf" srcId="{03D7E1E5-D0A1-488C-9B68-E688850F1C3A}" destId="{5C0EAED7-83CC-43C1-B19B-8E138A55EDA8}" srcOrd="0" destOrd="0" presId="urn:microsoft.com/office/officeart/2005/8/layout/bProcess2"/>
    <dgm:cxn modelId="{C13CC145-6983-4AC7-9842-5853A47A6043}" type="presOf" srcId="{6925B9A4-425D-4037-896E-8B26EF91A9E6}" destId="{BF5ABED3-F4FF-4B76-8D78-C749AD1BEDBC}" srcOrd="0" destOrd="0" presId="urn:microsoft.com/office/officeart/2005/8/layout/bProcess2"/>
    <dgm:cxn modelId="{20966268-7EA6-48C9-8A3D-82641F59DE58}" type="presOf" srcId="{2941A727-06F1-4F0B-8F97-A4AEFD0BE97C}" destId="{BC27DDCE-6883-46F5-9598-430558907DD4}" srcOrd="0" destOrd="0" presId="urn:microsoft.com/office/officeart/2005/8/layout/bProcess2"/>
    <dgm:cxn modelId="{4401764B-B9F9-4C1F-BAC6-1F957DC14D54}" type="presOf" srcId="{DA6269DF-D4BE-452D-B66E-A9AC1BD489A2}" destId="{F35C47EA-9718-465C-9910-3DA3943429A4}" srcOrd="0" destOrd="0" presId="urn:microsoft.com/office/officeart/2005/8/layout/bProcess2"/>
    <dgm:cxn modelId="{CF00106C-75D8-4081-9DF6-FBA091B192ED}" type="presOf" srcId="{AA484155-8A31-4535-BC8B-058A972F87C1}" destId="{12C30429-2CEF-4BDD-88CE-74A239825CDE}" srcOrd="0" destOrd="0" presId="urn:microsoft.com/office/officeart/2005/8/layout/bProcess2"/>
    <dgm:cxn modelId="{72A27079-9E51-41BD-807F-CDF0C68068F9}" type="presOf" srcId="{294791C3-751B-4F90-B44E-7BFDC2400BE7}" destId="{7F70A57D-8AF6-40C6-8D5F-BB06C3242F58}" srcOrd="0" destOrd="0" presId="urn:microsoft.com/office/officeart/2005/8/layout/bProcess2"/>
    <dgm:cxn modelId="{4887777B-0027-4081-A50B-C2FF47A7E4C5}" type="presOf" srcId="{4DDF983F-814E-44D7-9093-1C2536F5E9D8}" destId="{C59478A9-3DEB-45C4-BC6A-8DA3932CA03D}" srcOrd="0" destOrd="0" presId="urn:microsoft.com/office/officeart/2005/8/layout/bProcess2"/>
    <dgm:cxn modelId="{C53136A4-9B53-4C1E-B8B6-1003B7441D44}" type="presOf" srcId="{002D4FA7-C0A9-45A7-B9B1-A63993466B78}" destId="{CF647BD4-5521-41E6-A458-433A0597B6E9}" srcOrd="0" destOrd="0" presId="urn:microsoft.com/office/officeart/2005/8/layout/bProcess2"/>
    <dgm:cxn modelId="{D6FA57A7-B6B6-42A1-863F-9388F0F3ACCA}" srcId="{1DFD0826-37D4-4A2C-AA6B-B18D4D51394A}" destId="{AF4B607D-21CF-4451-B21E-D205B53A3721}" srcOrd="1" destOrd="0" parTransId="{D772A847-52C6-46FD-8FE0-20F216A51F8A}" sibTransId="{2941A727-06F1-4F0B-8F97-A4AEFD0BE97C}"/>
    <dgm:cxn modelId="{B515BFA7-9E10-4683-B7EE-FFB5D195C393}" srcId="{1DFD0826-37D4-4A2C-AA6B-B18D4D51394A}" destId="{A187ECF7-8C54-4545-B510-0FAD00366414}" srcOrd="2" destOrd="0" parTransId="{A4A0EE40-5B6C-43F9-AA66-D11A1C450CBE}" sibTransId="{D3897C5F-1850-4F52-AB00-4E6241B68811}"/>
    <dgm:cxn modelId="{610810B2-C873-4CA0-BED0-9C1A90CFA448}" type="presOf" srcId="{957888D4-EC79-45BF-BEC4-DE530D927186}" destId="{DF52F2FF-D193-49E9-AF85-EECB8DBEFC5F}" srcOrd="0" destOrd="0" presId="urn:microsoft.com/office/officeart/2005/8/layout/bProcess2"/>
    <dgm:cxn modelId="{8D3681B9-62A4-475D-A33A-2C8655F7EDD2}" srcId="{1DFD0826-37D4-4A2C-AA6B-B18D4D51394A}" destId="{C942E6D8-4890-49DC-B378-A01BECF1C938}" srcOrd="0" destOrd="0" parTransId="{17B3498F-05C2-483A-B06D-6ED01898691B}" sibTransId="{294791C3-751B-4F90-B44E-7BFDC2400BE7}"/>
    <dgm:cxn modelId="{EA5533C5-9B14-432D-80BE-AFD1B7A92FAE}" type="presOf" srcId="{D3897C5F-1850-4F52-AB00-4E6241B68811}" destId="{5D7267CA-1018-4618-8276-E30128F0E700}" srcOrd="0" destOrd="0" presId="urn:microsoft.com/office/officeart/2005/8/layout/bProcess2"/>
    <dgm:cxn modelId="{D6255CC6-F1EF-463C-8F5C-C3080F56C4BB}" type="presOf" srcId="{C942E6D8-4890-49DC-B378-A01BECF1C938}" destId="{3F375FA5-B4C8-41CE-AEED-1A31FD2D2870}" srcOrd="0" destOrd="0" presId="urn:microsoft.com/office/officeart/2005/8/layout/bProcess2"/>
    <dgm:cxn modelId="{E2628FE7-C964-4FD5-BB6F-461C1D1B5121}" type="presOf" srcId="{2231D637-9698-49EC-A95A-6BF36A40DB79}" destId="{A5B0DD3B-DB74-4925-95F5-8CE4A5C0F501}" srcOrd="0" destOrd="0" presId="urn:microsoft.com/office/officeart/2005/8/layout/bProcess2"/>
    <dgm:cxn modelId="{ED228CF8-D03D-4C5C-81DA-EE0608AFDD41}" type="presOf" srcId="{A187ECF7-8C54-4545-B510-0FAD00366414}" destId="{2CDD8A95-EF39-4D54-B469-DA6AF4DCADF3}" srcOrd="0" destOrd="0" presId="urn:microsoft.com/office/officeart/2005/8/layout/bProcess2"/>
    <dgm:cxn modelId="{3B9E545D-74BA-4C65-A0F3-F458820ED6A9}" type="presParOf" srcId="{6A99FF42-85DF-4286-95F8-EE15B008D090}" destId="{3F375FA5-B4C8-41CE-AEED-1A31FD2D2870}" srcOrd="0" destOrd="0" presId="urn:microsoft.com/office/officeart/2005/8/layout/bProcess2"/>
    <dgm:cxn modelId="{7E3AAC33-0F18-4E39-B867-D9A9D908AA9B}" type="presParOf" srcId="{6A99FF42-85DF-4286-95F8-EE15B008D090}" destId="{7F70A57D-8AF6-40C6-8D5F-BB06C3242F58}" srcOrd="1" destOrd="0" presId="urn:microsoft.com/office/officeart/2005/8/layout/bProcess2"/>
    <dgm:cxn modelId="{C4656A4F-3482-4409-8783-DD5F7BC9FFAF}" type="presParOf" srcId="{6A99FF42-85DF-4286-95F8-EE15B008D090}" destId="{351CB763-1539-4150-8808-B6C39D6C5EA8}" srcOrd="2" destOrd="0" presId="urn:microsoft.com/office/officeart/2005/8/layout/bProcess2"/>
    <dgm:cxn modelId="{76E36AB8-7E04-4943-943B-62E782FC014B}" type="presParOf" srcId="{351CB763-1539-4150-8808-B6C39D6C5EA8}" destId="{89A61C13-71DE-408F-AA10-9FEEBC8BB29D}" srcOrd="0" destOrd="0" presId="urn:microsoft.com/office/officeart/2005/8/layout/bProcess2"/>
    <dgm:cxn modelId="{E2CC5585-8DF3-4878-A867-0F34197DFC92}" type="presParOf" srcId="{351CB763-1539-4150-8808-B6C39D6C5EA8}" destId="{EB0A8A58-FAF2-4D16-8956-320E783EC9BE}" srcOrd="1" destOrd="0" presId="urn:microsoft.com/office/officeart/2005/8/layout/bProcess2"/>
    <dgm:cxn modelId="{561C9717-F077-48E6-A6F0-56C8F67E9296}" type="presParOf" srcId="{6A99FF42-85DF-4286-95F8-EE15B008D090}" destId="{BC27DDCE-6883-46F5-9598-430558907DD4}" srcOrd="3" destOrd="0" presId="urn:microsoft.com/office/officeart/2005/8/layout/bProcess2"/>
    <dgm:cxn modelId="{691875AE-54DB-4310-A2FF-BAA7FA608A71}" type="presParOf" srcId="{6A99FF42-85DF-4286-95F8-EE15B008D090}" destId="{19B041A9-47E0-48FA-B2E1-BC3703A873A8}" srcOrd="4" destOrd="0" presId="urn:microsoft.com/office/officeart/2005/8/layout/bProcess2"/>
    <dgm:cxn modelId="{1B30B560-F9AE-42D3-9587-08AB663BD3C7}" type="presParOf" srcId="{19B041A9-47E0-48FA-B2E1-BC3703A873A8}" destId="{E4134C67-F240-43C8-A556-D3040B564570}" srcOrd="0" destOrd="0" presId="urn:microsoft.com/office/officeart/2005/8/layout/bProcess2"/>
    <dgm:cxn modelId="{92883CC5-A497-4CC6-8411-1B8507586409}" type="presParOf" srcId="{19B041A9-47E0-48FA-B2E1-BC3703A873A8}" destId="{2CDD8A95-EF39-4D54-B469-DA6AF4DCADF3}" srcOrd="1" destOrd="0" presId="urn:microsoft.com/office/officeart/2005/8/layout/bProcess2"/>
    <dgm:cxn modelId="{0C486248-9AD1-4463-AE83-6BF6EEAD7F67}" type="presParOf" srcId="{6A99FF42-85DF-4286-95F8-EE15B008D090}" destId="{5D7267CA-1018-4618-8276-E30128F0E700}" srcOrd="5" destOrd="0" presId="urn:microsoft.com/office/officeart/2005/8/layout/bProcess2"/>
    <dgm:cxn modelId="{D3291AFC-1DC6-4265-B4F4-48832F9FCEE1}" type="presParOf" srcId="{6A99FF42-85DF-4286-95F8-EE15B008D090}" destId="{262D1A34-7592-4C49-B17B-D20A65794429}" srcOrd="6" destOrd="0" presId="urn:microsoft.com/office/officeart/2005/8/layout/bProcess2"/>
    <dgm:cxn modelId="{652B9222-65D3-4C89-B692-292CFE3A55DE}" type="presParOf" srcId="{262D1A34-7592-4C49-B17B-D20A65794429}" destId="{12BE3632-B7B0-41D9-B815-C626AAAE177B}" srcOrd="0" destOrd="0" presId="urn:microsoft.com/office/officeart/2005/8/layout/bProcess2"/>
    <dgm:cxn modelId="{33D61B17-E850-4DDE-B7F3-CC35E689DBBD}" type="presParOf" srcId="{262D1A34-7592-4C49-B17B-D20A65794429}" destId="{E200F1BF-98B9-4EFC-B1B5-BC169A6C4C10}" srcOrd="1" destOrd="0" presId="urn:microsoft.com/office/officeart/2005/8/layout/bProcess2"/>
    <dgm:cxn modelId="{771863C3-1A66-478E-BC0E-E1265D3E1E56}" type="presParOf" srcId="{6A99FF42-85DF-4286-95F8-EE15B008D090}" destId="{A5B0DD3B-DB74-4925-95F5-8CE4A5C0F501}" srcOrd="7" destOrd="0" presId="urn:microsoft.com/office/officeart/2005/8/layout/bProcess2"/>
    <dgm:cxn modelId="{A9CF36F5-933A-4433-8755-F6FB2BDEBEB8}" type="presParOf" srcId="{6A99FF42-85DF-4286-95F8-EE15B008D090}" destId="{6D57496A-6651-498D-9951-FE9203F8B4D9}" srcOrd="8" destOrd="0" presId="urn:microsoft.com/office/officeart/2005/8/layout/bProcess2"/>
    <dgm:cxn modelId="{C9B99916-0045-4D1F-9655-4E72348848A1}" type="presParOf" srcId="{6D57496A-6651-498D-9951-FE9203F8B4D9}" destId="{63F54E55-EA6E-49CA-8C4C-7C186CCF229D}" srcOrd="0" destOrd="0" presId="urn:microsoft.com/office/officeart/2005/8/layout/bProcess2"/>
    <dgm:cxn modelId="{125D55F6-FDE3-495C-A445-78E21AB18E20}" type="presParOf" srcId="{6D57496A-6651-498D-9951-FE9203F8B4D9}" destId="{BF5ABED3-F4FF-4B76-8D78-C749AD1BEDBC}" srcOrd="1" destOrd="0" presId="urn:microsoft.com/office/officeart/2005/8/layout/bProcess2"/>
    <dgm:cxn modelId="{620C9AA7-BD13-470D-9C15-C45164F47E7E}" type="presParOf" srcId="{6A99FF42-85DF-4286-95F8-EE15B008D090}" destId="{DF52F2FF-D193-49E9-AF85-EECB8DBEFC5F}" srcOrd="9" destOrd="0" presId="urn:microsoft.com/office/officeart/2005/8/layout/bProcess2"/>
    <dgm:cxn modelId="{12DE7323-6C75-4064-97B1-23B12C5E829A}" type="presParOf" srcId="{6A99FF42-85DF-4286-95F8-EE15B008D090}" destId="{90D7A9C5-E841-450D-8167-B9DDCA52DB60}" srcOrd="10" destOrd="0" presId="urn:microsoft.com/office/officeart/2005/8/layout/bProcess2"/>
    <dgm:cxn modelId="{252030E8-8D8C-4B4C-8864-9BE917E02A65}" type="presParOf" srcId="{90D7A9C5-E841-450D-8167-B9DDCA52DB60}" destId="{40F1A412-FD97-47AC-BA54-810F642339A2}" srcOrd="0" destOrd="0" presId="urn:microsoft.com/office/officeart/2005/8/layout/bProcess2"/>
    <dgm:cxn modelId="{9F2016ED-A87B-4EAD-B76B-02BD8D0D5AF6}" type="presParOf" srcId="{90D7A9C5-E841-450D-8167-B9DDCA52DB60}" destId="{5C0EAED7-83CC-43C1-B19B-8E138A55EDA8}" srcOrd="1" destOrd="0" presId="urn:microsoft.com/office/officeart/2005/8/layout/bProcess2"/>
    <dgm:cxn modelId="{8DE0684E-F45F-41BC-B917-5FC128382BF3}" type="presParOf" srcId="{6A99FF42-85DF-4286-95F8-EE15B008D090}" destId="{F35C47EA-9718-465C-9910-3DA3943429A4}" srcOrd="11" destOrd="0" presId="urn:microsoft.com/office/officeart/2005/8/layout/bProcess2"/>
    <dgm:cxn modelId="{28535110-FB51-4526-9DEA-11FB52A82DBA}" type="presParOf" srcId="{6A99FF42-85DF-4286-95F8-EE15B008D090}" destId="{20FFF750-8303-46DB-973E-90867C746110}" srcOrd="12" destOrd="0" presId="urn:microsoft.com/office/officeart/2005/8/layout/bProcess2"/>
    <dgm:cxn modelId="{47C6E99F-ACD0-481D-AA52-4EFFA8279391}" type="presParOf" srcId="{20FFF750-8303-46DB-973E-90867C746110}" destId="{C4C1CC1D-C80F-4E0E-9883-65B7FB2BA278}" srcOrd="0" destOrd="0" presId="urn:microsoft.com/office/officeart/2005/8/layout/bProcess2"/>
    <dgm:cxn modelId="{45DEFFC1-751A-4815-9678-833276D6C082}" type="presParOf" srcId="{20FFF750-8303-46DB-973E-90867C746110}" destId="{C59478A9-3DEB-45C4-BC6A-8DA3932CA03D}" srcOrd="1" destOrd="0" presId="urn:microsoft.com/office/officeart/2005/8/layout/bProcess2"/>
    <dgm:cxn modelId="{A04E32FA-37B8-465B-AB41-D471EE270790}" type="presParOf" srcId="{6A99FF42-85DF-4286-95F8-EE15B008D090}" destId="{CF647BD4-5521-41E6-A458-433A0597B6E9}" srcOrd="13" destOrd="0" presId="urn:microsoft.com/office/officeart/2005/8/layout/bProcess2"/>
    <dgm:cxn modelId="{4850F988-ADC7-42AA-A291-030B97038109}" type="presParOf" srcId="{6A99FF42-85DF-4286-95F8-EE15B008D090}" destId="{12C30429-2CEF-4BDD-88CE-74A239825CDE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75FA5-B4C8-41CE-AEED-1A31FD2D2870}">
      <dsp:nvSpPr>
        <dsp:cNvPr id="0" name=""/>
        <dsp:cNvSpPr/>
      </dsp:nvSpPr>
      <dsp:spPr>
        <a:xfrm>
          <a:off x="0" y="313710"/>
          <a:ext cx="1121460" cy="1121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User Input</a:t>
          </a:r>
          <a:endParaRPr lang="en-IN" sz="1600" kern="1200" dirty="0"/>
        </a:p>
      </dsp:txBody>
      <dsp:txXfrm>
        <a:off x="164234" y="477944"/>
        <a:ext cx="792992" cy="792992"/>
      </dsp:txXfrm>
    </dsp:sp>
    <dsp:sp modelId="{7F70A57D-8AF6-40C6-8D5F-BB06C3242F58}">
      <dsp:nvSpPr>
        <dsp:cNvPr id="0" name=""/>
        <dsp:cNvSpPr/>
      </dsp:nvSpPr>
      <dsp:spPr>
        <a:xfrm rot="10800000">
          <a:off x="364474" y="1553967"/>
          <a:ext cx="392511" cy="25184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A8A58-FAF2-4D16-8956-320E783EC9BE}">
      <dsp:nvSpPr>
        <dsp:cNvPr id="0" name=""/>
        <dsp:cNvSpPr/>
      </dsp:nvSpPr>
      <dsp:spPr>
        <a:xfrm>
          <a:off x="108593" y="1910357"/>
          <a:ext cx="904274" cy="9561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Calculator . Appendix()</a:t>
          </a:r>
          <a:endParaRPr lang="en-IN" sz="800" kern="1200" dirty="0"/>
        </a:p>
      </dsp:txBody>
      <dsp:txXfrm>
        <a:off x="241021" y="2050376"/>
        <a:ext cx="639418" cy="676073"/>
      </dsp:txXfrm>
    </dsp:sp>
    <dsp:sp modelId="{BC27DDCE-6883-46F5-9598-430558907DD4}">
      <dsp:nvSpPr>
        <dsp:cNvPr id="0" name=""/>
        <dsp:cNvSpPr/>
      </dsp:nvSpPr>
      <dsp:spPr>
        <a:xfrm rot="10800000">
          <a:off x="364474" y="3078626"/>
          <a:ext cx="392511" cy="25184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D8A95-EF39-4D54-B469-DA6AF4DCADF3}">
      <dsp:nvSpPr>
        <dsp:cNvPr id="0" name=""/>
        <dsp:cNvSpPr/>
      </dsp:nvSpPr>
      <dsp:spPr>
        <a:xfrm>
          <a:off x="186723" y="3528377"/>
          <a:ext cx="748014" cy="7480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Display Update</a:t>
          </a:r>
          <a:endParaRPr lang="en-IN" sz="800" kern="1200" dirty="0"/>
        </a:p>
      </dsp:txBody>
      <dsp:txXfrm>
        <a:off x="296267" y="3637921"/>
        <a:ext cx="528926" cy="528926"/>
      </dsp:txXfrm>
    </dsp:sp>
    <dsp:sp modelId="{5D7267CA-1018-4618-8276-E30128F0E700}">
      <dsp:nvSpPr>
        <dsp:cNvPr id="0" name=""/>
        <dsp:cNvSpPr/>
      </dsp:nvSpPr>
      <dsp:spPr>
        <a:xfrm rot="5400000">
          <a:off x="1212698" y="3776460"/>
          <a:ext cx="392511" cy="25184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0F1BF-98B9-4EFC-B1B5-BC169A6C4C10}">
      <dsp:nvSpPr>
        <dsp:cNvPr id="0" name=""/>
        <dsp:cNvSpPr/>
      </dsp:nvSpPr>
      <dsp:spPr>
        <a:xfrm>
          <a:off x="1868914" y="3528377"/>
          <a:ext cx="748014" cy="7480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Compute()</a:t>
          </a:r>
          <a:endParaRPr lang="en-IN" sz="800" kern="1200" dirty="0"/>
        </a:p>
      </dsp:txBody>
      <dsp:txXfrm>
        <a:off x="1978458" y="3637921"/>
        <a:ext cx="528926" cy="528926"/>
      </dsp:txXfrm>
    </dsp:sp>
    <dsp:sp modelId="{A5B0DD3B-DB74-4925-95F5-8CE4A5C0F501}">
      <dsp:nvSpPr>
        <dsp:cNvPr id="0" name=""/>
        <dsp:cNvSpPr/>
      </dsp:nvSpPr>
      <dsp:spPr>
        <a:xfrm>
          <a:off x="2046665" y="3012347"/>
          <a:ext cx="392511" cy="25184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ABED3-F4FF-4B76-8D78-C749AD1BEDBC}">
      <dsp:nvSpPr>
        <dsp:cNvPr id="0" name=""/>
        <dsp:cNvSpPr/>
      </dsp:nvSpPr>
      <dsp:spPr>
        <a:xfrm>
          <a:off x="1868914" y="2014405"/>
          <a:ext cx="748014" cy="7480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Pre Process</a:t>
          </a:r>
          <a:endParaRPr lang="en-IN" sz="800" kern="1200" dirty="0"/>
        </a:p>
      </dsp:txBody>
      <dsp:txXfrm>
        <a:off x="1978458" y="2123949"/>
        <a:ext cx="528926" cy="528926"/>
      </dsp:txXfrm>
    </dsp:sp>
    <dsp:sp modelId="{DF52F2FF-D193-49E9-AF85-EECB8DBEFC5F}">
      <dsp:nvSpPr>
        <dsp:cNvPr id="0" name=""/>
        <dsp:cNvSpPr/>
      </dsp:nvSpPr>
      <dsp:spPr>
        <a:xfrm>
          <a:off x="2046665" y="1498375"/>
          <a:ext cx="392511" cy="25184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AED7-83CC-43C1-B19B-8E138A55EDA8}">
      <dsp:nvSpPr>
        <dsp:cNvPr id="0" name=""/>
        <dsp:cNvSpPr/>
      </dsp:nvSpPr>
      <dsp:spPr>
        <a:xfrm>
          <a:off x="1868914" y="500433"/>
          <a:ext cx="748014" cy="7480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Math . Evaluate()</a:t>
          </a:r>
          <a:endParaRPr lang="en-IN" sz="800" kern="1200" dirty="0"/>
        </a:p>
      </dsp:txBody>
      <dsp:txXfrm>
        <a:off x="1978458" y="609977"/>
        <a:ext cx="528926" cy="528926"/>
      </dsp:txXfrm>
    </dsp:sp>
    <dsp:sp modelId="{F35C47EA-9718-465C-9910-3DA3943429A4}">
      <dsp:nvSpPr>
        <dsp:cNvPr id="0" name=""/>
        <dsp:cNvSpPr/>
      </dsp:nvSpPr>
      <dsp:spPr>
        <a:xfrm rot="5400000">
          <a:off x="2894889" y="748516"/>
          <a:ext cx="392511" cy="25184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478A9-3DEB-45C4-BC6A-8DA3932CA03D}">
      <dsp:nvSpPr>
        <dsp:cNvPr id="0" name=""/>
        <dsp:cNvSpPr/>
      </dsp:nvSpPr>
      <dsp:spPr>
        <a:xfrm>
          <a:off x="3551105" y="500433"/>
          <a:ext cx="748014" cy="7480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Result</a:t>
          </a:r>
          <a:endParaRPr lang="en-IN" sz="800" kern="1200" dirty="0"/>
        </a:p>
      </dsp:txBody>
      <dsp:txXfrm>
        <a:off x="3660649" y="609977"/>
        <a:ext cx="528926" cy="528926"/>
      </dsp:txXfrm>
    </dsp:sp>
    <dsp:sp modelId="{CF647BD4-5521-41E6-A458-433A0597B6E9}">
      <dsp:nvSpPr>
        <dsp:cNvPr id="0" name=""/>
        <dsp:cNvSpPr/>
      </dsp:nvSpPr>
      <dsp:spPr>
        <a:xfrm rot="10800000">
          <a:off x="3728856" y="1419268"/>
          <a:ext cx="392511" cy="25184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30429-2CEF-4BDD-88CE-74A239825CDE}">
      <dsp:nvSpPr>
        <dsp:cNvPr id="0" name=""/>
        <dsp:cNvSpPr/>
      </dsp:nvSpPr>
      <dsp:spPr>
        <a:xfrm>
          <a:off x="3364382" y="1827682"/>
          <a:ext cx="1121460" cy="11214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Display</a:t>
          </a:r>
          <a:endParaRPr lang="en-IN" sz="1600" kern="1200" dirty="0"/>
        </a:p>
      </dsp:txBody>
      <dsp:txXfrm>
        <a:off x="3528616" y="1991916"/>
        <a:ext cx="792992" cy="792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A1B8C-2795-4313-8B8C-EC3B26B1022A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DCBB-DC16-48A6-9F30-0BBC40EEC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8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calculator-calculation-account-1085391/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A825-2C74-F8DC-6180-5891A1457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885139"/>
            <a:ext cx="9418319" cy="3915461"/>
          </a:xfrm>
        </p:spPr>
        <p:txBody>
          <a:bodyPr>
            <a:normAutofit/>
          </a:bodyPr>
          <a:lstStyle/>
          <a:p>
            <a:r>
              <a:rPr lang="en-GB" sz="4800" dirty="0"/>
              <a:t>Scientific Web Calculator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2FAF4-BF46-0815-CB70-0A454CF19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54126"/>
          </a:xfrm>
        </p:spPr>
        <p:txBody>
          <a:bodyPr/>
          <a:lstStyle/>
          <a:p>
            <a:r>
              <a:rPr lang="en-GB" dirty="0"/>
              <a:t>HTML | CSS | </a:t>
            </a:r>
            <a:r>
              <a:rPr lang="en-GB" dirty="0" err="1"/>
              <a:t>Javascript</a:t>
            </a:r>
            <a:r>
              <a:rPr lang="en-GB" dirty="0"/>
              <a:t> | mathjs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CE217-5BA0-598D-C969-CA4F397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Built with safe math evaluation and degree-based trig</a:t>
            </a:r>
            <a:endParaRPr lang="en-US" dirty="0"/>
          </a:p>
        </p:txBody>
      </p:sp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5F23B432-5CA2-EA4B-3690-A14C7B749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1869" y="885139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1D7EC-1DF4-0211-1F7D-FB8963E767C3}"/>
              </a:ext>
            </a:extLst>
          </p:cNvPr>
          <p:cNvSpPr txBox="1"/>
          <p:nvPr/>
        </p:nvSpPr>
        <p:spPr>
          <a:xfrm>
            <a:off x="9450366" y="880674"/>
            <a:ext cx="1611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TR-102</a:t>
            </a:r>
          </a:p>
          <a:p>
            <a:pPr algn="ctr"/>
            <a:r>
              <a:rPr lang="en-GB" dirty="0"/>
              <a:t>Ayush Mehta</a:t>
            </a:r>
          </a:p>
          <a:p>
            <a:r>
              <a:rPr lang="en-GB" dirty="0"/>
              <a:t>(2302489)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71B6D-2340-A45F-A98A-9DEF23637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94352" y="880674"/>
            <a:ext cx="4403296" cy="29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531D-E60C-8E7E-CDBE-F5BC4DB6C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689458"/>
          </a:xfrm>
        </p:spPr>
        <p:txBody>
          <a:bodyPr>
            <a:normAutofit/>
          </a:bodyPr>
          <a:lstStyle/>
          <a:p>
            <a:r>
              <a:rPr lang="en-IN" sz="4400" dirty="0"/>
              <a:t>Problem, Motivation &amp;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3B946-B09A-9084-54DA-6F8E6A8EF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1" y="1580083"/>
            <a:ext cx="9418319" cy="436351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Problem: native calculator features inconsistent behaviour and some web calculators use unsafe       eval().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Motivation: safe, predictable scientific computation plus degree-based trig (user-friendly for many students).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Objectives:</a:t>
            </a:r>
          </a:p>
          <a:p>
            <a:pPr marL="514350" indent="-514350">
              <a:buAutoNum type="romanLcPeriod"/>
            </a:pPr>
            <a:r>
              <a:rPr lang="en-GB" dirty="0"/>
              <a:t>Secure expression evaluation using mathjs and sandboxed scope.</a:t>
            </a:r>
          </a:p>
          <a:p>
            <a:pPr marL="514350" indent="-514350">
              <a:buAutoNum type="romanLcPeriod"/>
            </a:pPr>
            <a:r>
              <a:rPr lang="en-IN" dirty="0"/>
              <a:t>Degree-mode sin, cos, tan with proper error handling.</a:t>
            </a:r>
          </a:p>
          <a:p>
            <a:pPr marL="514350" indent="-514350">
              <a:buAutoNum type="romanLcPeriod"/>
            </a:pPr>
            <a:r>
              <a:rPr lang="en-GB" dirty="0"/>
              <a:t>UI: responsive, clear, scientific functions in separate pane.</a:t>
            </a:r>
          </a:p>
          <a:p>
            <a:pPr marL="514350" indent="-514350">
              <a:buAutoNum type="romanLcPeriod"/>
            </a:pPr>
            <a:r>
              <a:rPr lang="en-GB" dirty="0"/>
              <a:t>Robust input handling: parentheses validation, max input length, consecutive operator prevention.</a:t>
            </a:r>
          </a:p>
        </p:txBody>
      </p:sp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CC312AD3-F588-7C1F-6BA5-945714502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8217" y="1845259"/>
            <a:ext cx="349301" cy="3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5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8838-C4E0-A34D-0D9F-5BB46E6A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4834128" cy="652882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UI Walkthrough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0C49E-9DD2-1DE1-8853-4954F9B6A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17243"/>
            <a:ext cx="4834128" cy="4771339"/>
          </a:xfrm>
        </p:spPr>
        <p:txBody>
          <a:bodyPr/>
          <a:lstStyle/>
          <a:p>
            <a:r>
              <a:rPr lang="en-GB" dirty="0"/>
              <a:t>Main 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Number pad, operations (+ − × ÷), decimal, delete, AC, equals.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Scientific functions: sin(), cos(), tan(), √, log (base10), exp, </a:t>
            </a:r>
            <a:r>
              <a:rPr lang="el-GR" dirty="0"/>
              <a:t>π, </a:t>
            </a:r>
            <a:r>
              <a:rPr lang="en-IN" dirty="0"/>
              <a:t>parentheses.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Keyboard support: numbers, operations, Enter = compute, Backspace = delete, Esc = clear.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Responsive display with clamp() font resizing.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25DE9-760D-8A69-6F78-82596006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80" y="758952"/>
            <a:ext cx="4265412" cy="47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ED42-AA0A-11B6-6C3D-936BB8E1E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630936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Architecture &amp; Core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0D351-44E0-BEB4-91B1-A0F4B4211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322" y="1653235"/>
            <a:ext cx="4893869" cy="483900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Custom trig (</a:t>
            </a:r>
            <a:r>
              <a:rPr lang="en-GB" dirty="0" err="1"/>
              <a:t>deg</a:t>
            </a:r>
            <a:r>
              <a:rPr lang="en-GB" dirty="0"/>
              <a:t>):</a:t>
            </a:r>
          </a:p>
          <a:p>
            <a:r>
              <a:rPr lang="en-GB" sz="800" dirty="0"/>
              <a:t>function </a:t>
            </a:r>
            <a:r>
              <a:rPr lang="en-GB" sz="800" dirty="0" err="1"/>
              <a:t>sinDeg</a:t>
            </a:r>
            <a:r>
              <a:rPr lang="en-GB" sz="800" dirty="0"/>
              <a:t>(x) {</a:t>
            </a:r>
          </a:p>
          <a:p>
            <a:r>
              <a:rPr lang="en-GB" sz="800" dirty="0"/>
              <a:t>  if (</a:t>
            </a:r>
            <a:r>
              <a:rPr lang="en-GB" sz="800" dirty="0" err="1"/>
              <a:t>typeof</a:t>
            </a:r>
            <a:r>
              <a:rPr lang="en-GB" sz="800" dirty="0"/>
              <a:t> x !== 'number' || </a:t>
            </a:r>
            <a:r>
              <a:rPr lang="en-GB" sz="800" dirty="0" err="1"/>
              <a:t>isNaN</a:t>
            </a:r>
            <a:r>
              <a:rPr lang="en-GB" sz="800" dirty="0"/>
              <a:t>(x)) throw new Error('Invalid input for sin');</a:t>
            </a:r>
          </a:p>
          <a:p>
            <a:r>
              <a:rPr lang="en-GB" sz="800" dirty="0"/>
              <a:t>  return </a:t>
            </a:r>
            <a:r>
              <a:rPr lang="en-GB" sz="800" dirty="0" err="1"/>
              <a:t>Math.sin</a:t>
            </a:r>
            <a:r>
              <a:rPr lang="en-GB" sz="800" dirty="0"/>
              <a:t>(x * </a:t>
            </a:r>
            <a:r>
              <a:rPr lang="en-GB" sz="800" dirty="0" err="1"/>
              <a:t>Math.PI</a:t>
            </a:r>
            <a:r>
              <a:rPr lang="en-GB" sz="800" dirty="0"/>
              <a:t> / 180);</a:t>
            </a:r>
          </a:p>
          <a:p>
            <a:r>
              <a:rPr lang="en-GB" sz="8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Safe sqrt</a:t>
            </a:r>
          </a:p>
          <a:p>
            <a:r>
              <a:rPr lang="en-GB" sz="800" dirty="0"/>
              <a:t>function </a:t>
            </a:r>
            <a:r>
              <a:rPr lang="en-GB" sz="800" dirty="0" err="1"/>
              <a:t>sqrtSafe</a:t>
            </a:r>
            <a:r>
              <a:rPr lang="en-GB" sz="800" dirty="0"/>
              <a:t>(x) {</a:t>
            </a:r>
          </a:p>
          <a:p>
            <a:r>
              <a:rPr lang="en-GB" sz="800" dirty="0"/>
              <a:t>  if (</a:t>
            </a:r>
            <a:r>
              <a:rPr lang="en-GB" sz="800" dirty="0" err="1"/>
              <a:t>typeof</a:t>
            </a:r>
            <a:r>
              <a:rPr lang="en-GB" sz="800" dirty="0"/>
              <a:t> x !== 'number' || </a:t>
            </a:r>
            <a:r>
              <a:rPr lang="en-GB" sz="800" dirty="0" err="1"/>
              <a:t>isNaN</a:t>
            </a:r>
            <a:r>
              <a:rPr lang="en-GB" sz="800" dirty="0"/>
              <a:t>(x)) throw new Error('Invalid input for sqrt');</a:t>
            </a:r>
          </a:p>
          <a:p>
            <a:r>
              <a:rPr lang="en-GB" sz="800" dirty="0"/>
              <a:t>  if (x &lt; 0) throw new Error('Square root of negative number');</a:t>
            </a:r>
          </a:p>
          <a:p>
            <a:r>
              <a:rPr lang="en-GB" sz="800" dirty="0"/>
              <a:t>  return </a:t>
            </a:r>
            <a:r>
              <a:rPr lang="en-GB" sz="800" dirty="0" err="1"/>
              <a:t>Math.sqrt</a:t>
            </a:r>
            <a:r>
              <a:rPr lang="en-GB" sz="800" dirty="0"/>
              <a:t>(x);</a:t>
            </a:r>
          </a:p>
          <a:p>
            <a:r>
              <a:rPr lang="en-GB" sz="800" dirty="0"/>
              <a:t>}</a:t>
            </a:r>
          </a:p>
          <a:p>
            <a:endParaRPr lang="en-GB" sz="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1CBC5B-53D5-3A84-7EE7-748F7FC06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899697"/>
              </p:ext>
            </p:extLst>
          </p:nvPr>
        </p:nvGraphicFramePr>
        <p:xfrm>
          <a:off x="1095654" y="1653235"/>
          <a:ext cx="4485843" cy="4776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46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64D-6B04-9AB6-A8AF-9F0681E5A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645566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Demo Plan, Test cases &amp; Edge cases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2EF22-794E-C678-4CCE-231DED9B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191610"/>
            <a:ext cx="5102352" cy="2300630"/>
          </a:xfrm>
        </p:spPr>
        <p:txBody>
          <a:bodyPr numCol="2">
            <a:normAutofit/>
          </a:bodyPr>
          <a:lstStyle/>
          <a:p>
            <a:endParaRPr lang="en-GB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EF33E-5761-67DC-2278-6F5F10A36E0A}"/>
              </a:ext>
            </a:extLst>
          </p:cNvPr>
          <p:cNvSpPr txBox="1"/>
          <p:nvPr/>
        </p:nvSpPr>
        <p:spPr>
          <a:xfrm>
            <a:off x="1397203" y="1894637"/>
            <a:ext cx="4535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Demo Steps:</a:t>
            </a:r>
          </a:p>
          <a:p>
            <a:pPr marL="285750" indent="-285750">
              <a:buAutoNum type="romanLcPeriod"/>
            </a:pPr>
            <a:r>
              <a:rPr lang="en-GB" sz="1600" dirty="0"/>
              <a:t>Open index.html in browser (or serve via localhost).</a:t>
            </a:r>
          </a:p>
          <a:p>
            <a:pPr marL="285750" indent="-285750">
              <a:buAutoNum type="romanLcPeriod"/>
            </a:pPr>
            <a:r>
              <a:rPr lang="en-GB" sz="1600" dirty="0"/>
              <a:t>Show basic calculation: 12 + 45 * 2 → press =.</a:t>
            </a:r>
          </a:p>
          <a:p>
            <a:pPr marL="285750" indent="-285750">
              <a:buAutoNum type="romanLcPeriod"/>
            </a:pPr>
            <a:r>
              <a:rPr lang="en-GB" sz="1600" dirty="0"/>
              <a:t>Show scientific: click sin then type 30 then ) then = → expect 0.5.</a:t>
            </a:r>
          </a:p>
          <a:p>
            <a:pPr marL="285750" indent="-285750">
              <a:buAutoNum type="romanLcPeriod"/>
            </a:pPr>
            <a:r>
              <a:rPr lang="en-IN" sz="1600" dirty="0"/>
              <a:t>Use </a:t>
            </a:r>
            <a:r>
              <a:rPr lang="el-GR" sz="1600" dirty="0"/>
              <a:t>π: π * 2 → =.</a:t>
            </a:r>
            <a:endParaRPr lang="en-GB" sz="1600" dirty="0"/>
          </a:p>
          <a:p>
            <a:pPr marL="285750" indent="-285750">
              <a:buAutoNum type="romanLcPeriod"/>
            </a:pPr>
            <a:r>
              <a:rPr lang="en-IN" sz="1600" dirty="0"/>
              <a:t>Parenthesis: (2+3) * 4.</a:t>
            </a:r>
          </a:p>
          <a:p>
            <a:pPr marL="285750" indent="-285750">
              <a:buAutoNum type="romanLcPeriod"/>
            </a:pPr>
            <a:r>
              <a:rPr lang="en-GB" sz="1600" dirty="0"/>
              <a:t>Error demo: sqrt(-1) → shows error Square root of negative number.</a:t>
            </a:r>
          </a:p>
          <a:p>
            <a:pPr marL="285750" indent="-285750">
              <a:buAutoNum type="romanLcPeriod"/>
            </a:pPr>
            <a:r>
              <a:rPr lang="en-GB" sz="1600" dirty="0"/>
              <a:t>Malformed input: ++ or 2*/3 → shows Invalid: consecutive operators or Empty expression/error message.</a:t>
            </a:r>
          </a:p>
          <a:p>
            <a:pPr marL="285750" indent="-285750">
              <a:buAutoNum type="romanLcPeriod"/>
            </a:pPr>
            <a:r>
              <a:rPr lang="en-GB" sz="1600" dirty="0"/>
              <a:t>Keyboard usage: press keys to show keyboard support.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0A03B-BD3A-B5F5-DD11-C186B5C55CAE}"/>
              </a:ext>
            </a:extLst>
          </p:cNvPr>
          <p:cNvSpPr txBox="1"/>
          <p:nvPr/>
        </p:nvSpPr>
        <p:spPr>
          <a:xfrm>
            <a:off x="5932627" y="1894637"/>
            <a:ext cx="411114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Tests and Edge Cases:</a:t>
            </a:r>
          </a:p>
          <a:p>
            <a:pPr marL="400050" indent="-400050">
              <a:buAutoNum type="romanLcPeriod"/>
            </a:pPr>
            <a:r>
              <a:rPr lang="en-GB" sz="1600" dirty="0"/>
              <a:t>Balanced parentheses test: ((2+3)*4 → should display “Unbalanced parentheses”.</a:t>
            </a:r>
          </a:p>
          <a:p>
            <a:pPr marL="400050" indent="-400050">
              <a:buAutoNum type="romanLcPeriod"/>
            </a:pPr>
            <a:r>
              <a:rPr lang="en-GB" sz="1600" dirty="0"/>
              <a:t>Tan at 90°: tan(90) → throws tan undefined at 90° or 270°.</a:t>
            </a:r>
          </a:p>
          <a:p>
            <a:pPr marL="400050" indent="-400050">
              <a:buAutoNum type="romanLcPeriod"/>
            </a:pPr>
            <a:r>
              <a:rPr lang="en-GB" sz="1600" dirty="0"/>
              <a:t>Very long input: paste 200 chars → should get Input too long.</a:t>
            </a:r>
          </a:p>
          <a:p>
            <a:pPr marL="400050" indent="-400050">
              <a:buAutoNum type="romanLcPeriod"/>
            </a:pPr>
            <a:r>
              <a:rPr lang="en-GB" sz="1600" dirty="0"/>
              <a:t>Non-numeric function </a:t>
            </a:r>
            <a:r>
              <a:rPr lang="en-GB" sz="1600" dirty="0" err="1"/>
              <a:t>args</a:t>
            </a:r>
            <a:r>
              <a:rPr lang="en-GB" sz="1600" dirty="0"/>
              <a:t>: sin(x) where x not defined → sanitization removes invalid chars; mathjs error handled.</a:t>
            </a:r>
          </a:p>
          <a:p>
            <a:pPr marL="400050" indent="-400050">
              <a:buAutoNum type="romanLcPeriod"/>
            </a:pPr>
            <a:r>
              <a:rPr lang="en-GB" sz="1600" dirty="0"/>
              <a:t>Division by zero: 1/0 → mathjs result Infinity → treated as invalid → display error.</a:t>
            </a:r>
          </a:p>
          <a:p>
            <a:pPr marL="400050" indent="-400050">
              <a:buAutoNum type="romanLcPeriod"/>
            </a:pPr>
            <a:r>
              <a:rPr lang="en-GB" sz="1600" dirty="0"/>
              <a:t>Injection attempts: sin; alert(1) — sanitized by regex in preprocess; demonstrate injection mitigation.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1836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F7D1-BE1A-3838-794D-63819E44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652882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Results &amp;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6B951-9818-6CC1-9B13-39F0E32E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623974"/>
            <a:ext cx="9418320" cy="486826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Results:</a:t>
            </a:r>
            <a:br>
              <a:rPr lang="en-GB" dirty="0"/>
            </a:br>
            <a:r>
              <a:rPr lang="en-GB" sz="1800" dirty="0" err="1"/>
              <a:t>i</a:t>
            </a:r>
            <a:r>
              <a:rPr lang="en-GB" sz="1800" dirty="0"/>
              <a:t>. Stable UI with responsive display</a:t>
            </a:r>
            <a:br>
              <a:rPr lang="en-GB" sz="1800" dirty="0"/>
            </a:br>
            <a:r>
              <a:rPr lang="en-GB" sz="1800" dirty="0"/>
              <a:t>ii. </a:t>
            </a:r>
            <a:r>
              <a:rPr lang="en-IN" sz="1800" dirty="0"/>
              <a:t>Degree-mode trig validated (sin(30)=0.5)</a:t>
            </a:r>
            <a:br>
              <a:rPr lang="en-IN" sz="1800" dirty="0"/>
            </a:br>
            <a:r>
              <a:rPr lang="en-IN" sz="1800" dirty="0"/>
              <a:t>iii. </a:t>
            </a:r>
            <a:r>
              <a:rPr lang="en-GB" sz="1800" dirty="0"/>
              <a:t>Safe evaluation — no eval usage; sandboxed scope</a:t>
            </a:r>
            <a:br>
              <a:rPr lang="en-IN" sz="1800" dirty="0"/>
            </a:br>
            <a:r>
              <a:rPr lang="en-IN" sz="1800" dirty="0"/>
              <a:t>iv. Error handling for invalid inputs</a:t>
            </a:r>
          </a:p>
          <a:p>
            <a:endParaRPr lang="en-IN" sz="1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/>
              <a:t>Conclusion:</a:t>
            </a:r>
            <a:br>
              <a:rPr lang="en-GB" dirty="0"/>
            </a:br>
            <a:r>
              <a:rPr lang="en-GB" dirty="0"/>
              <a:t>This project demonstrates a secure, user-friendly scientific calculator with clear UX and robust input handling; suitable for educational use and quick computations.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985C2-AD7E-E9B3-557C-1F190E86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Thanking You, end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724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105</TotalTime>
  <Words>609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Wingdings</vt:lpstr>
      <vt:lpstr>Wingdings 2</vt:lpstr>
      <vt:lpstr>View</vt:lpstr>
      <vt:lpstr>Scientific Web Calculator</vt:lpstr>
      <vt:lpstr>Problem, Motivation &amp; Objectives</vt:lpstr>
      <vt:lpstr>UI Walkthrough</vt:lpstr>
      <vt:lpstr>Architecture &amp; Core Implementation</vt:lpstr>
      <vt:lpstr>Demo Plan, Test cases &amp; Edge cases</vt:lpstr>
      <vt:lpstr>Results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mehtaayush141106@gmail.com</dc:creator>
  <cp:lastModifiedBy>mehtaayush141106@gmail.com</cp:lastModifiedBy>
  <cp:revision>3</cp:revision>
  <dcterms:created xsi:type="dcterms:W3CDTF">2025-10-12T14:35:36Z</dcterms:created>
  <dcterms:modified xsi:type="dcterms:W3CDTF">2025-10-12T16:52:45Z</dcterms:modified>
</cp:coreProperties>
</file>