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77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605" y="9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2773" y="3328130"/>
            <a:ext cx="8366449" cy="6647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800" i="1" u="sng" dirty="0">
                <a:solidFill>
                  <a:schemeClr val="bg1"/>
                </a:solidFill>
              </a:rPr>
              <a:t> </a:t>
            </a:r>
            <a:r>
              <a:rPr lang="en-US" sz="4800" u="sng" dirty="0">
                <a:solidFill>
                  <a:schemeClr val="bg1"/>
                </a:solidFill>
              </a:rPr>
              <a:t>Project</a:t>
            </a:r>
            <a:r>
              <a:rPr lang="en-US" sz="4800" i="1" u="sng" dirty="0">
                <a:solidFill>
                  <a:schemeClr val="bg1"/>
                </a:solidFill>
              </a:rPr>
              <a:t> </a:t>
            </a:r>
            <a:r>
              <a:rPr lang="en-US" sz="4800" u="sng" dirty="0">
                <a:solidFill>
                  <a:schemeClr val="bg1"/>
                </a:solidFill>
              </a:rPr>
              <a:t>Insights</a:t>
            </a:r>
            <a:endParaRPr lang="en-US" sz="4800" u="sng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7" y="-184070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6" y="-2378985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3C98032-E01C-403B-F169-0E948641F2F9}"/>
              </a:ext>
            </a:extLst>
          </p:cNvPr>
          <p:cNvSpPr txBox="1">
            <a:spLocks/>
          </p:cNvSpPr>
          <p:nvPr/>
        </p:nvSpPr>
        <p:spPr>
          <a:xfrm>
            <a:off x="0" y="1270298"/>
            <a:ext cx="12191999" cy="166199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Credit Card Financial Data Analysis and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Project Insights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8" y="263126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1" y="270475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3" y="2703701"/>
            <a:ext cx="13716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Week on Week change in week 53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2" y="2753035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Activation Rate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0" y="2700627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Revenue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6999" y="2700626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Gender Distribution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50308" y="275303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Overall Delinquent Rate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3096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increased by 28.8%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775431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57.5 %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775431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57M $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8" y="3633341"/>
            <a:ext cx="1752042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by Male customers = 31M </a:t>
            </a:r>
            <a:b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</a:br>
            <a:endParaRPr lang="en-US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Revenue by Female customers = 26M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730826"/>
            <a:ext cx="1752042" cy="24365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bg1"/>
                </a:solidFill>
                <a:cs typeface="Segoe UI" panose="020B0502040204020203" pitchFamily="34" charset="0"/>
              </a:rPr>
              <a:t>6.06%</a:t>
            </a:r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16</TotalTime>
  <Words>64</Words>
  <Application>Microsoft Office PowerPoint</Application>
  <PresentationFormat>Widescreen</PresentationFormat>
  <Paragraphs>19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Segoe UI</vt:lpstr>
      <vt:lpstr>Segoe UI Light</vt:lpstr>
      <vt:lpstr>Office Theme</vt:lpstr>
      <vt:lpstr> Project Insights</vt:lpstr>
      <vt:lpstr>Project analysis slide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Shreyash Nallawar</dc:creator>
  <cp:lastModifiedBy>Anshul Yadav</cp:lastModifiedBy>
  <cp:revision>2</cp:revision>
  <dcterms:created xsi:type="dcterms:W3CDTF">2024-08-06T10:46:32Z</dcterms:created>
  <dcterms:modified xsi:type="dcterms:W3CDTF">2025-09-02T12:51:48Z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