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340" y="-2341685"/>
            <a:ext cx="8825658" cy="3329581"/>
          </a:xfrm>
        </p:spPr>
        <p:txBody>
          <a:bodyPr/>
          <a:lstStyle/>
          <a:p>
            <a:r>
              <a:rPr lang="en-US" sz="4000" dirty="0" smtClean="0"/>
              <a:t>Telegram bot</a:t>
            </a:r>
            <a:endParaRPr lang="ru-RU" sz="4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32363" y="633046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Name – </a:t>
            </a:r>
            <a:r>
              <a:rPr lang="en-US" sz="1600" dirty="0" err="1" smtClean="0"/>
              <a:t>Cspedia</a:t>
            </a:r>
            <a:endParaRPr lang="en-US" sz="1600" dirty="0" smtClean="0"/>
          </a:p>
          <a:p>
            <a:r>
              <a:rPr lang="en-US" sz="1600" dirty="0" smtClean="0"/>
              <a:t>Username - @</a:t>
            </a:r>
            <a:r>
              <a:rPr lang="en-US" sz="1600" dirty="0" err="1" smtClean="0"/>
              <a:t>pro_gambot</a:t>
            </a:r>
            <a:endParaRPr lang="ru-RU" sz="1600" dirty="0"/>
          </a:p>
        </p:txBody>
      </p:sp>
      <p:sp>
        <p:nvSpPr>
          <p:cNvPr id="6" name="AutoShape 2" descr="Создать мем &quot;cs go logo, значок кс го без фона, Counter-Strike: Global  Offensive&quot; - Картинки - Meme-arsenal.com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44" y="2415181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815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303249"/>
            <a:ext cx="9404723" cy="1400530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/start – to start the bot</a:t>
            </a:r>
          </a:p>
          <a:p>
            <a:r>
              <a:rPr lang="en-US" dirty="0" smtClean="0"/>
              <a:t>/help – the list of commands </a:t>
            </a:r>
          </a:p>
          <a:p>
            <a:r>
              <a:rPr lang="en-US" dirty="0" smtClean="0"/>
              <a:t>/go – to enter name of the team or gamer</a:t>
            </a:r>
          </a:p>
          <a:p>
            <a:r>
              <a:rPr lang="en-US" dirty="0" smtClean="0"/>
              <a:t>/defuse – to rate the bot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15" t="58832" r="76154" b="29088"/>
          <a:stretch/>
        </p:blipFill>
        <p:spPr>
          <a:xfrm>
            <a:off x="1103312" y="4150658"/>
            <a:ext cx="3516923" cy="12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26341"/>
            <a:ext cx="9404723" cy="140053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ru-RU" dirty="0"/>
          </a:p>
        </p:txBody>
      </p:sp>
      <p:pic>
        <p:nvPicPr>
          <p:cNvPr id="4" name="Объект 3" descr="C:\Users\arsen\Downloads\gant chart 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87" y="1826871"/>
            <a:ext cx="7773201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7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70303"/>
            <a:ext cx="9404723" cy="1400530"/>
          </a:xfrm>
        </p:spPr>
        <p:txBody>
          <a:bodyPr/>
          <a:lstStyle/>
          <a:p>
            <a:r>
              <a:rPr lang="en-US" dirty="0" smtClean="0"/>
              <a:t>Problem I faced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 was always keeping data in memory so it wasn’t working with next message</a:t>
            </a:r>
          </a:p>
          <a:p>
            <a:r>
              <a:rPr lang="en-US" dirty="0" smtClean="0"/>
              <a:t>Sending sticker also was problematic</a:t>
            </a:r>
          </a:p>
          <a:p>
            <a:r>
              <a:rPr lang="en-US" dirty="0" smtClean="0"/>
              <a:t>Problem with syntax (Python is new language for me)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0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61510"/>
            <a:ext cx="9404723" cy="140053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07" y="1862040"/>
            <a:ext cx="6327531" cy="4210684"/>
          </a:xfrm>
        </p:spPr>
      </p:pic>
    </p:spTree>
    <p:extLst>
      <p:ext uri="{BB962C8B-B14F-4D97-AF65-F5344CB8AC3E}">
        <p14:creationId xmlns:p14="http://schemas.microsoft.com/office/powerpoint/2010/main" val="30870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0757" y="2896980"/>
            <a:ext cx="9404723" cy="1400530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345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83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Telegram bot</vt:lpstr>
      <vt:lpstr>Commands</vt:lpstr>
      <vt:lpstr>Gantt chart</vt:lpstr>
      <vt:lpstr>Problem I faced</vt:lpstr>
      <vt:lpstr>Conclusion</vt:lpstr>
      <vt:lpstr>Thanks for your attention!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Arsen Tolebai</dc:creator>
  <cp:lastModifiedBy>Arsen Tolebai</cp:lastModifiedBy>
  <cp:revision>2</cp:revision>
  <dcterms:created xsi:type="dcterms:W3CDTF">2020-11-22T18:31:38Z</dcterms:created>
  <dcterms:modified xsi:type="dcterms:W3CDTF">2020-11-22T18:45:36Z</dcterms:modified>
</cp:coreProperties>
</file>