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6" r:id="rId1"/>
  </p:sldMasterIdLst>
  <p:notesMasterIdLst>
    <p:notesMasterId r:id="rId42"/>
  </p:notesMasterIdLst>
  <p:sldIdLst>
    <p:sldId id="256" r:id="rId2"/>
    <p:sldId id="258" r:id="rId3"/>
    <p:sldId id="298" r:id="rId4"/>
    <p:sldId id="299" r:id="rId5"/>
    <p:sldId id="300" r:id="rId6"/>
    <p:sldId id="301" r:id="rId7"/>
    <p:sldId id="302" r:id="rId8"/>
    <p:sldId id="271" r:id="rId9"/>
    <p:sldId id="272" r:id="rId10"/>
    <p:sldId id="273" r:id="rId11"/>
    <p:sldId id="274" r:id="rId12"/>
    <p:sldId id="275" r:id="rId13"/>
    <p:sldId id="276" r:id="rId14"/>
    <p:sldId id="280" r:id="rId15"/>
    <p:sldId id="281" r:id="rId16"/>
    <p:sldId id="282" r:id="rId17"/>
    <p:sldId id="284" r:id="rId18"/>
    <p:sldId id="285" r:id="rId19"/>
    <p:sldId id="283" r:id="rId20"/>
    <p:sldId id="303" r:id="rId21"/>
    <p:sldId id="304" r:id="rId22"/>
    <p:sldId id="305" r:id="rId23"/>
    <p:sldId id="306" r:id="rId24"/>
    <p:sldId id="307" r:id="rId25"/>
    <p:sldId id="308" r:id="rId26"/>
    <p:sldId id="279" r:id="rId27"/>
    <p:sldId id="278"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309"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64AEED-C50F-4715-9413-6F1E27E7C762}" v="3560" dt="2024-12-13T14:59:55.7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1" d="100"/>
          <a:sy n="61" d="100"/>
        </p:scale>
        <p:origin x="6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urbasu Chatterjee" userId="6b50971b9507032f" providerId="LiveId" clId="{C264AEED-C50F-4715-9413-6F1E27E7C762}"/>
    <pc:docChg chg="undo redo custSel addSld delSld modSld sldOrd">
      <pc:chgData name="Turbasu Chatterjee" userId="6b50971b9507032f" providerId="LiveId" clId="{C264AEED-C50F-4715-9413-6F1E27E7C762}" dt="2024-12-13T15:00:00.847" v="10012" actId="1076"/>
      <pc:docMkLst>
        <pc:docMk/>
      </pc:docMkLst>
      <pc:sldChg chg="addSp delSp modSp mod">
        <pc:chgData name="Turbasu Chatterjee" userId="6b50971b9507032f" providerId="LiveId" clId="{C264AEED-C50F-4715-9413-6F1E27E7C762}" dt="2024-12-13T05:06:08.842" v="106" actId="478"/>
        <pc:sldMkLst>
          <pc:docMk/>
          <pc:sldMk cId="3610609027" sldId="256"/>
        </pc:sldMkLst>
        <pc:spChg chg="mod">
          <ac:chgData name="Turbasu Chatterjee" userId="6b50971b9507032f" providerId="LiveId" clId="{C264AEED-C50F-4715-9413-6F1E27E7C762}" dt="2024-12-13T05:05:45.201" v="102" actId="6549"/>
          <ac:spMkLst>
            <pc:docMk/>
            <pc:sldMk cId="3610609027" sldId="256"/>
            <ac:spMk id="2" creationId="{D26F1501-365F-1112-A373-F0E3A77AAE0F}"/>
          </ac:spMkLst>
        </pc:spChg>
        <pc:spChg chg="del mod">
          <ac:chgData name="Turbasu Chatterjee" userId="6b50971b9507032f" providerId="LiveId" clId="{C264AEED-C50F-4715-9413-6F1E27E7C762}" dt="2024-12-13T05:05:56.832" v="103" actId="478"/>
          <ac:spMkLst>
            <pc:docMk/>
            <pc:sldMk cId="3610609027" sldId="256"/>
            <ac:spMk id="3" creationId="{4E5DE939-69CD-7FE8-DAEF-A7706AA26EF2}"/>
          </ac:spMkLst>
        </pc:spChg>
        <pc:spChg chg="add del mod">
          <ac:chgData name="Turbasu Chatterjee" userId="6b50971b9507032f" providerId="LiveId" clId="{C264AEED-C50F-4715-9413-6F1E27E7C762}" dt="2024-12-13T05:06:08.842" v="106" actId="478"/>
          <ac:spMkLst>
            <pc:docMk/>
            <pc:sldMk cId="3610609027" sldId="256"/>
            <ac:spMk id="6" creationId="{4196FDCD-33C2-ED82-7ABF-20870678EF94}"/>
          </ac:spMkLst>
        </pc:spChg>
        <pc:picChg chg="add del">
          <ac:chgData name="Turbasu Chatterjee" userId="6b50971b9507032f" providerId="LiveId" clId="{C264AEED-C50F-4715-9413-6F1E27E7C762}" dt="2024-12-13T05:06:05.471" v="105" actId="478"/>
          <ac:picMkLst>
            <pc:docMk/>
            <pc:sldMk cId="3610609027" sldId="256"/>
            <ac:picMk id="4" creationId="{C583998A-B2E3-E8E9-CC6D-D82D06F8E3B1}"/>
          </ac:picMkLst>
        </pc:picChg>
      </pc:sldChg>
      <pc:sldChg chg="modSp new mod ord">
        <pc:chgData name="Turbasu Chatterjee" userId="6b50971b9507032f" providerId="LiveId" clId="{C264AEED-C50F-4715-9413-6F1E27E7C762}" dt="2024-12-13T05:40:57.437" v="1382" actId="114"/>
        <pc:sldMkLst>
          <pc:docMk/>
          <pc:sldMk cId="937322048" sldId="257"/>
        </pc:sldMkLst>
        <pc:spChg chg="mod">
          <ac:chgData name="Turbasu Chatterjee" userId="6b50971b9507032f" providerId="LiveId" clId="{C264AEED-C50F-4715-9413-6F1E27E7C762}" dt="2024-12-13T05:31:13.026" v="697" actId="2711"/>
          <ac:spMkLst>
            <pc:docMk/>
            <pc:sldMk cId="937322048" sldId="257"/>
            <ac:spMk id="2" creationId="{331430EF-0F25-55ED-2453-8C68FC41D5E1}"/>
          </ac:spMkLst>
        </pc:spChg>
        <pc:spChg chg="mod">
          <ac:chgData name="Turbasu Chatterjee" userId="6b50971b9507032f" providerId="LiveId" clId="{C264AEED-C50F-4715-9413-6F1E27E7C762}" dt="2024-12-13T05:40:57.437" v="1382" actId="114"/>
          <ac:spMkLst>
            <pc:docMk/>
            <pc:sldMk cId="937322048" sldId="257"/>
            <ac:spMk id="3" creationId="{4FF48EB9-3581-26A7-3ADA-17BD5A881314}"/>
          </ac:spMkLst>
        </pc:spChg>
      </pc:sldChg>
      <pc:sldChg chg="delSp modSp new mod ord">
        <pc:chgData name="Turbasu Chatterjee" userId="6b50971b9507032f" providerId="LiveId" clId="{C264AEED-C50F-4715-9413-6F1E27E7C762}" dt="2024-12-13T05:09:52.418" v="203" actId="207"/>
        <pc:sldMkLst>
          <pc:docMk/>
          <pc:sldMk cId="2421413448" sldId="258"/>
        </pc:sldMkLst>
        <pc:spChg chg="mod">
          <ac:chgData name="Turbasu Chatterjee" userId="6b50971b9507032f" providerId="LiveId" clId="{C264AEED-C50F-4715-9413-6F1E27E7C762}" dt="2024-12-13T05:09:52.418" v="203" actId="207"/>
          <ac:spMkLst>
            <pc:docMk/>
            <pc:sldMk cId="2421413448" sldId="258"/>
            <ac:spMk id="2" creationId="{C5A38FFA-0AAC-83BA-3526-6304D12D24F9}"/>
          </ac:spMkLst>
        </pc:spChg>
        <pc:spChg chg="del">
          <ac:chgData name="Turbasu Chatterjee" userId="6b50971b9507032f" providerId="LiveId" clId="{C264AEED-C50F-4715-9413-6F1E27E7C762}" dt="2024-12-13T05:07:53.137" v="142" actId="478"/>
          <ac:spMkLst>
            <pc:docMk/>
            <pc:sldMk cId="2421413448" sldId="258"/>
            <ac:spMk id="3" creationId="{4CB3A0FF-9ED2-DB4D-BBB8-82E6207FB066}"/>
          </ac:spMkLst>
        </pc:spChg>
      </pc:sldChg>
      <pc:sldChg chg="addSp modSp add mod">
        <pc:chgData name="Turbasu Chatterjee" userId="6b50971b9507032f" providerId="LiveId" clId="{C264AEED-C50F-4715-9413-6F1E27E7C762}" dt="2024-12-13T05:14:58.795" v="288" actId="1076"/>
        <pc:sldMkLst>
          <pc:docMk/>
          <pc:sldMk cId="3136452968" sldId="259"/>
        </pc:sldMkLst>
        <pc:spChg chg="mod">
          <ac:chgData name="Turbasu Chatterjee" userId="6b50971b9507032f" providerId="LiveId" clId="{C264AEED-C50F-4715-9413-6F1E27E7C762}" dt="2024-12-13T05:11:03.775" v="224" actId="400"/>
          <ac:spMkLst>
            <pc:docMk/>
            <pc:sldMk cId="3136452968" sldId="259"/>
            <ac:spMk id="2" creationId="{4629E253-6BDA-AF06-CB20-2E95EEEEA979}"/>
          </ac:spMkLst>
        </pc:spChg>
        <pc:spChg chg="add mod">
          <ac:chgData name="Turbasu Chatterjee" userId="6b50971b9507032f" providerId="LiveId" clId="{C264AEED-C50F-4715-9413-6F1E27E7C762}" dt="2024-12-13T05:14:58.795" v="288" actId="1076"/>
          <ac:spMkLst>
            <pc:docMk/>
            <pc:sldMk cId="3136452968" sldId="259"/>
            <ac:spMk id="3" creationId="{E9E3E902-C1CC-160C-2A4B-01BEAE8097DD}"/>
          </ac:spMkLst>
        </pc:spChg>
      </pc:sldChg>
      <pc:sldChg chg="addSp modSp add del mod">
        <pc:chgData name="Turbasu Chatterjee" userId="6b50971b9507032f" providerId="LiveId" clId="{C264AEED-C50F-4715-9413-6F1E27E7C762}" dt="2024-12-13T09:05:21.890" v="6543" actId="47"/>
        <pc:sldMkLst>
          <pc:docMk/>
          <pc:sldMk cId="2095118056" sldId="260"/>
        </pc:sldMkLst>
        <pc:spChg chg="mod">
          <ac:chgData name="Turbasu Chatterjee" userId="6b50971b9507032f" providerId="LiveId" clId="{C264AEED-C50F-4715-9413-6F1E27E7C762}" dt="2024-12-13T05:31:08.302" v="696" actId="2711"/>
          <ac:spMkLst>
            <pc:docMk/>
            <pc:sldMk cId="2095118056" sldId="260"/>
            <ac:spMk id="2" creationId="{C2C2DB2D-024B-9F85-BB0E-5F2EC607B368}"/>
          </ac:spMkLst>
        </pc:spChg>
        <pc:picChg chg="add mod">
          <ac:chgData name="Turbasu Chatterjee" userId="6b50971b9507032f" providerId="LiveId" clId="{C264AEED-C50F-4715-9413-6F1E27E7C762}" dt="2024-12-13T05:19:58.953" v="405" actId="1076"/>
          <ac:picMkLst>
            <pc:docMk/>
            <pc:sldMk cId="2095118056" sldId="260"/>
            <ac:picMk id="5" creationId="{F8451549-8685-1D8A-2AA5-621913491E88}"/>
          </ac:picMkLst>
        </pc:picChg>
        <pc:picChg chg="add mod">
          <ac:chgData name="Turbasu Chatterjee" userId="6b50971b9507032f" providerId="LiveId" clId="{C264AEED-C50F-4715-9413-6F1E27E7C762}" dt="2024-12-13T05:22:59.627" v="412" actId="1076"/>
          <ac:picMkLst>
            <pc:docMk/>
            <pc:sldMk cId="2095118056" sldId="260"/>
            <ac:picMk id="7" creationId="{914A0DFF-9C2F-7364-F77A-A3D77D266A7B}"/>
          </ac:picMkLst>
        </pc:picChg>
        <pc:picChg chg="add">
          <ac:chgData name="Turbasu Chatterjee" userId="6b50971b9507032f" providerId="LiveId" clId="{C264AEED-C50F-4715-9413-6F1E27E7C762}" dt="2024-12-13T05:21:21.514" v="406"/>
          <ac:picMkLst>
            <pc:docMk/>
            <pc:sldMk cId="2095118056" sldId="260"/>
            <ac:picMk id="1026" creationId="{C7356270-DA4D-96B4-0598-D81A75CA279C}"/>
          </ac:picMkLst>
        </pc:picChg>
      </pc:sldChg>
      <pc:sldChg chg="addSp delSp modSp add mod">
        <pc:chgData name="Turbasu Chatterjee" userId="6b50971b9507032f" providerId="LiveId" clId="{C264AEED-C50F-4715-9413-6F1E27E7C762}" dt="2024-12-13T09:05:28.270" v="6545" actId="478"/>
        <pc:sldMkLst>
          <pc:docMk/>
          <pc:sldMk cId="3998122882" sldId="261"/>
        </pc:sldMkLst>
        <pc:spChg chg="mod">
          <ac:chgData name="Turbasu Chatterjee" userId="6b50971b9507032f" providerId="LiveId" clId="{C264AEED-C50F-4715-9413-6F1E27E7C762}" dt="2024-12-13T05:30:19.535" v="690" actId="2711"/>
          <ac:spMkLst>
            <pc:docMk/>
            <pc:sldMk cId="3998122882" sldId="261"/>
            <ac:spMk id="2" creationId="{F0E67C41-BBAC-BEE7-0657-168C51C4DDEA}"/>
          </ac:spMkLst>
        </pc:spChg>
        <pc:spChg chg="mod">
          <ac:chgData name="Turbasu Chatterjee" userId="6b50971b9507032f" providerId="LiveId" clId="{C264AEED-C50F-4715-9413-6F1E27E7C762}" dt="2024-12-13T05:23:14.754" v="414" actId="14100"/>
          <ac:spMkLst>
            <pc:docMk/>
            <pc:sldMk cId="3998122882" sldId="261"/>
            <ac:spMk id="3" creationId="{593F3155-1F43-1505-C6E8-3A78BA2D7569}"/>
          </ac:spMkLst>
        </pc:spChg>
        <pc:spChg chg="add del mod">
          <ac:chgData name="Turbasu Chatterjee" userId="6b50971b9507032f" providerId="LiveId" clId="{C264AEED-C50F-4715-9413-6F1E27E7C762}" dt="2024-12-13T09:05:28.270" v="6545" actId="478"/>
          <ac:spMkLst>
            <pc:docMk/>
            <pc:sldMk cId="3998122882" sldId="261"/>
            <ac:spMk id="4" creationId="{5F894415-A3C6-84FE-D1CF-410C08B48CFF}"/>
          </ac:spMkLst>
        </pc:spChg>
        <pc:picChg chg="del">
          <ac:chgData name="Turbasu Chatterjee" userId="6b50971b9507032f" providerId="LiveId" clId="{C264AEED-C50F-4715-9413-6F1E27E7C762}" dt="2024-12-13T05:28:06.211" v="503" actId="478"/>
          <ac:picMkLst>
            <pc:docMk/>
            <pc:sldMk cId="3998122882" sldId="261"/>
            <ac:picMk id="1026" creationId="{D9CF6398-9111-BB3A-0077-0BE12BE13951}"/>
          </ac:picMkLst>
        </pc:picChg>
        <pc:picChg chg="add mod">
          <ac:chgData name="Turbasu Chatterjee" userId="6b50971b9507032f" providerId="LiveId" clId="{C264AEED-C50F-4715-9413-6F1E27E7C762}" dt="2024-12-13T05:28:18.976" v="506" actId="1076"/>
          <ac:picMkLst>
            <pc:docMk/>
            <pc:sldMk cId="3998122882" sldId="261"/>
            <ac:picMk id="2050" creationId="{1D4AB240-1EF9-B0DB-A0A0-E9A05F860C6E}"/>
          </ac:picMkLst>
        </pc:picChg>
      </pc:sldChg>
      <pc:sldChg chg="add del ord">
        <pc:chgData name="Turbasu Chatterjee" userId="6b50971b9507032f" providerId="LiveId" clId="{C264AEED-C50F-4715-9413-6F1E27E7C762}" dt="2024-12-13T05:41:11.195" v="1383" actId="47"/>
        <pc:sldMkLst>
          <pc:docMk/>
          <pc:sldMk cId="445374620" sldId="262"/>
        </pc:sldMkLst>
      </pc:sldChg>
      <pc:sldChg chg="add del">
        <pc:chgData name="Turbasu Chatterjee" userId="6b50971b9507032f" providerId="LiveId" clId="{C264AEED-C50F-4715-9413-6F1E27E7C762}" dt="2024-12-13T05:30:52.528" v="692" actId="47"/>
        <pc:sldMkLst>
          <pc:docMk/>
          <pc:sldMk cId="1997066729" sldId="262"/>
        </pc:sldMkLst>
      </pc:sldChg>
      <pc:sldChg chg="modSp add mod">
        <pc:chgData name="Turbasu Chatterjee" userId="6b50971b9507032f" providerId="LiveId" clId="{C264AEED-C50F-4715-9413-6F1E27E7C762}" dt="2024-12-13T05:45:00.632" v="1638" actId="20577"/>
        <pc:sldMkLst>
          <pc:docMk/>
          <pc:sldMk cId="4176354579" sldId="262"/>
        </pc:sldMkLst>
        <pc:spChg chg="mod">
          <ac:chgData name="Turbasu Chatterjee" userId="6b50971b9507032f" providerId="LiveId" clId="{C264AEED-C50F-4715-9413-6F1E27E7C762}" dt="2024-12-13T05:43:24.858" v="1571" actId="20577"/>
          <ac:spMkLst>
            <pc:docMk/>
            <pc:sldMk cId="4176354579" sldId="262"/>
            <ac:spMk id="2" creationId="{AFC6A074-B046-088C-3921-8CFE632F28C4}"/>
          </ac:spMkLst>
        </pc:spChg>
        <pc:spChg chg="mod">
          <ac:chgData name="Turbasu Chatterjee" userId="6b50971b9507032f" providerId="LiveId" clId="{C264AEED-C50F-4715-9413-6F1E27E7C762}" dt="2024-12-13T05:45:00.632" v="1638" actId="20577"/>
          <ac:spMkLst>
            <pc:docMk/>
            <pc:sldMk cId="4176354579" sldId="262"/>
            <ac:spMk id="3" creationId="{8828E89D-1EBE-8DA2-E2BB-287F93B3C1D3}"/>
          </ac:spMkLst>
        </pc:spChg>
      </pc:sldChg>
      <pc:sldChg chg="add del">
        <pc:chgData name="Turbasu Chatterjee" userId="6b50971b9507032f" providerId="LiveId" clId="{C264AEED-C50F-4715-9413-6F1E27E7C762}" dt="2024-12-13T05:39:18.237" v="1142" actId="2890"/>
        <pc:sldMkLst>
          <pc:docMk/>
          <pc:sldMk cId="445444455" sldId="263"/>
        </pc:sldMkLst>
      </pc:sldChg>
      <pc:sldChg chg="modSp add mod">
        <pc:chgData name="Turbasu Chatterjee" userId="6b50971b9507032f" providerId="LiveId" clId="{C264AEED-C50F-4715-9413-6F1E27E7C762}" dt="2024-12-13T05:49:43.785" v="1873" actId="20577"/>
        <pc:sldMkLst>
          <pc:docMk/>
          <pc:sldMk cId="3270398922" sldId="263"/>
        </pc:sldMkLst>
        <pc:spChg chg="mod">
          <ac:chgData name="Turbasu Chatterjee" userId="6b50971b9507032f" providerId="LiveId" clId="{C264AEED-C50F-4715-9413-6F1E27E7C762}" dt="2024-12-13T05:49:43.785" v="1873" actId="20577"/>
          <ac:spMkLst>
            <pc:docMk/>
            <pc:sldMk cId="3270398922" sldId="263"/>
            <ac:spMk id="3" creationId="{3B0429E8-D89C-19A2-5A50-79CB519F3C79}"/>
          </ac:spMkLst>
        </pc:spChg>
      </pc:sldChg>
      <pc:sldChg chg="addSp delSp modSp add mod">
        <pc:chgData name="Turbasu Chatterjee" userId="6b50971b9507032f" providerId="LiveId" clId="{C264AEED-C50F-4715-9413-6F1E27E7C762}" dt="2024-12-13T05:52:26.442" v="1967" actId="14100"/>
        <pc:sldMkLst>
          <pc:docMk/>
          <pc:sldMk cId="3249982179" sldId="264"/>
        </pc:sldMkLst>
        <pc:spChg chg="mod">
          <ac:chgData name="Turbasu Chatterjee" userId="6b50971b9507032f" providerId="LiveId" clId="{C264AEED-C50F-4715-9413-6F1E27E7C762}" dt="2024-12-13T05:52:26.442" v="1967" actId="14100"/>
          <ac:spMkLst>
            <pc:docMk/>
            <pc:sldMk cId="3249982179" sldId="264"/>
            <ac:spMk id="3" creationId="{FD70E637-A58E-5F35-8112-470753AC0FA7}"/>
          </ac:spMkLst>
        </pc:spChg>
        <pc:spChg chg="add mod">
          <ac:chgData name="Turbasu Chatterjee" userId="6b50971b9507032f" providerId="LiveId" clId="{C264AEED-C50F-4715-9413-6F1E27E7C762}" dt="2024-12-13T05:50:35.874" v="1877" actId="14100"/>
          <ac:spMkLst>
            <pc:docMk/>
            <pc:sldMk cId="3249982179" sldId="264"/>
            <ac:spMk id="4" creationId="{73964414-0A68-3368-E292-F2A200C88061}"/>
          </ac:spMkLst>
        </pc:spChg>
        <pc:spChg chg="add del mod">
          <ac:chgData name="Turbasu Chatterjee" userId="6b50971b9507032f" providerId="LiveId" clId="{C264AEED-C50F-4715-9413-6F1E27E7C762}" dt="2024-12-13T05:52:09.943" v="1965"/>
          <ac:spMkLst>
            <pc:docMk/>
            <pc:sldMk cId="3249982179" sldId="264"/>
            <ac:spMk id="5" creationId="{EE207775-44DD-0864-D29A-A901E8AA61DE}"/>
          </ac:spMkLst>
        </pc:spChg>
        <pc:spChg chg="add mod">
          <ac:chgData name="Turbasu Chatterjee" userId="6b50971b9507032f" providerId="LiveId" clId="{C264AEED-C50F-4715-9413-6F1E27E7C762}" dt="2024-12-13T05:52:13.260" v="1966" actId="20577"/>
          <ac:spMkLst>
            <pc:docMk/>
            <pc:sldMk cId="3249982179" sldId="264"/>
            <ac:spMk id="6" creationId="{BB6B2798-0133-9CAB-D7F2-80626619CB8A}"/>
          </ac:spMkLst>
        </pc:spChg>
      </pc:sldChg>
      <pc:sldChg chg="addSp modSp add mod">
        <pc:chgData name="Turbasu Chatterjee" userId="6b50971b9507032f" providerId="LiveId" clId="{C264AEED-C50F-4715-9413-6F1E27E7C762}" dt="2024-12-13T06:27:43.412" v="2600" actId="20577"/>
        <pc:sldMkLst>
          <pc:docMk/>
          <pc:sldMk cId="302497447" sldId="265"/>
        </pc:sldMkLst>
        <pc:spChg chg="mod">
          <ac:chgData name="Turbasu Chatterjee" userId="6b50971b9507032f" providerId="LiveId" clId="{C264AEED-C50F-4715-9413-6F1E27E7C762}" dt="2024-12-13T05:55:44.841" v="2047" actId="2711"/>
          <ac:spMkLst>
            <pc:docMk/>
            <pc:sldMk cId="302497447" sldId="265"/>
            <ac:spMk id="3" creationId="{C1A2DCD2-4DF7-FA0E-AFA4-42F5ED463618}"/>
          </ac:spMkLst>
        </pc:spChg>
        <pc:spChg chg="add mod">
          <ac:chgData name="Turbasu Chatterjee" userId="6b50971b9507032f" providerId="LiveId" clId="{C264AEED-C50F-4715-9413-6F1E27E7C762}" dt="2024-12-13T05:53:55.365" v="2026" actId="114"/>
          <ac:spMkLst>
            <pc:docMk/>
            <pc:sldMk cId="302497447" sldId="265"/>
            <ac:spMk id="5" creationId="{5C0BB0FA-372E-62F2-C072-99CFE30FDDAD}"/>
          </ac:spMkLst>
        </pc:spChg>
        <pc:spChg chg="add mod">
          <ac:chgData name="Turbasu Chatterjee" userId="6b50971b9507032f" providerId="LiveId" clId="{C264AEED-C50F-4715-9413-6F1E27E7C762}" dt="2024-12-13T06:04:03.483" v="2541" actId="20577"/>
          <ac:spMkLst>
            <pc:docMk/>
            <pc:sldMk cId="302497447" sldId="265"/>
            <ac:spMk id="7" creationId="{677471C0-D30A-C0A6-97FF-E59AE95DD708}"/>
          </ac:spMkLst>
        </pc:spChg>
        <pc:spChg chg="add mod">
          <ac:chgData name="Turbasu Chatterjee" userId="6b50971b9507032f" providerId="LiveId" clId="{C264AEED-C50F-4715-9413-6F1E27E7C762}" dt="2024-12-13T06:27:12.773" v="2543" actId="1076"/>
          <ac:spMkLst>
            <pc:docMk/>
            <pc:sldMk cId="302497447" sldId="265"/>
            <ac:spMk id="8" creationId="{9D7EB4F0-3420-2D61-75CA-3E533A30029E}"/>
          </ac:spMkLst>
        </pc:spChg>
        <pc:spChg chg="add mod">
          <ac:chgData name="Turbasu Chatterjee" userId="6b50971b9507032f" providerId="LiveId" clId="{C264AEED-C50F-4715-9413-6F1E27E7C762}" dt="2024-12-13T06:27:43.412" v="2600" actId="20577"/>
          <ac:spMkLst>
            <pc:docMk/>
            <pc:sldMk cId="302497447" sldId="265"/>
            <ac:spMk id="9" creationId="{968B0A66-902A-7FE7-FB89-CCA122CC16F6}"/>
          </ac:spMkLst>
        </pc:spChg>
      </pc:sldChg>
      <pc:sldChg chg="delSp add mod">
        <pc:chgData name="Turbasu Chatterjee" userId="6b50971b9507032f" providerId="LiveId" clId="{C264AEED-C50F-4715-9413-6F1E27E7C762}" dt="2024-12-13T09:06:29.798" v="6547" actId="478"/>
        <pc:sldMkLst>
          <pc:docMk/>
          <pc:sldMk cId="60117663" sldId="266"/>
        </pc:sldMkLst>
        <pc:spChg chg="del">
          <ac:chgData name="Turbasu Chatterjee" userId="6b50971b9507032f" providerId="LiveId" clId="{C264AEED-C50F-4715-9413-6F1E27E7C762}" dt="2024-12-13T09:06:27.121" v="6546" actId="478"/>
          <ac:spMkLst>
            <pc:docMk/>
            <pc:sldMk cId="60117663" sldId="266"/>
            <ac:spMk id="7" creationId="{A1782986-2BCB-7AB3-7B6E-41DDD73EA363}"/>
          </ac:spMkLst>
        </pc:spChg>
        <pc:spChg chg="del">
          <ac:chgData name="Turbasu Chatterjee" userId="6b50971b9507032f" providerId="LiveId" clId="{C264AEED-C50F-4715-9413-6F1E27E7C762}" dt="2024-12-13T09:06:29.798" v="6547" actId="478"/>
          <ac:spMkLst>
            <pc:docMk/>
            <pc:sldMk cId="60117663" sldId="266"/>
            <ac:spMk id="8" creationId="{E1628A65-6D94-7B00-6B66-26E75CDDE208}"/>
          </ac:spMkLst>
        </pc:spChg>
        <pc:spChg chg="del">
          <ac:chgData name="Turbasu Chatterjee" userId="6b50971b9507032f" providerId="LiveId" clId="{C264AEED-C50F-4715-9413-6F1E27E7C762}" dt="2024-12-13T09:06:29.798" v="6547" actId="478"/>
          <ac:spMkLst>
            <pc:docMk/>
            <pc:sldMk cId="60117663" sldId="266"/>
            <ac:spMk id="9" creationId="{C77A6131-B310-A285-AC9F-153861980804}"/>
          </ac:spMkLst>
        </pc:spChg>
      </pc:sldChg>
      <pc:sldChg chg="addSp delSp modSp add mod">
        <pc:chgData name="Turbasu Chatterjee" userId="6b50971b9507032f" providerId="LiveId" clId="{C264AEED-C50F-4715-9413-6F1E27E7C762}" dt="2024-12-13T06:47:52.268" v="3260" actId="1076"/>
        <pc:sldMkLst>
          <pc:docMk/>
          <pc:sldMk cId="1906708713" sldId="267"/>
        </pc:sldMkLst>
        <pc:spChg chg="mod">
          <ac:chgData name="Turbasu Chatterjee" userId="6b50971b9507032f" providerId="LiveId" clId="{C264AEED-C50F-4715-9413-6F1E27E7C762}" dt="2024-12-13T06:32:52.579" v="2841" actId="20577"/>
          <ac:spMkLst>
            <pc:docMk/>
            <pc:sldMk cId="1906708713" sldId="267"/>
            <ac:spMk id="2" creationId="{4F34D686-C284-5C54-8C1C-05201A913C66}"/>
          </ac:spMkLst>
        </pc:spChg>
        <pc:spChg chg="mod">
          <ac:chgData name="Turbasu Chatterjee" userId="6b50971b9507032f" providerId="LiveId" clId="{C264AEED-C50F-4715-9413-6F1E27E7C762}" dt="2024-12-13T06:47:46.357" v="3259" actId="20577"/>
          <ac:spMkLst>
            <pc:docMk/>
            <pc:sldMk cId="1906708713" sldId="267"/>
            <ac:spMk id="3" creationId="{D215A265-A060-E3B1-3FBD-DFC39373FCD0}"/>
          </ac:spMkLst>
        </pc:spChg>
        <pc:spChg chg="del">
          <ac:chgData name="Turbasu Chatterjee" userId="6b50971b9507032f" providerId="LiveId" clId="{C264AEED-C50F-4715-9413-6F1E27E7C762}" dt="2024-12-13T06:29:16.874" v="2605" actId="478"/>
          <ac:spMkLst>
            <pc:docMk/>
            <pc:sldMk cId="1906708713" sldId="267"/>
            <ac:spMk id="4" creationId="{A83EA33E-96A8-F67D-1C84-130F899B4EA5}"/>
          </ac:spMkLst>
        </pc:spChg>
        <pc:spChg chg="del">
          <ac:chgData name="Turbasu Chatterjee" userId="6b50971b9507032f" providerId="LiveId" clId="{C264AEED-C50F-4715-9413-6F1E27E7C762}" dt="2024-12-13T06:29:25.359" v="2606" actId="478"/>
          <ac:spMkLst>
            <pc:docMk/>
            <pc:sldMk cId="1906708713" sldId="267"/>
            <ac:spMk id="5" creationId="{191AA590-A1B8-648D-71B1-63D0BA42DB1C}"/>
          </ac:spMkLst>
        </pc:spChg>
        <pc:spChg chg="del">
          <ac:chgData name="Turbasu Chatterjee" userId="6b50971b9507032f" providerId="LiveId" clId="{C264AEED-C50F-4715-9413-6F1E27E7C762}" dt="2024-12-13T06:29:16.874" v="2605" actId="478"/>
          <ac:spMkLst>
            <pc:docMk/>
            <pc:sldMk cId="1906708713" sldId="267"/>
            <ac:spMk id="6" creationId="{D81723A0-72E9-3154-B73F-258ECA6C8A4C}"/>
          </ac:spMkLst>
        </pc:spChg>
        <pc:spChg chg="del">
          <ac:chgData name="Turbasu Chatterjee" userId="6b50971b9507032f" providerId="LiveId" clId="{C264AEED-C50F-4715-9413-6F1E27E7C762}" dt="2024-12-13T06:29:25.359" v="2606" actId="478"/>
          <ac:spMkLst>
            <pc:docMk/>
            <pc:sldMk cId="1906708713" sldId="267"/>
            <ac:spMk id="7" creationId="{51D6B8EF-F28A-9A63-1233-798A4D21DDCC}"/>
          </ac:spMkLst>
        </pc:spChg>
        <pc:spChg chg="del">
          <ac:chgData name="Turbasu Chatterjee" userId="6b50971b9507032f" providerId="LiveId" clId="{C264AEED-C50F-4715-9413-6F1E27E7C762}" dt="2024-12-13T06:29:51.317" v="2627" actId="478"/>
          <ac:spMkLst>
            <pc:docMk/>
            <pc:sldMk cId="1906708713" sldId="267"/>
            <ac:spMk id="8" creationId="{FD2945A5-8242-DE36-8ABF-9CCC7AE8C4E9}"/>
          </ac:spMkLst>
        </pc:spChg>
        <pc:spChg chg="del">
          <ac:chgData name="Turbasu Chatterjee" userId="6b50971b9507032f" providerId="LiveId" clId="{C264AEED-C50F-4715-9413-6F1E27E7C762}" dt="2024-12-13T06:29:51.317" v="2627" actId="478"/>
          <ac:spMkLst>
            <pc:docMk/>
            <pc:sldMk cId="1906708713" sldId="267"/>
            <ac:spMk id="9" creationId="{127FA276-E0B9-C7A4-69D7-27D9E6B32F0A}"/>
          </ac:spMkLst>
        </pc:spChg>
        <pc:picChg chg="add mod">
          <ac:chgData name="Turbasu Chatterjee" userId="6b50971b9507032f" providerId="LiveId" clId="{C264AEED-C50F-4715-9413-6F1E27E7C762}" dt="2024-12-13T06:47:52.268" v="3260" actId="1076"/>
          <ac:picMkLst>
            <pc:docMk/>
            <pc:sldMk cId="1906708713" sldId="267"/>
            <ac:picMk id="11" creationId="{751284A5-D845-D306-5A4E-A13A1BAF36E7}"/>
          </ac:picMkLst>
        </pc:picChg>
      </pc:sldChg>
      <pc:sldChg chg="add del">
        <pc:chgData name="Turbasu Chatterjee" userId="6b50971b9507032f" providerId="LiveId" clId="{C264AEED-C50F-4715-9413-6F1E27E7C762}" dt="2024-12-13T06:48:03.267" v="3261" actId="2696"/>
        <pc:sldMkLst>
          <pc:docMk/>
          <pc:sldMk cId="2906855388" sldId="268"/>
        </pc:sldMkLst>
      </pc:sldChg>
      <pc:sldChg chg="addSp delSp modSp add mod">
        <pc:chgData name="Turbasu Chatterjee" userId="6b50971b9507032f" providerId="LiveId" clId="{C264AEED-C50F-4715-9413-6F1E27E7C762}" dt="2024-12-13T07:08:00.860" v="3669" actId="478"/>
        <pc:sldMkLst>
          <pc:docMk/>
          <pc:sldMk cId="3474637208" sldId="268"/>
        </pc:sldMkLst>
        <pc:spChg chg="mod">
          <ac:chgData name="Turbasu Chatterjee" userId="6b50971b9507032f" providerId="LiveId" clId="{C264AEED-C50F-4715-9413-6F1E27E7C762}" dt="2024-12-13T06:48:17.845" v="3266" actId="14100"/>
          <ac:spMkLst>
            <pc:docMk/>
            <pc:sldMk cId="3474637208" sldId="268"/>
            <ac:spMk id="3" creationId="{638FC315-9B94-6841-B556-72EF56F4EE76}"/>
          </ac:spMkLst>
        </pc:spChg>
        <pc:spChg chg="add del mod">
          <ac:chgData name="Turbasu Chatterjee" userId="6b50971b9507032f" providerId="LiveId" clId="{C264AEED-C50F-4715-9413-6F1E27E7C762}" dt="2024-12-13T07:08:00.860" v="3669" actId="478"/>
          <ac:spMkLst>
            <pc:docMk/>
            <pc:sldMk cId="3474637208" sldId="268"/>
            <ac:spMk id="4" creationId="{07CB3214-349E-1AF5-20F4-98C3E5DAB2ED}"/>
          </ac:spMkLst>
        </pc:spChg>
        <pc:spChg chg="add mod">
          <ac:chgData name="Turbasu Chatterjee" userId="6b50971b9507032f" providerId="LiveId" clId="{C264AEED-C50F-4715-9413-6F1E27E7C762}" dt="2024-12-13T07:06:41.398" v="3607" actId="1076"/>
          <ac:spMkLst>
            <pc:docMk/>
            <pc:sldMk cId="3474637208" sldId="268"/>
            <ac:spMk id="8" creationId="{5F21F2CD-6BF2-4D60-186B-C5BA9B5BE71B}"/>
          </ac:spMkLst>
        </pc:spChg>
        <pc:spChg chg="add mod">
          <ac:chgData name="Turbasu Chatterjee" userId="6b50971b9507032f" providerId="LiveId" clId="{C264AEED-C50F-4715-9413-6F1E27E7C762}" dt="2024-12-13T07:07:33.506" v="3668" actId="207"/>
          <ac:spMkLst>
            <pc:docMk/>
            <pc:sldMk cId="3474637208" sldId="268"/>
            <ac:spMk id="9" creationId="{17AED00C-04FE-D67F-D77A-24660743499C}"/>
          </ac:spMkLst>
        </pc:spChg>
        <pc:cxnChg chg="add del mod">
          <ac:chgData name="Turbasu Chatterjee" userId="6b50971b9507032f" providerId="LiveId" clId="{C264AEED-C50F-4715-9413-6F1E27E7C762}" dt="2024-12-13T07:06:23.600" v="3605" actId="11529"/>
          <ac:cxnSpMkLst>
            <pc:docMk/>
            <pc:sldMk cId="3474637208" sldId="268"/>
            <ac:cxnSpMk id="6" creationId="{33BDE610-5F29-FC39-38BC-082E17426E80}"/>
          </ac:cxnSpMkLst>
        </pc:cxnChg>
      </pc:sldChg>
      <pc:sldChg chg="addSp modSp add mod">
        <pc:chgData name="Turbasu Chatterjee" userId="6b50971b9507032f" providerId="LiveId" clId="{C264AEED-C50F-4715-9413-6F1E27E7C762}" dt="2024-12-13T07:14:14.271" v="3943" actId="20577"/>
        <pc:sldMkLst>
          <pc:docMk/>
          <pc:sldMk cId="530302391" sldId="269"/>
        </pc:sldMkLst>
        <pc:spChg chg="mod">
          <ac:chgData name="Turbasu Chatterjee" userId="6b50971b9507032f" providerId="LiveId" clId="{C264AEED-C50F-4715-9413-6F1E27E7C762}" dt="2024-12-13T07:14:14.271" v="3943" actId="20577"/>
          <ac:spMkLst>
            <pc:docMk/>
            <pc:sldMk cId="530302391" sldId="269"/>
            <ac:spMk id="4" creationId="{B5219269-E4F1-2C4A-23C9-A28DF555855F}"/>
          </ac:spMkLst>
        </pc:spChg>
        <pc:spChg chg="add mod">
          <ac:chgData name="Turbasu Chatterjee" userId="6b50971b9507032f" providerId="LiveId" clId="{C264AEED-C50F-4715-9413-6F1E27E7C762}" dt="2024-12-13T07:08:11.721" v="3670"/>
          <ac:spMkLst>
            <pc:docMk/>
            <pc:sldMk cId="530302391" sldId="269"/>
            <ac:spMk id="5" creationId="{C49C77FF-D789-C503-3F9F-12B22B034C6E}"/>
          </ac:spMkLst>
        </pc:spChg>
        <pc:spChg chg="add mod">
          <ac:chgData name="Turbasu Chatterjee" userId="6b50971b9507032f" providerId="LiveId" clId="{C264AEED-C50F-4715-9413-6F1E27E7C762}" dt="2024-12-13T07:08:11.721" v="3670"/>
          <ac:spMkLst>
            <pc:docMk/>
            <pc:sldMk cId="530302391" sldId="269"/>
            <ac:spMk id="6" creationId="{D73A74BB-006A-2092-C169-2E252D4CEE37}"/>
          </ac:spMkLst>
        </pc:spChg>
      </pc:sldChg>
      <pc:sldChg chg="addSp modSp add mod">
        <pc:chgData name="Turbasu Chatterjee" userId="6b50971b9507032f" providerId="LiveId" clId="{C264AEED-C50F-4715-9413-6F1E27E7C762}" dt="2024-12-13T07:17:48.539" v="3991" actId="1076"/>
        <pc:sldMkLst>
          <pc:docMk/>
          <pc:sldMk cId="2433588828" sldId="270"/>
        </pc:sldMkLst>
        <pc:spChg chg="add mod">
          <ac:chgData name="Turbasu Chatterjee" userId="6b50971b9507032f" providerId="LiveId" clId="{C264AEED-C50F-4715-9413-6F1E27E7C762}" dt="2024-12-13T07:17:20.068" v="3981" actId="1076"/>
          <ac:spMkLst>
            <pc:docMk/>
            <pc:sldMk cId="2433588828" sldId="270"/>
            <ac:spMk id="3" creationId="{EC4E1818-B7DD-C988-87EA-EA7106E18645}"/>
          </ac:spMkLst>
        </pc:spChg>
        <pc:spChg chg="add mod">
          <ac:chgData name="Turbasu Chatterjee" userId="6b50971b9507032f" providerId="LiveId" clId="{C264AEED-C50F-4715-9413-6F1E27E7C762}" dt="2024-12-13T07:17:48.539" v="3991" actId="1076"/>
          <ac:spMkLst>
            <pc:docMk/>
            <pc:sldMk cId="2433588828" sldId="270"/>
            <ac:spMk id="4" creationId="{A572543B-159A-F8DD-999E-D82760A115C2}"/>
          </ac:spMkLst>
        </pc:spChg>
      </pc:sldChg>
      <pc:sldChg chg="add del">
        <pc:chgData name="Turbasu Chatterjee" userId="6b50971b9507032f" providerId="LiveId" clId="{C264AEED-C50F-4715-9413-6F1E27E7C762}" dt="2024-12-13T07:17:05.390" v="3974" actId="47"/>
        <pc:sldMkLst>
          <pc:docMk/>
          <pc:sldMk cId="2135954108" sldId="271"/>
        </pc:sldMkLst>
      </pc:sldChg>
      <pc:sldChg chg="addSp delSp modSp add mod ord">
        <pc:chgData name="Turbasu Chatterjee" userId="6b50971b9507032f" providerId="LiveId" clId="{C264AEED-C50F-4715-9413-6F1E27E7C762}" dt="2024-12-13T07:25:44.491" v="4228" actId="1076"/>
        <pc:sldMkLst>
          <pc:docMk/>
          <pc:sldMk cId="4256836416" sldId="271"/>
        </pc:sldMkLst>
        <pc:spChg chg="mod">
          <ac:chgData name="Turbasu Chatterjee" userId="6b50971b9507032f" providerId="LiveId" clId="{C264AEED-C50F-4715-9413-6F1E27E7C762}" dt="2024-12-13T07:18:55.453" v="3996" actId="20577"/>
          <ac:spMkLst>
            <pc:docMk/>
            <pc:sldMk cId="4256836416" sldId="271"/>
            <ac:spMk id="2" creationId="{8584E483-3A9B-4C67-DD54-3D34C0995065}"/>
          </ac:spMkLst>
        </pc:spChg>
        <pc:spChg chg="mod">
          <ac:chgData name="Turbasu Chatterjee" userId="6b50971b9507032f" providerId="LiveId" clId="{C264AEED-C50F-4715-9413-6F1E27E7C762}" dt="2024-12-13T07:20:43.055" v="4181" actId="113"/>
          <ac:spMkLst>
            <pc:docMk/>
            <pc:sldMk cId="4256836416" sldId="271"/>
            <ac:spMk id="3" creationId="{B42C26C5-271C-CB61-BB53-2E24C0ED09CF}"/>
          </ac:spMkLst>
        </pc:spChg>
        <pc:spChg chg="del">
          <ac:chgData name="Turbasu Chatterjee" userId="6b50971b9507032f" providerId="LiveId" clId="{C264AEED-C50F-4715-9413-6F1E27E7C762}" dt="2024-12-13T07:21:30.020" v="4185" actId="478"/>
          <ac:spMkLst>
            <pc:docMk/>
            <pc:sldMk cId="4256836416" sldId="271"/>
            <ac:spMk id="4" creationId="{1869F21E-F4D9-5107-0B99-B7940BBC995B}"/>
          </ac:spMkLst>
        </pc:spChg>
        <pc:spChg chg="del">
          <ac:chgData name="Turbasu Chatterjee" userId="6b50971b9507032f" providerId="LiveId" clId="{C264AEED-C50F-4715-9413-6F1E27E7C762}" dt="2024-12-13T07:21:26.772" v="4184" actId="478"/>
          <ac:spMkLst>
            <pc:docMk/>
            <pc:sldMk cId="4256836416" sldId="271"/>
            <ac:spMk id="5" creationId="{85085E3D-F44E-2DC9-82C1-9A1C5E09988B}"/>
          </ac:spMkLst>
        </pc:spChg>
        <pc:spChg chg="del">
          <ac:chgData name="Turbasu Chatterjee" userId="6b50971b9507032f" providerId="LiveId" clId="{C264AEED-C50F-4715-9413-6F1E27E7C762}" dt="2024-12-13T07:21:24.759" v="4183" actId="478"/>
          <ac:spMkLst>
            <pc:docMk/>
            <pc:sldMk cId="4256836416" sldId="271"/>
            <ac:spMk id="6" creationId="{CD49C772-4180-CE12-632C-75201C8F6944}"/>
          </ac:spMkLst>
        </pc:spChg>
        <pc:spChg chg="add mod">
          <ac:chgData name="Turbasu Chatterjee" userId="6b50971b9507032f" providerId="LiveId" clId="{C264AEED-C50F-4715-9413-6F1E27E7C762}" dt="2024-12-13T07:25:44.491" v="4228" actId="1076"/>
          <ac:spMkLst>
            <pc:docMk/>
            <pc:sldMk cId="4256836416" sldId="271"/>
            <ac:spMk id="12" creationId="{3BFEA7C5-C9E3-D568-98EF-3CBADDE9F135}"/>
          </ac:spMkLst>
        </pc:spChg>
        <pc:spChg chg="add mod">
          <ac:chgData name="Turbasu Chatterjee" userId="6b50971b9507032f" providerId="LiveId" clId="{C264AEED-C50F-4715-9413-6F1E27E7C762}" dt="2024-12-13T07:25:27.038" v="4225" actId="403"/>
          <ac:spMkLst>
            <pc:docMk/>
            <pc:sldMk cId="4256836416" sldId="271"/>
            <ac:spMk id="14" creationId="{F0774915-5779-CA5B-0A89-C16E2FDB1F38}"/>
          </ac:spMkLst>
        </pc:spChg>
        <pc:picChg chg="del mod modCrop">
          <ac:chgData name="Turbasu Chatterjee" userId="6b50971b9507032f" providerId="LiveId" clId="{C264AEED-C50F-4715-9413-6F1E27E7C762}" dt="2024-12-13T07:25:02.517" v="4219" actId="478"/>
          <ac:picMkLst>
            <pc:docMk/>
            <pc:sldMk cId="4256836416" sldId="271"/>
            <ac:picMk id="11" creationId="{113104D6-B887-55CD-A8BB-F9BAC7C71545}"/>
          </ac:picMkLst>
        </pc:picChg>
        <pc:picChg chg="add mod modCrop">
          <ac:chgData name="Turbasu Chatterjee" userId="6b50971b9507032f" providerId="LiveId" clId="{C264AEED-C50F-4715-9413-6F1E27E7C762}" dt="2024-12-13T07:24:22.020" v="4209" actId="1076"/>
          <ac:picMkLst>
            <pc:docMk/>
            <pc:sldMk cId="4256836416" sldId="271"/>
            <ac:picMk id="15" creationId="{AEC28C63-F2CA-A0D1-B460-56C86BB38552}"/>
          </ac:picMkLst>
        </pc:picChg>
        <pc:cxnChg chg="add del mod">
          <ac:chgData name="Turbasu Chatterjee" userId="6b50971b9507032f" providerId="LiveId" clId="{C264AEED-C50F-4715-9413-6F1E27E7C762}" dt="2024-12-13T07:25:04.484" v="4220" actId="478"/>
          <ac:cxnSpMkLst>
            <pc:docMk/>
            <pc:sldMk cId="4256836416" sldId="271"/>
            <ac:cxnSpMk id="8" creationId="{2EA70375-3894-C27D-2188-8641021849C3}"/>
          </ac:cxnSpMkLst>
        </pc:cxnChg>
      </pc:sldChg>
      <pc:sldChg chg="addSp modSp add mod">
        <pc:chgData name="Turbasu Chatterjee" userId="6b50971b9507032f" providerId="LiveId" clId="{C264AEED-C50F-4715-9413-6F1E27E7C762}" dt="2024-12-13T07:32:33.864" v="4534" actId="207"/>
        <pc:sldMkLst>
          <pc:docMk/>
          <pc:sldMk cId="681481601" sldId="272"/>
        </pc:sldMkLst>
        <pc:spChg chg="add mod">
          <ac:chgData name="Turbasu Chatterjee" userId="6b50971b9507032f" providerId="LiveId" clId="{C264AEED-C50F-4715-9413-6F1E27E7C762}" dt="2024-12-13T07:32:33.864" v="4534" actId="207"/>
          <ac:spMkLst>
            <pc:docMk/>
            <pc:sldMk cId="681481601" sldId="272"/>
            <ac:spMk id="4" creationId="{B5080091-7B1E-C97C-AA31-EE79D2860D10}"/>
          </ac:spMkLst>
        </pc:spChg>
      </pc:sldChg>
      <pc:sldChg chg="modSp add mod">
        <pc:chgData name="Turbasu Chatterjee" userId="6b50971b9507032f" providerId="LiveId" clId="{C264AEED-C50F-4715-9413-6F1E27E7C762}" dt="2024-12-13T07:41:52.616" v="5338" actId="27636"/>
        <pc:sldMkLst>
          <pc:docMk/>
          <pc:sldMk cId="3404205003" sldId="273"/>
        </pc:sldMkLst>
        <pc:spChg chg="mod">
          <ac:chgData name="Turbasu Chatterjee" userId="6b50971b9507032f" providerId="LiveId" clId="{C264AEED-C50F-4715-9413-6F1E27E7C762}" dt="2024-12-13T07:41:52.616" v="5338" actId="27636"/>
          <ac:spMkLst>
            <pc:docMk/>
            <pc:sldMk cId="3404205003" sldId="273"/>
            <ac:spMk id="4" creationId="{1BD72D65-2870-AC31-7A31-D13A091652D0}"/>
          </ac:spMkLst>
        </pc:spChg>
      </pc:sldChg>
      <pc:sldChg chg="addSp delSp modSp add mod">
        <pc:chgData name="Turbasu Chatterjee" userId="6b50971b9507032f" providerId="LiveId" clId="{C264AEED-C50F-4715-9413-6F1E27E7C762}" dt="2024-12-13T07:51:58.278" v="5395" actId="1076"/>
        <pc:sldMkLst>
          <pc:docMk/>
          <pc:sldMk cId="1129526805" sldId="274"/>
        </pc:sldMkLst>
        <pc:spChg chg="mod">
          <ac:chgData name="Turbasu Chatterjee" userId="6b50971b9507032f" providerId="LiveId" clId="{C264AEED-C50F-4715-9413-6F1E27E7C762}" dt="2024-12-13T07:34:16.301" v="4564" actId="20577"/>
          <ac:spMkLst>
            <pc:docMk/>
            <pc:sldMk cId="1129526805" sldId="274"/>
            <ac:spMk id="2" creationId="{D629ACD6-B3D9-EDD5-0A31-2CB689596177}"/>
          </ac:spMkLst>
        </pc:spChg>
        <pc:spChg chg="del">
          <ac:chgData name="Turbasu Chatterjee" userId="6b50971b9507032f" providerId="LiveId" clId="{C264AEED-C50F-4715-9413-6F1E27E7C762}" dt="2024-12-13T07:34:27.475" v="4566" actId="478"/>
          <ac:spMkLst>
            <pc:docMk/>
            <pc:sldMk cId="1129526805" sldId="274"/>
            <ac:spMk id="3" creationId="{D4C6DBC3-1790-CFD1-9A81-5D205A5A1AF1}"/>
          </ac:spMkLst>
        </pc:spChg>
        <pc:spChg chg="mod">
          <ac:chgData name="Turbasu Chatterjee" userId="6b50971b9507032f" providerId="LiveId" clId="{C264AEED-C50F-4715-9413-6F1E27E7C762}" dt="2024-12-13T07:34:20.206" v="4565" actId="6549"/>
          <ac:spMkLst>
            <pc:docMk/>
            <pc:sldMk cId="1129526805" sldId="274"/>
            <ac:spMk id="4" creationId="{BDED4B05-3BCE-B09B-AF84-CBEFDF632C4F}"/>
          </ac:spMkLst>
        </pc:spChg>
        <pc:spChg chg="add del mod">
          <ac:chgData name="Turbasu Chatterjee" userId="6b50971b9507032f" providerId="LiveId" clId="{C264AEED-C50F-4715-9413-6F1E27E7C762}" dt="2024-12-13T07:34:31.765" v="4567" actId="478"/>
          <ac:spMkLst>
            <pc:docMk/>
            <pc:sldMk cId="1129526805" sldId="274"/>
            <ac:spMk id="6" creationId="{3F82B08A-E8D5-CC53-533D-949148F97869}"/>
          </ac:spMkLst>
        </pc:spChg>
        <pc:spChg chg="add mod">
          <ac:chgData name="Turbasu Chatterjee" userId="6b50971b9507032f" providerId="LiveId" clId="{C264AEED-C50F-4715-9413-6F1E27E7C762}" dt="2024-12-13T07:49:18.478" v="5392" actId="14100"/>
          <ac:spMkLst>
            <pc:docMk/>
            <pc:sldMk cId="1129526805" sldId="274"/>
            <ac:spMk id="7" creationId="{8C444F77-525D-4832-6474-6B10A0F85996}"/>
          </ac:spMkLst>
        </pc:spChg>
        <pc:spChg chg="del">
          <ac:chgData name="Turbasu Chatterjee" userId="6b50971b9507032f" providerId="LiveId" clId="{C264AEED-C50F-4715-9413-6F1E27E7C762}" dt="2024-12-13T07:34:27.475" v="4566" actId="478"/>
          <ac:spMkLst>
            <pc:docMk/>
            <pc:sldMk cId="1129526805" sldId="274"/>
            <ac:spMk id="12" creationId="{9AE42461-F0FF-B6F7-002B-61037A6B6560}"/>
          </ac:spMkLst>
        </pc:spChg>
        <pc:spChg chg="del">
          <ac:chgData name="Turbasu Chatterjee" userId="6b50971b9507032f" providerId="LiveId" clId="{C264AEED-C50F-4715-9413-6F1E27E7C762}" dt="2024-12-13T07:34:27.475" v="4566" actId="478"/>
          <ac:spMkLst>
            <pc:docMk/>
            <pc:sldMk cId="1129526805" sldId="274"/>
            <ac:spMk id="14" creationId="{D5E3096B-E46C-7F43-639D-F6FC592B5AA7}"/>
          </ac:spMkLst>
        </pc:spChg>
        <pc:picChg chg="del">
          <ac:chgData name="Turbasu Chatterjee" userId="6b50971b9507032f" providerId="LiveId" clId="{C264AEED-C50F-4715-9413-6F1E27E7C762}" dt="2024-12-13T07:34:27.475" v="4566" actId="478"/>
          <ac:picMkLst>
            <pc:docMk/>
            <pc:sldMk cId="1129526805" sldId="274"/>
            <ac:picMk id="15" creationId="{4C2B50F0-CEED-5551-916B-37125DA7477A}"/>
          </ac:picMkLst>
        </pc:picChg>
        <pc:picChg chg="add mod">
          <ac:chgData name="Turbasu Chatterjee" userId="6b50971b9507032f" providerId="LiveId" clId="{C264AEED-C50F-4715-9413-6F1E27E7C762}" dt="2024-12-13T07:51:58.278" v="5395" actId="1076"/>
          <ac:picMkLst>
            <pc:docMk/>
            <pc:sldMk cId="1129526805" sldId="274"/>
            <ac:picMk id="3074" creationId="{E49D852F-B0EF-55A6-38E0-F25890BA8133}"/>
          </ac:picMkLst>
        </pc:picChg>
      </pc:sldChg>
      <pc:sldChg chg="addSp delSp modSp add mod">
        <pc:chgData name="Turbasu Chatterjee" userId="6b50971b9507032f" providerId="LiveId" clId="{C264AEED-C50F-4715-9413-6F1E27E7C762}" dt="2024-12-13T08:05:43.789" v="6142" actId="14100"/>
        <pc:sldMkLst>
          <pc:docMk/>
          <pc:sldMk cId="1485866992" sldId="275"/>
        </pc:sldMkLst>
        <pc:spChg chg="add del mod">
          <ac:chgData name="Turbasu Chatterjee" userId="6b50971b9507032f" providerId="LiveId" clId="{C264AEED-C50F-4715-9413-6F1E27E7C762}" dt="2024-12-13T07:53:17.446" v="5431"/>
          <ac:spMkLst>
            <pc:docMk/>
            <pc:sldMk cId="1485866992" sldId="275"/>
            <ac:spMk id="3" creationId="{7D28EA2D-0EF4-A8E6-E90C-0859088E727E}"/>
          </ac:spMkLst>
        </pc:spChg>
        <pc:spChg chg="add mod">
          <ac:chgData name="Turbasu Chatterjee" userId="6b50971b9507032f" providerId="LiveId" clId="{C264AEED-C50F-4715-9413-6F1E27E7C762}" dt="2024-12-13T07:53:15.734" v="5429" actId="1076"/>
          <ac:spMkLst>
            <pc:docMk/>
            <pc:sldMk cId="1485866992" sldId="275"/>
            <ac:spMk id="6" creationId="{D190CC6B-2045-2E8B-06C2-2F22B5AC134A}"/>
          </ac:spMkLst>
        </pc:spChg>
        <pc:spChg chg="add mod">
          <ac:chgData name="Turbasu Chatterjee" userId="6b50971b9507032f" providerId="LiveId" clId="{C264AEED-C50F-4715-9413-6F1E27E7C762}" dt="2024-12-13T07:53:48.053" v="5450" actId="207"/>
          <ac:spMkLst>
            <pc:docMk/>
            <pc:sldMk cId="1485866992" sldId="275"/>
            <ac:spMk id="8" creationId="{C721DF69-BD41-9487-5906-59FB6C7F4283}"/>
          </ac:spMkLst>
        </pc:spChg>
        <pc:spChg chg="add mod">
          <ac:chgData name="Turbasu Chatterjee" userId="6b50971b9507032f" providerId="LiveId" clId="{C264AEED-C50F-4715-9413-6F1E27E7C762}" dt="2024-12-13T07:57:52.157" v="5492" actId="1076"/>
          <ac:spMkLst>
            <pc:docMk/>
            <pc:sldMk cId="1485866992" sldId="275"/>
            <ac:spMk id="9" creationId="{87135688-9919-EEBE-B9BD-02CEB8332CCF}"/>
          </ac:spMkLst>
        </pc:spChg>
        <pc:spChg chg="add del mod">
          <ac:chgData name="Turbasu Chatterjee" userId="6b50971b9507032f" providerId="LiveId" clId="{C264AEED-C50F-4715-9413-6F1E27E7C762}" dt="2024-12-13T07:56:53.808" v="5484" actId="11529"/>
          <ac:spMkLst>
            <pc:docMk/>
            <pc:sldMk cId="1485866992" sldId="275"/>
            <ac:spMk id="10" creationId="{51755A73-A2B9-042B-D066-08FB6877FCEC}"/>
          </ac:spMkLst>
        </pc:spChg>
        <pc:spChg chg="add mod">
          <ac:chgData name="Turbasu Chatterjee" userId="6b50971b9507032f" providerId="LiveId" clId="{C264AEED-C50F-4715-9413-6F1E27E7C762}" dt="2024-12-13T07:57:31.497" v="5490" actId="1582"/>
          <ac:spMkLst>
            <pc:docMk/>
            <pc:sldMk cId="1485866992" sldId="275"/>
            <ac:spMk id="11" creationId="{0C921844-03B4-7C34-BA39-677E70C1E7C1}"/>
          </ac:spMkLst>
        </pc:spChg>
        <pc:spChg chg="add mod">
          <ac:chgData name="Turbasu Chatterjee" userId="6b50971b9507032f" providerId="LiveId" clId="{C264AEED-C50F-4715-9413-6F1E27E7C762}" dt="2024-12-13T07:59:14.967" v="5508" actId="1076"/>
          <ac:spMkLst>
            <pc:docMk/>
            <pc:sldMk cId="1485866992" sldId="275"/>
            <ac:spMk id="12" creationId="{45822112-9CF4-C724-A48A-3D33A3376138}"/>
          </ac:spMkLst>
        </pc:spChg>
        <pc:spChg chg="add mod">
          <ac:chgData name="Turbasu Chatterjee" userId="6b50971b9507032f" providerId="LiveId" clId="{C264AEED-C50F-4715-9413-6F1E27E7C762}" dt="2024-12-13T07:58:24.751" v="5498" actId="14100"/>
          <ac:spMkLst>
            <pc:docMk/>
            <pc:sldMk cId="1485866992" sldId="275"/>
            <ac:spMk id="13" creationId="{E6EB5405-C704-978E-7996-E967075B1C9C}"/>
          </ac:spMkLst>
        </pc:spChg>
        <pc:spChg chg="add mod">
          <ac:chgData name="Turbasu Chatterjee" userId="6b50971b9507032f" providerId="LiveId" clId="{C264AEED-C50F-4715-9413-6F1E27E7C762}" dt="2024-12-13T07:58:59.934" v="5504" actId="14100"/>
          <ac:spMkLst>
            <pc:docMk/>
            <pc:sldMk cId="1485866992" sldId="275"/>
            <ac:spMk id="14" creationId="{93BD2CF0-40A7-E140-7050-3B91E06AB8DA}"/>
          </ac:spMkLst>
        </pc:spChg>
        <pc:spChg chg="add mod">
          <ac:chgData name="Turbasu Chatterjee" userId="6b50971b9507032f" providerId="LiveId" clId="{C264AEED-C50F-4715-9413-6F1E27E7C762}" dt="2024-12-13T08:01:49.281" v="5771" actId="207"/>
          <ac:spMkLst>
            <pc:docMk/>
            <pc:sldMk cId="1485866992" sldId="275"/>
            <ac:spMk id="15" creationId="{3C7D1DD9-2980-9263-5132-58B9232AE00B}"/>
          </ac:spMkLst>
        </pc:spChg>
        <pc:spChg chg="add mod">
          <ac:chgData name="Turbasu Chatterjee" userId="6b50971b9507032f" providerId="LiveId" clId="{C264AEED-C50F-4715-9413-6F1E27E7C762}" dt="2024-12-13T08:01:32.238" v="5768" actId="1076"/>
          <ac:spMkLst>
            <pc:docMk/>
            <pc:sldMk cId="1485866992" sldId="275"/>
            <ac:spMk id="16" creationId="{C2427F0F-C2BB-A8D6-4FA2-89102F6E78FC}"/>
          </ac:spMkLst>
        </pc:spChg>
        <pc:spChg chg="add mod">
          <ac:chgData name="Turbasu Chatterjee" userId="6b50971b9507032f" providerId="LiveId" clId="{C264AEED-C50F-4715-9413-6F1E27E7C762}" dt="2024-12-13T08:04:18.099" v="6005" actId="20577"/>
          <ac:spMkLst>
            <pc:docMk/>
            <pc:sldMk cId="1485866992" sldId="275"/>
            <ac:spMk id="17" creationId="{AEC5003F-79A6-A8AD-3023-B3D6011D8030}"/>
          </ac:spMkLst>
        </pc:spChg>
        <pc:spChg chg="add mod">
          <ac:chgData name="Turbasu Chatterjee" userId="6b50971b9507032f" providerId="LiveId" clId="{C264AEED-C50F-4715-9413-6F1E27E7C762}" dt="2024-12-13T08:05:43.789" v="6142" actId="14100"/>
          <ac:spMkLst>
            <pc:docMk/>
            <pc:sldMk cId="1485866992" sldId="275"/>
            <ac:spMk id="18" creationId="{B6E719D3-0A43-FB78-8F2E-53D6A801755E}"/>
          </ac:spMkLst>
        </pc:spChg>
        <pc:picChg chg="add mod">
          <ac:chgData name="Turbasu Chatterjee" userId="6b50971b9507032f" providerId="LiveId" clId="{C264AEED-C50F-4715-9413-6F1E27E7C762}" dt="2024-12-13T07:55:13.726" v="5455" actId="1076"/>
          <ac:picMkLst>
            <pc:docMk/>
            <pc:sldMk cId="1485866992" sldId="275"/>
            <ac:picMk id="4098" creationId="{76F53262-9366-4C22-9EA0-03819596BB87}"/>
          </ac:picMkLst>
        </pc:picChg>
      </pc:sldChg>
      <pc:sldChg chg="addSp delSp modSp add mod">
        <pc:chgData name="Turbasu Chatterjee" userId="6b50971b9507032f" providerId="LiveId" clId="{C264AEED-C50F-4715-9413-6F1E27E7C762}" dt="2024-12-13T08:14:50.739" v="6542" actId="20577"/>
        <pc:sldMkLst>
          <pc:docMk/>
          <pc:sldMk cId="1356451344" sldId="276"/>
        </pc:sldMkLst>
        <pc:spChg chg="add mod">
          <ac:chgData name="Turbasu Chatterjee" userId="6b50971b9507032f" providerId="LiveId" clId="{C264AEED-C50F-4715-9413-6F1E27E7C762}" dt="2024-12-13T08:14:50.739" v="6542" actId="20577"/>
          <ac:spMkLst>
            <pc:docMk/>
            <pc:sldMk cId="1356451344" sldId="276"/>
            <ac:spMk id="3" creationId="{AE9D7568-0257-500F-8CC4-88BE9F84D4FC}"/>
          </ac:spMkLst>
        </pc:spChg>
        <pc:spChg chg="mod">
          <ac:chgData name="Turbasu Chatterjee" userId="6b50971b9507032f" providerId="LiveId" clId="{C264AEED-C50F-4715-9413-6F1E27E7C762}" dt="2024-12-13T08:06:35.588" v="6224" actId="20577"/>
          <ac:spMkLst>
            <pc:docMk/>
            <pc:sldMk cId="1356451344" sldId="276"/>
            <ac:spMk id="7" creationId="{E83957C4-8DF6-A975-DF7E-EC24C4CB3BB9}"/>
          </ac:spMkLst>
        </pc:spChg>
        <pc:spChg chg="mod">
          <ac:chgData name="Turbasu Chatterjee" userId="6b50971b9507032f" providerId="LiveId" clId="{C264AEED-C50F-4715-9413-6F1E27E7C762}" dt="2024-12-13T08:10:25.972" v="6329" actId="2711"/>
          <ac:spMkLst>
            <pc:docMk/>
            <pc:sldMk cId="1356451344" sldId="276"/>
            <ac:spMk id="8" creationId="{8F40D227-FBEA-03EC-14E2-8674283C4E2E}"/>
          </ac:spMkLst>
        </pc:spChg>
        <pc:spChg chg="del">
          <ac:chgData name="Turbasu Chatterjee" userId="6b50971b9507032f" providerId="LiveId" clId="{C264AEED-C50F-4715-9413-6F1E27E7C762}" dt="2024-12-13T08:06:02.047" v="6144" actId="478"/>
          <ac:spMkLst>
            <pc:docMk/>
            <pc:sldMk cId="1356451344" sldId="276"/>
            <ac:spMk id="9" creationId="{F09B0AD2-964E-D3F9-2C31-423E7E260835}"/>
          </ac:spMkLst>
        </pc:spChg>
        <pc:spChg chg="add del mod">
          <ac:chgData name="Turbasu Chatterjee" userId="6b50971b9507032f" providerId="LiveId" clId="{C264AEED-C50F-4715-9413-6F1E27E7C762}" dt="2024-12-13T08:11:25.104" v="6389"/>
          <ac:spMkLst>
            <pc:docMk/>
            <pc:sldMk cId="1356451344" sldId="276"/>
            <ac:spMk id="10" creationId="{9C4942BB-0DAA-189D-5F91-CC6F1B7CE340}"/>
          </ac:spMkLst>
        </pc:spChg>
        <pc:spChg chg="del">
          <ac:chgData name="Turbasu Chatterjee" userId="6b50971b9507032f" providerId="LiveId" clId="{C264AEED-C50F-4715-9413-6F1E27E7C762}" dt="2024-12-13T08:06:06.591" v="6146" actId="478"/>
          <ac:spMkLst>
            <pc:docMk/>
            <pc:sldMk cId="1356451344" sldId="276"/>
            <ac:spMk id="11" creationId="{F974BC38-D7E3-8F77-27DF-2132C9A0E0C3}"/>
          </ac:spMkLst>
        </pc:spChg>
        <pc:spChg chg="del">
          <ac:chgData name="Turbasu Chatterjee" userId="6b50971b9507032f" providerId="LiveId" clId="{C264AEED-C50F-4715-9413-6F1E27E7C762}" dt="2024-12-13T08:06:02.047" v="6144" actId="478"/>
          <ac:spMkLst>
            <pc:docMk/>
            <pc:sldMk cId="1356451344" sldId="276"/>
            <ac:spMk id="12" creationId="{A644AEE6-86AB-4D45-ED98-E667F8BB78BD}"/>
          </ac:spMkLst>
        </pc:spChg>
        <pc:spChg chg="del">
          <ac:chgData name="Turbasu Chatterjee" userId="6b50971b9507032f" providerId="LiveId" clId="{C264AEED-C50F-4715-9413-6F1E27E7C762}" dt="2024-12-13T08:06:11.119" v="6147" actId="478"/>
          <ac:spMkLst>
            <pc:docMk/>
            <pc:sldMk cId="1356451344" sldId="276"/>
            <ac:spMk id="13" creationId="{A9524E73-4E0F-21D4-D53F-3922F35D1ADD}"/>
          </ac:spMkLst>
        </pc:spChg>
        <pc:spChg chg="del">
          <ac:chgData name="Turbasu Chatterjee" userId="6b50971b9507032f" providerId="LiveId" clId="{C264AEED-C50F-4715-9413-6F1E27E7C762}" dt="2024-12-13T08:06:04.453" v="6145" actId="478"/>
          <ac:spMkLst>
            <pc:docMk/>
            <pc:sldMk cId="1356451344" sldId="276"/>
            <ac:spMk id="14" creationId="{6DF77B31-0E21-60B0-7C6E-3FD0E9FC3A1E}"/>
          </ac:spMkLst>
        </pc:spChg>
        <pc:spChg chg="del">
          <ac:chgData name="Turbasu Chatterjee" userId="6b50971b9507032f" providerId="LiveId" clId="{C264AEED-C50F-4715-9413-6F1E27E7C762}" dt="2024-12-13T08:06:02.047" v="6144" actId="478"/>
          <ac:spMkLst>
            <pc:docMk/>
            <pc:sldMk cId="1356451344" sldId="276"/>
            <ac:spMk id="15" creationId="{8A8E68D8-71D4-F753-C2D6-EC7B8AC197E6}"/>
          </ac:spMkLst>
        </pc:spChg>
        <pc:spChg chg="del">
          <ac:chgData name="Turbasu Chatterjee" userId="6b50971b9507032f" providerId="LiveId" clId="{C264AEED-C50F-4715-9413-6F1E27E7C762}" dt="2024-12-13T08:06:02.047" v="6144" actId="478"/>
          <ac:spMkLst>
            <pc:docMk/>
            <pc:sldMk cId="1356451344" sldId="276"/>
            <ac:spMk id="16" creationId="{B671631B-0167-B843-BC4F-09A4E90F8CF2}"/>
          </ac:spMkLst>
        </pc:spChg>
        <pc:spChg chg="del">
          <ac:chgData name="Turbasu Chatterjee" userId="6b50971b9507032f" providerId="LiveId" clId="{C264AEED-C50F-4715-9413-6F1E27E7C762}" dt="2024-12-13T08:06:02.047" v="6144" actId="478"/>
          <ac:spMkLst>
            <pc:docMk/>
            <pc:sldMk cId="1356451344" sldId="276"/>
            <ac:spMk id="17" creationId="{FD61AE4A-235E-091F-0E83-66C3EAD6E78A}"/>
          </ac:spMkLst>
        </pc:spChg>
        <pc:spChg chg="del">
          <ac:chgData name="Turbasu Chatterjee" userId="6b50971b9507032f" providerId="LiveId" clId="{C264AEED-C50F-4715-9413-6F1E27E7C762}" dt="2024-12-13T08:06:02.047" v="6144" actId="478"/>
          <ac:spMkLst>
            <pc:docMk/>
            <pc:sldMk cId="1356451344" sldId="276"/>
            <ac:spMk id="18" creationId="{23F9E31C-D2C5-8FD7-328B-20400470B0DB}"/>
          </ac:spMkLst>
        </pc:spChg>
        <pc:picChg chg="del">
          <ac:chgData name="Turbasu Chatterjee" userId="6b50971b9507032f" providerId="LiveId" clId="{C264AEED-C50F-4715-9413-6F1E27E7C762}" dt="2024-12-13T08:06:02.047" v="6144" actId="478"/>
          <ac:picMkLst>
            <pc:docMk/>
            <pc:sldMk cId="1356451344" sldId="276"/>
            <ac:picMk id="4098" creationId="{832068BA-E693-D39B-1298-5F53F93D1D94}"/>
          </ac:picMkLst>
        </pc:picChg>
        <pc:picChg chg="add del mod">
          <ac:chgData name="Turbasu Chatterjee" userId="6b50971b9507032f" providerId="LiveId" clId="{C264AEED-C50F-4715-9413-6F1E27E7C762}" dt="2024-12-13T08:11:25.104" v="6387" actId="478"/>
          <ac:picMkLst>
            <pc:docMk/>
            <pc:sldMk cId="1356451344" sldId="276"/>
            <ac:picMk id="5122" creationId="{1B3949EC-8B3E-5A84-C852-D0B472B53F67}"/>
          </ac:picMkLst>
        </pc:picChg>
      </pc:sldChg>
      <pc:sldChg chg="add">
        <pc:chgData name="Turbasu Chatterjee" userId="6b50971b9507032f" providerId="LiveId" clId="{C264AEED-C50F-4715-9413-6F1E27E7C762}" dt="2024-12-13T09:05:24.615" v="6544" actId="2890"/>
        <pc:sldMkLst>
          <pc:docMk/>
          <pc:sldMk cId="2696159261" sldId="277"/>
        </pc:sldMkLst>
      </pc:sldChg>
      <pc:sldChg chg="addSp delSp modSp add mod">
        <pc:chgData name="Turbasu Chatterjee" userId="6b50971b9507032f" providerId="LiveId" clId="{C264AEED-C50F-4715-9413-6F1E27E7C762}" dt="2024-12-13T12:32:20.526" v="7917" actId="1076"/>
        <pc:sldMkLst>
          <pc:docMk/>
          <pc:sldMk cId="1016909996" sldId="278"/>
        </pc:sldMkLst>
        <pc:spChg chg="mod">
          <ac:chgData name="Turbasu Chatterjee" userId="6b50971b9507032f" providerId="LiveId" clId="{C264AEED-C50F-4715-9413-6F1E27E7C762}" dt="2024-12-13T11:39:01.907" v="6678" actId="20577"/>
          <ac:spMkLst>
            <pc:docMk/>
            <pc:sldMk cId="1016909996" sldId="278"/>
            <ac:spMk id="2" creationId="{14FB941E-DE00-65C8-8928-46677F33CD0E}"/>
          </ac:spMkLst>
        </pc:spChg>
        <pc:spChg chg="del">
          <ac:chgData name="Turbasu Chatterjee" userId="6b50971b9507032f" providerId="LiveId" clId="{C264AEED-C50F-4715-9413-6F1E27E7C762}" dt="2024-12-13T11:35:20.164" v="6551" actId="478"/>
          <ac:spMkLst>
            <pc:docMk/>
            <pc:sldMk cId="1016909996" sldId="278"/>
            <ac:spMk id="3" creationId="{CE958368-0FA8-CDBC-740E-FD38B7FE5934}"/>
          </ac:spMkLst>
        </pc:spChg>
        <pc:spChg chg="del">
          <ac:chgData name="Turbasu Chatterjee" userId="6b50971b9507032f" providerId="LiveId" clId="{C264AEED-C50F-4715-9413-6F1E27E7C762}" dt="2024-12-13T12:31:02.183" v="7914" actId="478"/>
          <ac:spMkLst>
            <pc:docMk/>
            <pc:sldMk cId="1016909996" sldId="278"/>
            <ac:spMk id="4" creationId="{BDEF25B7-0CF1-90F2-5D41-7C0972F27A51}"/>
          </ac:spMkLst>
        </pc:spChg>
        <pc:spChg chg="del">
          <ac:chgData name="Turbasu Chatterjee" userId="6b50971b9507032f" providerId="LiveId" clId="{C264AEED-C50F-4715-9413-6F1E27E7C762}" dt="2024-12-13T11:35:17.493" v="6550" actId="478"/>
          <ac:spMkLst>
            <pc:docMk/>
            <pc:sldMk cId="1016909996" sldId="278"/>
            <ac:spMk id="6" creationId="{2E60A16E-04FB-5EA1-A7EA-70D4DC7AA540}"/>
          </ac:spMkLst>
        </pc:spChg>
        <pc:spChg chg="mod">
          <ac:chgData name="Turbasu Chatterjee" userId="6b50971b9507032f" providerId="LiveId" clId="{C264AEED-C50F-4715-9413-6F1E27E7C762}" dt="2024-12-13T12:30:17.408" v="7910" actId="20577"/>
          <ac:spMkLst>
            <pc:docMk/>
            <pc:sldMk cId="1016909996" sldId="278"/>
            <ac:spMk id="7" creationId="{356DEF2B-7E75-68F3-3A7C-67F7209156A8}"/>
          </ac:spMkLst>
        </pc:spChg>
        <pc:spChg chg="del">
          <ac:chgData name="Turbasu Chatterjee" userId="6b50971b9507032f" providerId="LiveId" clId="{C264AEED-C50F-4715-9413-6F1E27E7C762}" dt="2024-12-13T11:35:12.137" v="6549" actId="478"/>
          <ac:spMkLst>
            <pc:docMk/>
            <pc:sldMk cId="1016909996" sldId="278"/>
            <ac:spMk id="8" creationId="{4F2B50E0-9433-DA75-05E3-2B34DB554559}"/>
          </ac:spMkLst>
        </pc:spChg>
        <pc:picChg chg="add mod">
          <ac:chgData name="Turbasu Chatterjee" userId="6b50971b9507032f" providerId="LiveId" clId="{C264AEED-C50F-4715-9413-6F1E27E7C762}" dt="2024-12-13T12:32:20.526" v="7917" actId="1076"/>
          <ac:picMkLst>
            <pc:docMk/>
            <pc:sldMk cId="1016909996" sldId="278"/>
            <ac:picMk id="9" creationId="{2E718B0E-54F3-8CA1-AAC2-C7D181F58BFC}"/>
          </ac:picMkLst>
        </pc:picChg>
        <pc:picChg chg="del">
          <ac:chgData name="Turbasu Chatterjee" userId="6b50971b9507032f" providerId="LiveId" clId="{C264AEED-C50F-4715-9413-6F1E27E7C762}" dt="2024-12-13T11:35:12.137" v="6549" actId="478"/>
          <ac:picMkLst>
            <pc:docMk/>
            <pc:sldMk cId="1016909996" sldId="278"/>
            <ac:picMk id="3074" creationId="{B767959C-78C0-3AC9-6259-825262A08483}"/>
          </ac:picMkLst>
        </pc:picChg>
      </pc:sldChg>
      <pc:sldChg chg="addSp delSp modSp add mod">
        <pc:chgData name="Turbasu Chatterjee" userId="6b50971b9507032f" providerId="LiveId" clId="{C264AEED-C50F-4715-9413-6F1E27E7C762}" dt="2024-12-13T11:38:19.155" v="6620" actId="1076"/>
        <pc:sldMkLst>
          <pc:docMk/>
          <pc:sldMk cId="737175347" sldId="279"/>
        </pc:sldMkLst>
        <pc:spChg chg="mod">
          <ac:chgData name="Turbasu Chatterjee" userId="6b50971b9507032f" providerId="LiveId" clId="{C264AEED-C50F-4715-9413-6F1E27E7C762}" dt="2024-12-13T11:37:14.632" v="6578" actId="20577"/>
          <ac:spMkLst>
            <pc:docMk/>
            <pc:sldMk cId="737175347" sldId="279"/>
            <ac:spMk id="2" creationId="{3C9A0542-72D3-292A-07A6-8316EDA97B25}"/>
          </ac:spMkLst>
        </pc:spChg>
        <pc:spChg chg="add del mod">
          <ac:chgData name="Turbasu Chatterjee" userId="6b50971b9507032f" providerId="LiveId" clId="{C264AEED-C50F-4715-9413-6F1E27E7C762}" dt="2024-12-13T11:38:19.155" v="6620" actId="1076"/>
          <ac:spMkLst>
            <pc:docMk/>
            <pc:sldMk cId="737175347" sldId="279"/>
            <ac:spMk id="3" creationId="{5F250972-EFC3-BB89-EDCB-776011F5AFAA}"/>
          </ac:spMkLst>
        </pc:spChg>
        <pc:spChg chg="add del">
          <ac:chgData name="Turbasu Chatterjee" userId="6b50971b9507032f" providerId="LiveId" clId="{C264AEED-C50F-4715-9413-6F1E27E7C762}" dt="2024-12-13T11:37:27.400" v="6583" actId="478"/>
          <ac:spMkLst>
            <pc:docMk/>
            <pc:sldMk cId="737175347" sldId="279"/>
            <ac:spMk id="4" creationId="{0BE60302-39C8-7D02-A187-1D29467E1FA9}"/>
          </ac:spMkLst>
        </pc:spChg>
      </pc:sldChg>
      <pc:sldChg chg="delSp modSp add mod">
        <pc:chgData name="Turbasu Chatterjee" userId="6b50971b9507032f" providerId="LiveId" clId="{C264AEED-C50F-4715-9413-6F1E27E7C762}" dt="2024-12-13T11:47:35.889" v="6806" actId="20577"/>
        <pc:sldMkLst>
          <pc:docMk/>
          <pc:sldMk cId="3656203591" sldId="280"/>
        </pc:sldMkLst>
        <pc:spChg chg="mod">
          <ac:chgData name="Turbasu Chatterjee" userId="6b50971b9507032f" providerId="LiveId" clId="{C264AEED-C50F-4715-9413-6F1E27E7C762}" dt="2024-12-13T11:47:22.397" v="6768" actId="20577"/>
          <ac:spMkLst>
            <pc:docMk/>
            <pc:sldMk cId="3656203591" sldId="280"/>
            <ac:spMk id="2" creationId="{0345CB56-3FBC-FAAC-9B30-A7819141ABE6}"/>
          </ac:spMkLst>
        </pc:spChg>
        <pc:spChg chg="del">
          <ac:chgData name="Turbasu Chatterjee" userId="6b50971b9507032f" providerId="LiveId" clId="{C264AEED-C50F-4715-9413-6F1E27E7C762}" dt="2024-12-13T11:41:31.746" v="6708" actId="478"/>
          <ac:spMkLst>
            <pc:docMk/>
            <pc:sldMk cId="3656203591" sldId="280"/>
            <ac:spMk id="3" creationId="{AA044C40-E2B7-1D82-9DCB-349AFC4BDAAF}"/>
          </ac:spMkLst>
        </pc:spChg>
        <pc:spChg chg="del">
          <ac:chgData name="Turbasu Chatterjee" userId="6b50971b9507032f" providerId="LiveId" clId="{C264AEED-C50F-4715-9413-6F1E27E7C762}" dt="2024-12-13T11:41:31.746" v="6708" actId="478"/>
          <ac:spMkLst>
            <pc:docMk/>
            <pc:sldMk cId="3656203591" sldId="280"/>
            <ac:spMk id="6" creationId="{CA604B0B-4E32-C225-EA4E-F8520D23CB48}"/>
          </ac:spMkLst>
        </pc:spChg>
        <pc:spChg chg="mod">
          <ac:chgData name="Turbasu Chatterjee" userId="6b50971b9507032f" providerId="LiveId" clId="{C264AEED-C50F-4715-9413-6F1E27E7C762}" dt="2024-12-13T11:47:35.889" v="6806" actId="20577"/>
          <ac:spMkLst>
            <pc:docMk/>
            <pc:sldMk cId="3656203591" sldId="280"/>
            <ac:spMk id="7" creationId="{501964DF-CEAB-22C1-3E13-3F9707454CB5}"/>
          </ac:spMkLst>
        </pc:spChg>
        <pc:spChg chg="del">
          <ac:chgData name="Turbasu Chatterjee" userId="6b50971b9507032f" providerId="LiveId" clId="{C264AEED-C50F-4715-9413-6F1E27E7C762}" dt="2024-12-13T11:41:31.746" v="6708" actId="478"/>
          <ac:spMkLst>
            <pc:docMk/>
            <pc:sldMk cId="3656203591" sldId="280"/>
            <ac:spMk id="8" creationId="{1700601D-D50A-C078-B278-A53361B36B48}"/>
          </ac:spMkLst>
        </pc:spChg>
        <pc:picChg chg="del">
          <ac:chgData name="Turbasu Chatterjee" userId="6b50971b9507032f" providerId="LiveId" clId="{C264AEED-C50F-4715-9413-6F1E27E7C762}" dt="2024-12-13T11:41:31.746" v="6708" actId="478"/>
          <ac:picMkLst>
            <pc:docMk/>
            <pc:sldMk cId="3656203591" sldId="280"/>
            <ac:picMk id="3074" creationId="{ACA4AB4B-0DFC-D90B-3E47-E59AEB5CEA9C}"/>
          </ac:picMkLst>
        </pc:picChg>
      </pc:sldChg>
      <pc:sldChg chg="addSp modSp add mod">
        <pc:chgData name="Turbasu Chatterjee" userId="6b50971b9507032f" providerId="LiveId" clId="{C264AEED-C50F-4715-9413-6F1E27E7C762}" dt="2024-12-13T11:55:37.385" v="7145" actId="20577"/>
        <pc:sldMkLst>
          <pc:docMk/>
          <pc:sldMk cId="3866335333" sldId="281"/>
        </pc:sldMkLst>
        <pc:spChg chg="mod">
          <ac:chgData name="Turbasu Chatterjee" userId="6b50971b9507032f" providerId="LiveId" clId="{C264AEED-C50F-4715-9413-6F1E27E7C762}" dt="2024-12-13T11:53:03.178" v="7020" actId="20577"/>
          <ac:spMkLst>
            <pc:docMk/>
            <pc:sldMk cId="3866335333" sldId="281"/>
            <ac:spMk id="7" creationId="{288E7FF0-700E-E4D4-AC25-4E7B9B0F58C2}"/>
          </ac:spMkLst>
        </pc:spChg>
        <pc:spChg chg="add mod">
          <ac:chgData name="Turbasu Chatterjee" userId="6b50971b9507032f" providerId="LiveId" clId="{C264AEED-C50F-4715-9413-6F1E27E7C762}" dt="2024-12-13T11:55:37.385" v="7145" actId="20577"/>
          <ac:spMkLst>
            <pc:docMk/>
            <pc:sldMk cId="3866335333" sldId="281"/>
            <ac:spMk id="8" creationId="{E3ABC923-BED9-1021-E47E-4C374EAE7154}"/>
          </ac:spMkLst>
        </pc:spChg>
        <pc:picChg chg="add mod">
          <ac:chgData name="Turbasu Chatterjee" userId="6b50971b9507032f" providerId="LiveId" clId="{C264AEED-C50F-4715-9413-6F1E27E7C762}" dt="2024-12-13T11:53:07.097" v="7021" actId="1076"/>
          <ac:picMkLst>
            <pc:docMk/>
            <pc:sldMk cId="3866335333" sldId="281"/>
            <ac:picMk id="5" creationId="{4E7114C6-C02B-FDA1-AFFC-56740951CE74}"/>
          </ac:picMkLst>
        </pc:picChg>
      </pc:sldChg>
      <pc:sldChg chg="addSp delSp modSp add mod">
        <pc:chgData name="Turbasu Chatterjee" userId="6b50971b9507032f" providerId="LiveId" clId="{C264AEED-C50F-4715-9413-6F1E27E7C762}" dt="2024-12-13T11:57:05.145" v="7184" actId="478"/>
        <pc:sldMkLst>
          <pc:docMk/>
          <pc:sldMk cId="3332331811" sldId="282"/>
        </pc:sldMkLst>
        <pc:spChg chg="del mod">
          <ac:chgData name="Turbasu Chatterjee" userId="6b50971b9507032f" providerId="LiveId" clId="{C264AEED-C50F-4715-9413-6F1E27E7C762}" dt="2024-12-13T11:57:05.145" v="7184" actId="478"/>
          <ac:spMkLst>
            <pc:docMk/>
            <pc:sldMk cId="3332331811" sldId="282"/>
            <ac:spMk id="7" creationId="{0F400E80-DF98-D0F7-E450-513CA9491352}"/>
          </ac:spMkLst>
        </pc:spChg>
        <pc:spChg chg="del">
          <ac:chgData name="Turbasu Chatterjee" userId="6b50971b9507032f" providerId="LiveId" clId="{C264AEED-C50F-4715-9413-6F1E27E7C762}" dt="2024-12-13T11:56:14.130" v="7147" actId="478"/>
          <ac:spMkLst>
            <pc:docMk/>
            <pc:sldMk cId="3332331811" sldId="282"/>
            <ac:spMk id="8" creationId="{72D1D399-9891-CE10-C7E3-DA38F1AFC5A1}"/>
          </ac:spMkLst>
        </pc:spChg>
        <pc:picChg chg="del">
          <ac:chgData name="Turbasu Chatterjee" userId="6b50971b9507032f" providerId="LiveId" clId="{C264AEED-C50F-4715-9413-6F1E27E7C762}" dt="2024-12-13T11:56:16.749" v="7148" actId="478"/>
          <ac:picMkLst>
            <pc:docMk/>
            <pc:sldMk cId="3332331811" sldId="282"/>
            <ac:picMk id="5" creationId="{445A259F-96A9-9883-D733-8618102CB440}"/>
          </ac:picMkLst>
        </pc:picChg>
        <pc:picChg chg="add mod">
          <ac:chgData name="Turbasu Chatterjee" userId="6b50971b9507032f" providerId="LiveId" clId="{C264AEED-C50F-4715-9413-6F1E27E7C762}" dt="2024-12-13T11:57:01.837" v="7183" actId="1076"/>
          <ac:picMkLst>
            <pc:docMk/>
            <pc:sldMk cId="3332331811" sldId="282"/>
            <ac:picMk id="6" creationId="{28961CCC-E577-6088-AFE9-84C1CFD97EA7}"/>
          </ac:picMkLst>
        </pc:picChg>
      </pc:sldChg>
      <pc:sldChg chg="addSp delSp modSp add mod">
        <pc:chgData name="Turbasu Chatterjee" userId="6b50971b9507032f" providerId="LiveId" clId="{C264AEED-C50F-4715-9413-6F1E27E7C762}" dt="2024-12-13T12:26:33.604" v="7715" actId="1076"/>
        <pc:sldMkLst>
          <pc:docMk/>
          <pc:sldMk cId="1273992233" sldId="283"/>
        </pc:sldMkLst>
        <pc:spChg chg="add mod">
          <ac:chgData name="Turbasu Chatterjee" userId="6b50971b9507032f" providerId="LiveId" clId="{C264AEED-C50F-4715-9413-6F1E27E7C762}" dt="2024-12-13T12:23:38.731" v="7703" actId="20577"/>
          <ac:spMkLst>
            <pc:docMk/>
            <pc:sldMk cId="1273992233" sldId="283"/>
            <ac:spMk id="3" creationId="{DE48C49C-B9CD-2010-8D56-5C15AE56F67A}"/>
          </ac:spMkLst>
        </pc:spChg>
        <pc:picChg chg="del">
          <ac:chgData name="Turbasu Chatterjee" userId="6b50971b9507032f" providerId="LiveId" clId="{C264AEED-C50F-4715-9413-6F1E27E7C762}" dt="2024-12-13T11:57:28.077" v="7186" actId="478"/>
          <ac:picMkLst>
            <pc:docMk/>
            <pc:sldMk cId="1273992233" sldId="283"/>
            <ac:picMk id="6" creationId="{90A42213-9B0C-7E8C-F0AE-4A2D480D2B4D}"/>
          </ac:picMkLst>
        </pc:picChg>
        <pc:picChg chg="add mod">
          <ac:chgData name="Turbasu Chatterjee" userId="6b50971b9507032f" providerId="LiveId" clId="{C264AEED-C50F-4715-9413-6F1E27E7C762}" dt="2024-12-13T12:25:11.083" v="7707" actId="14100"/>
          <ac:picMkLst>
            <pc:docMk/>
            <pc:sldMk cId="1273992233" sldId="283"/>
            <ac:picMk id="7" creationId="{C5F33672-54F3-4BA0-C53F-32825417F821}"/>
          </ac:picMkLst>
        </pc:picChg>
        <pc:picChg chg="add mod">
          <ac:chgData name="Turbasu Chatterjee" userId="6b50971b9507032f" providerId="LiveId" clId="{C264AEED-C50F-4715-9413-6F1E27E7C762}" dt="2024-12-13T12:25:49.916" v="7711" actId="1076"/>
          <ac:picMkLst>
            <pc:docMk/>
            <pc:sldMk cId="1273992233" sldId="283"/>
            <ac:picMk id="9" creationId="{9AE6DEF8-D9C2-D20A-4BA5-BB139B38ED79}"/>
          </ac:picMkLst>
        </pc:picChg>
        <pc:picChg chg="add mod">
          <ac:chgData name="Turbasu Chatterjee" userId="6b50971b9507032f" providerId="LiveId" clId="{C264AEED-C50F-4715-9413-6F1E27E7C762}" dt="2024-12-13T12:26:33.604" v="7715" actId="1076"/>
          <ac:picMkLst>
            <pc:docMk/>
            <pc:sldMk cId="1273992233" sldId="283"/>
            <ac:picMk id="11" creationId="{214EFB6C-1CF6-0D30-62DE-34157486B5A1}"/>
          </ac:picMkLst>
        </pc:picChg>
      </pc:sldChg>
      <pc:sldChg chg="addSp delSp modSp add mod">
        <pc:chgData name="Turbasu Chatterjee" userId="6b50971b9507032f" providerId="LiveId" clId="{C264AEED-C50F-4715-9413-6F1E27E7C762}" dt="2024-12-13T12:12:57.546" v="7350" actId="1076"/>
        <pc:sldMkLst>
          <pc:docMk/>
          <pc:sldMk cId="482592983" sldId="284"/>
        </pc:sldMkLst>
        <pc:spChg chg="add mod">
          <ac:chgData name="Turbasu Chatterjee" userId="6b50971b9507032f" providerId="LiveId" clId="{C264AEED-C50F-4715-9413-6F1E27E7C762}" dt="2024-12-13T12:12:00.186" v="7331" actId="1076"/>
          <ac:spMkLst>
            <pc:docMk/>
            <pc:sldMk cId="482592983" sldId="284"/>
            <ac:spMk id="5" creationId="{8ADB842C-646B-183B-6189-9600D2C5942F}"/>
          </ac:spMkLst>
        </pc:spChg>
        <pc:spChg chg="add mod">
          <ac:chgData name="Turbasu Chatterjee" userId="6b50971b9507032f" providerId="LiveId" clId="{C264AEED-C50F-4715-9413-6F1E27E7C762}" dt="2024-12-13T12:00:07.243" v="7248" actId="20577"/>
          <ac:spMkLst>
            <pc:docMk/>
            <pc:sldMk cId="482592983" sldId="284"/>
            <ac:spMk id="7" creationId="{146FFEE1-AD66-7704-A092-05964937B143}"/>
          </ac:spMkLst>
        </pc:spChg>
        <pc:spChg chg="add del">
          <ac:chgData name="Turbasu Chatterjee" userId="6b50971b9507032f" providerId="LiveId" clId="{C264AEED-C50F-4715-9413-6F1E27E7C762}" dt="2024-12-13T12:08:45.637" v="7269" actId="22"/>
          <ac:spMkLst>
            <pc:docMk/>
            <pc:sldMk cId="482592983" sldId="284"/>
            <ac:spMk id="13" creationId="{B255807E-FBC8-839E-1DC4-85368FA71BC0}"/>
          </ac:spMkLst>
        </pc:spChg>
        <pc:spChg chg="add mod">
          <ac:chgData name="Turbasu Chatterjee" userId="6b50971b9507032f" providerId="LiveId" clId="{C264AEED-C50F-4715-9413-6F1E27E7C762}" dt="2024-12-13T12:12:26.531" v="7348" actId="20577"/>
          <ac:spMkLst>
            <pc:docMk/>
            <pc:sldMk cId="482592983" sldId="284"/>
            <ac:spMk id="16" creationId="{3CE35ADE-E6BB-2556-5F90-406F0891CF33}"/>
          </ac:spMkLst>
        </pc:spChg>
        <pc:picChg chg="mod modCrop">
          <ac:chgData name="Turbasu Chatterjee" userId="6b50971b9507032f" providerId="LiveId" clId="{C264AEED-C50F-4715-9413-6F1E27E7C762}" dt="2024-12-13T12:12:00.186" v="7331" actId="1076"/>
          <ac:picMkLst>
            <pc:docMk/>
            <pc:sldMk cId="482592983" sldId="284"/>
            <ac:picMk id="6" creationId="{C53DDEEC-77C6-909A-1D13-EDB662653D25}"/>
          </ac:picMkLst>
        </pc:picChg>
        <pc:picChg chg="add del mod">
          <ac:chgData name="Turbasu Chatterjee" userId="6b50971b9507032f" providerId="LiveId" clId="{C264AEED-C50F-4715-9413-6F1E27E7C762}" dt="2024-12-13T12:12:00.186" v="7331" actId="1076"/>
          <ac:picMkLst>
            <pc:docMk/>
            <pc:sldMk cId="482592983" sldId="284"/>
            <ac:picMk id="9" creationId="{B1518B09-BF57-1402-2C0F-D69BC3B70070}"/>
          </ac:picMkLst>
        </pc:picChg>
        <pc:picChg chg="add mod">
          <ac:chgData name="Turbasu Chatterjee" userId="6b50971b9507032f" providerId="LiveId" clId="{C264AEED-C50F-4715-9413-6F1E27E7C762}" dt="2024-12-13T12:12:00.186" v="7331" actId="1076"/>
          <ac:picMkLst>
            <pc:docMk/>
            <pc:sldMk cId="482592983" sldId="284"/>
            <ac:picMk id="11" creationId="{5C87869C-B80A-5514-6341-B3FDE95F0CAB}"/>
          </ac:picMkLst>
        </pc:picChg>
        <pc:picChg chg="add mod">
          <ac:chgData name="Turbasu Chatterjee" userId="6b50971b9507032f" providerId="LiveId" clId="{C264AEED-C50F-4715-9413-6F1E27E7C762}" dt="2024-12-13T12:08:46.951" v="7270"/>
          <ac:picMkLst>
            <pc:docMk/>
            <pc:sldMk cId="482592983" sldId="284"/>
            <ac:picMk id="14" creationId="{B1518B09-BF57-1402-2C0F-D69BC3B70070}"/>
          </ac:picMkLst>
        </pc:picChg>
        <pc:picChg chg="add mod">
          <ac:chgData name="Turbasu Chatterjee" userId="6b50971b9507032f" providerId="LiveId" clId="{C264AEED-C50F-4715-9413-6F1E27E7C762}" dt="2024-12-13T12:12:57.546" v="7350" actId="1076"/>
          <ac:picMkLst>
            <pc:docMk/>
            <pc:sldMk cId="482592983" sldId="284"/>
            <ac:picMk id="18" creationId="{E606419F-C9F0-8C49-AB54-3FD5C2D77088}"/>
          </ac:picMkLst>
        </pc:picChg>
      </pc:sldChg>
      <pc:sldChg chg="addSp delSp modSp add mod">
        <pc:chgData name="Turbasu Chatterjee" userId="6b50971b9507032f" providerId="LiveId" clId="{C264AEED-C50F-4715-9413-6F1E27E7C762}" dt="2024-12-13T12:23:07.708" v="7650" actId="1076"/>
        <pc:sldMkLst>
          <pc:docMk/>
          <pc:sldMk cId="1870400534" sldId="285"/>
        </pc:sldMkLst>
        <pc:spChg chg="del">
          <ac:chgData name="Turbasu Chatterjee" userId="6b50971b9507032f" providerId="LiveId" clId="{C264AEED-C50F-4715-9413-6F1E27E7C762}" dt="2024-12-13T12:14:00.393" v="7352" actId="478"/>
          <ac:spMkLst>
            <pc:docMk/>
            <pc:sldMk cId="1870400534" sldId="285"/>
            <ac:spMk id="5" creationId="{C1131645-0E6E-3617-45BE-7EADF88B3099}"/>
          </ac:spMkLst>
        </pc:spChg>
        <pc:spChg chg="mod">
          <ac:chgData name="Turbasu Chatterjee" userId="6b50971b9507032f" providerId="LiveId" clId="{C264AEED-C50F-4715-9413-6F1E27E7C762}" dt="2024-12-13T12:22:32.534" v="7594" actId="20577"/>
          <ac:spMkLst>
            <pc:docMk/>
            <pc:sldMk cId="1870400534" sldId="285"/>
            <ac:spMk id="7" creationId="{C24DEB0E-6871-AF54-511C-9050376E3C52}"/>
          </ac:spMkLst>
        </pc:spChg>
        <pc:spChg chg="add mod">
          <ac:chgData name="Turbasu Chatterjee" userId="6b50971b9507032f" providerId="LiveId" clId="{C264AEED-C50F-4715-9413-6F1E27E7C762}" dt="2024-12-13T12:15:28.081" v="7445" actId="20577"/>
          <ac:spMkLst>
            <pc:docMk/>
            <pc:sldMk cId="1870400534" sldId="285"/>
            <ac:spMk id="8" creationId="{7811C540-D7F8-2829-83D8-EE0616995300}"/>
          </ac:spMkLst>
        </pc:spChg>
        <pc:spChg chg="add mod">
          <ac:chgData name="Turbasu Chatterjee" userId="6b50971b9507032f" providerId="LiveId" clId="{C264AEED-C50F-4715-9413-6F1E27E7C762}" dt="2024-12-13T12:17:28.034" v="7521" actId="20577"/>
          <ac:spMkLst>
            <pc:docMk/>
            <pc:sldMk cId="1870400534" sldId="285"/>
            <ac:spMk id="13" creationId="{473DF49C-C78C-A5D1-3FDA-E80E6EE17F98}"/>
          </ac:spMkLst>
        </pc:spChg>
        <pc:spChg chg="del">
          <ac:chgData name="Turbasu Chatterjee" userId="6b50971b9507032f" providerId="LiveId" clId="{C264AEED-C50F-4715-9413-6F1E27E7C762}" dt="2024-12-13T12:14:02.819" v="7353" actId="478"/>
          <ac:spMkLst>
            <pc:docMk/>
            <pc:sldMk cId="1870400534" sldId="285"/>
            <ac:spMk id="16" creationId="{069737C4-6847-B36A-147A-AA0A631F10BF}"/>
          </ac:spMkLst>
        </pc:spChg>
        <pc:spChg chg="add mod">
          <ac:chgData name="Turbasu Chatterjee" userId="6b50971b9507032f" providerId="LiveId" clId="{C264AEED-C50F-4715-9413-6F1E27E7C762}" dt="2024-12-13T12:23:07.708" v="7650" actId="1076"/>
          <ac:spMkLst>
            <pc:docMk/>
            <pc:sldMk cId="1870400534" sldId="285"/>
            <ac:spMk id="17" creationId="{A8FD4FB6-EC62-F629-9F4F-51456D076E90}"/>
          </ac:spMkLst>
        </pc:spChg>
        <pc:picChg chg="add mod">
          <ac:chgData name="Turbasu Chatterjee" userId="6b50971b9507032f" providerId="LiveId" clId="{C264AEED-C50F-4715-9413-6F1E27E7C762}" dt="2024-12-13T12:15:02.604" v="7393"/>
          <ac:picMkLst>
            <pc:docMk/>
            <pc:sldMk cId="1870400534" sldId="285"/>
            <ac:picMk id="3" creationId="{586D7C71-FC5A-19F0-8CEF-3BD666B49B04}"/>
          </ac:picMkLst>
        </pc:picChg>
        <pc:picChg chg="del">
          <ac:chgData name="Turbasu Chatterjee" userId="6b50971b9507032f" providerId="LiveId" clId="{C264AEED-C50F-4715-9413-6F1E27E7C762}" dt="2024-12-13T12:14:00.393" v="7352" actId="478"/>
          <ac:picMkLst>
            <pc:docMk/>
            <pc:sldMk cId="1870400534" sldId="285"/>
            <ac:picMk id="6" creationId="{F8ED9BAD-5795-186E-D70E-67C82E516EA1}"/>
          </ac:picMkLst>
        </pc:picChg>
        <pc:picChg chg="del">
          <ac:chgData name="Turbasu Chatterjee" userId="6b50971b9507032f" providerId="LiveId" clId="{C264AEED-C50F-4715-9413-6F1E27E7C762}" dt="2024-12-13T12:14:00.393" v="7352" actId="478"/>
          <ac:picMkLst>
            <pc:docMk/>
            <pc:sldMk cId="1870400534" sldId="285"/>
            <ac:picMk id="9" creationId="{BF5F2C46-78AF-EC50-563F-5BB6B37D3DE4}"/>
          </ac:picMkLst>
        </pc:picChg>
        <pc:picChg chg="del">
          <ac:chgData name="Turbasu Chatterjee" userId="6b50971b9507032f" providerId="LiveId" clId="{C264AEED-C50F-4715-9413-6F1E27E7C762}" dt="2024-12-13T12:14:00.393" v="7352" actId="478"/>
          <ac:picMkLst>
            <pc:docMk/>
            <pc:sldMk cId="1870400534" sldId="285"/>
            <ac:picMk id="11" creationId="{DDEFF60F-0C70-AAA7-291A-4C995C2D387F}"/>
          </ac:picMkLst>
        </pc:picChg>
        <pc:picChg chg="add mod">
          <ac:chgData name="Turbasu Chatterjee" userId="6b50971b9507032f" providerId="LiveId" clId="{C264AEED-C50F-4715-9413-6F1E27E7C762}" dt="2024-12-13T12:17:32.594" v="7522" actId="1076"/>
          <ac:picMkLst>
            <pc:docMk/>
            <pc:sldMk cId="1870400534" sldId="285"/>
            <ac:picMk id="12" creationId="{86FEC57C-6668-991F-7110-7EEFA71B05E5}"/>
          </ac:picMkLst>
        </pc:picChg>
        <pc:picChg chg="add mod">
          <ac:chgData name="Turbasu Chatterjee" userId="6b50971b9507032f" providerId="LiveId" clId="{C264AEED-C50F-4715-9413-6F1E27E7C762}" dt="2024-12-13T12:22:41.619" v="7596" actId="1076"/>
          <ac:picMkLst>
            <pc:docMk/>
            <pc:sldMk cId="1870400534" sldId="285"/>
            <ac:picMk id="15" creationId="{841884AC-81BB-E5FB-46B8-70B5D0DABE31}"/>
          </ac:picMkLst>
        </pc:picChg>
        <pc:picChg chg="mod">
          <ac:chgData name="Turbasu Chatterjee" userId="6b50971b9507032f" providerId="LiveId" clId="{C264AEED-C50F-4715-9413-6F1E27E7C762}" dt="2024-12-13T12:19:25.658" v="7533" actId="1076"/>
          <ac:picMkLst>
            <pc:docMk/>
            <pc:sldMk cId="1870400534" sldId="285"/>
            <ac:picMk id="18" creationId="{8560FD76-508E-A9EE-FBC2-B400EBA8727A}"/>
          </ac:picMkLst>
        </pc:picChg>
      </pc:sldChg>
      <pc:sldChg chg="addSp delSp modSp add mod">
        <pc:chgData name="Turbasu Chatterjee" userId="6b50971b9507032f" providerId="LiveId" clId="{C264AEED-C50F-4715-9413-6F1E27E7C762}" dt="2024-12-13T12:34:18.709" v="7960" actId="14100"/>
        <pc:sldMkLst>
          <pc:docMk/>
          <pc:sldMk cId="3449006755" sldId="286"/>
        </pc:sldMkLst>
        <pc:spChg chg="mod">
          <ac:chgData name="Turbasu Chatterjee" userId="6b50971b9507032f" providerId="LiveId" clId="{C264AEED-C50F-4715-9413-6F1E27E7C762}" dt="2024-12-13T12:32:40.208" v="7949" actId="20577"/>
          <ac:spMkLst>
            <pc:docMk/>
            <pc:sldMk cId="3449006755" sldId="286"/>
            <ac:spMk id="2" creationId="{53AF5780-2229-8640-E70A-82B8A7557B93}"/>
          </ac:spMkLst>
        </pc:spChg>
        <pc:spChg chg="add del mod">
          <ac:chgData name="Turbasu Chatterjee" userId="6b50971b9507032f" providerId="LiveId" clId="{C264AEED-C50F-4715-9413-6F1E27E7C762}" dt="2024-12-13T12:32:29.156" v="7918" actId="478"/>
          <ac:spMkLst>
            <pc:docMk/>
            <pc:sldMk cId="3449006755" sldId="286"/>
            <ac:spMk id="4" creationId="{66D0DEC9-8E8F-5BC5-148C-9D2D3A1A6EBF}"/>
          </ac:spMkLst>
        </pc:spChg>
        <pc:spChg chg="del">
          <ac:chgData name="Turbasu Chatterjee" userId="6b50971b9507032f" providerId="LiveId" clId="{C264AEED-C50F-4715-9413-6F1E27E7C762}" dt="2024-12-13T12:32:07.948" v="7916" actId="478"/>
          <ac:spMkLst>
            <pc:docMk/>
            <pc:sldMk cId="3449006755" sldId="286"/>
            <ac:spMk id="7" creationId="{52145E1D-FA12-7BA4-EBB7-6FEAB345D224}"/>
          </ac:spMkLst>
        </pc:spChg>
        <pc:picChg chg="add mod">
          <ac:chgData name="Turbasu Chatterjee" userId="6b50971b9507032f" providerId="LiveId" clId="{C264AEED-C50F-4715-9413-6F1E27E7C762}" dt="2024-12-13T12:34:04.756" v="7957" actId="14100"/>
          <ac:picMkLst>
            <pc:docMk/>
            <pc:sldMk cId="3449006755" sldId="286"/>
            <ac:picMk id="6" creationId="{D0E560EF-9B34-BC07-44E6-F2BF6E7196EC}"/>
          </ac:picMkLst>
        </pc:picChg>
        <pc:picChg chg="del">
          <ac:chgData name="Turbasu Chatterjee" userId="6b50971b9507032f" providerId="LiveId" clId="{C264AEED-C50F-4715-9413-6F1E27E7C762}" dt="2024-12-13T12:32:07.948" v="7916" actId="478"/>
          <ac:picMkLst>
            <pc:docMk/>
            <pc:sldMk cId="3449006755" sldId="286"/>
            <ac:picMk id="9" creationId="{4C6214D4-83DE-8457-2063-A9D08685155C}"/>
          </ac:picMkLst>
        </pc:picChg>
        <pc:picChg chg="add mod">
          <ac:chgData name="Turbasu Chatterjee" userId="6b50971b9507032f" providerId="LiveId" clId="{C264AEED-C50F-4715-9413-6F1E27E7C762}" dt="2024-12-13T12:34:18.709" v="7960" actId="14100"/>
          <ac:picMkLst>
            <pc:docMk/>
            <pc:sldMk cId="3449006755" sldId="286"/>
            <ac:picMk id="10" creationId="{13B29D66-A79B-9E32-86C6-02B632055234}"/>
          </ac:picMkLst>
        </pc:picChg>
      </pc:sldChg>
      <pc:sldChg chg="addSp delSp modSp add mod">
        <pc:chgData name="Turbasu Chatterjee" userId="6b50971b9507032f" providerId="LiveId" clId="{C264AEED-C50F-4715-9413-6F1E27E7C762}" dt="2024-12-13T12:42:39.131" v="8007" actId="1076"/>
        <pc:sldMkLst>
          <pc:docMk/>
          <pc:sldMk cId="1868176356" sldId="287"/>
        </pc:sldMkLst>
        <pc:spChg chg="add mod">
          <ac:chgData name="Turbasu Chatterjee" userId="6b50971b9507032f" providerId="LiveId" clId="{C264AEED-C50F-4715-9413-6F1E27E7C762}" dt="2024-12-13T12:41:52.782" v="7965" actId="208"/>
          <ac:spMkLst>
            <pc:docMk/>
            <pc:sldMk cId="1868176356" sldId="287"/>
            <ac:spMk id="3" creationId="{D07DBE14-C7AD-7E4E-9C70-10B37D9480E0}"/>
          </ac:spMkLst>
        </pc:spChg>
        <pc:spChg chg="add mod">
          <ac:chgData name="Turbasu Chatterjee" userId="6b50971b9507032f" providerId="LiveId" clId="{C264AEED-C50F-4715-9413-6F1E27E7C762}" dt="2024-12-13T12:42:39.131" v="8007" actId="1076"/>
          <ac:spMkLst>
            <pc:docMk/>
            <pc:sldMk cId="1868176356" sldId="287"/>
            <ac:spMk id="9" creationId="{C699011E-AB93-7591-AC50-23BACA315B49}"/>
          </ac:spMkLst>
        </pc:spChg>
        <pc:cxnChg chg="add del">
          <ac:chgData name="Turbasu Chatterjee" userId="6b50971b9507032f" providerId="LiveId" clId="{C264AEED-C50F-4715-9413-6F1E27E7C762}" dt="2024-12-13T12:42:02.068" v="7967" actId="11529"/>
          <ac:cxnSpMkLst>
            <pc:docMk/>
            <pc:sldMk cId="1868176356" sldId="287"/>
            <ac:cxnSpMk id="5" creationId="{CEF359B2-77F2-753F-0958-1EF3403F2589}"/>
          </ac:cxnSpMkLst>
        </pc:cxnChg>
        <pc:cxnChg chg="add">
          <ac:chgData name="Turbasu Chatterjee" userId="6b50971b9507032f" providerId="LiveId" clId="{C264AEED-C50F-4715-9413-6F1E27E7C762}" dt="2024-12-13T12:42:09.277" v="7968" actId="11529"/>
          <ac:cxnSpMkLst>
            <pc:docMk/>
            <pc:sldMk cId="1868176356" sldId="287"/>
            <ac:cxnSpMk id="8" creationId="{3FD948AA-F3D2-5574-C4EE-D4CB40FDB418}"/>
          </ac:cxnSpMkLst>
        </pc:cxnChg>
      </pc:sldChg>
      <pc:sldChg chg="addSp delSp modSp add mod">
        <pc:chgData name="Turbasu Chatterjee" userId="6b50971b9507032f" providerId="LiveId" clId="{C264AEED-C50F-4715-9413-6F1E27E7C762}" dt="2024-12-13T12:57:00.838" v="8216" actId="1076"/>
        <pc:sldMkLst>
          <pc:docMk/>
          <pc:sldMk cId="2542908966" sldId="288"/>
        </pc:sldMkLst>
        <pc:spChg chg="mod">
          <ac:chgData name="Turbasu Chatterjee" userId="6b50971b9507032f" providerId="LiveId" clId="{C264AEED-C50F-4715-9413-6F1E27E7C762}" dt="2024-12-13T12:46:14.051" v="8043" actId="20577"/>
          <ac:spMkLst>
            <pc:docMk/>
            <pc:sldMk cId="2542908966" sldId="288"/>
            <ac:spMk id="2" creationId="{E2C42BD3-3435-DB5E-3592-5F3F4E278A7D}"/>
          </ac:spMkLst>
        </pc:spChg>
        <pc:spChg chg="del">
          <ac:chgData name="Turbasu Chatterjee" userId="6b50971b9507032f" providerId="LiveId" clId="{C264AEED-C50F-4715-9413-6F1E27E7C762}" dt="2024-12-13T12:42:57.569" v="8010" actId="478"/>
          <ac:spMkLst>
            <pc:docMk/>
            <pc:sldMk cId="2542908966" sldId="288"/>
            <ac:spMk id="3" creationId="{0747CC02-3A73-71F6-9948-A69692F7C3AA}"/>
          </ac:spMkLst>
        </pc:spChg>
        <pc:spChg chg="add mod">
          <ac:chgData name="Turbasu Chatterjee" userId="6b50971b9507032f" providerId="LiveId" clId="{C264AEED-C50F-4715-9413-6F1E27E7C762}" dt="2024-12-13T12:46:28.821" v="8058" actId="27636"/>
          <ac:spMkLst>
            <pc:docMk/>
            <pc:sldMk cId="2542908966" sldId="288"/>
            <ac:spMk id="4" creationId="{C8B45C31-5E12-1BD9-200E-BBDA027B5580}"/>
          </ac:spMkLst>
        </pc:spChg>
        <pc:spChg chg="del">
          <ac:chgData name="Turbasu Chatterjee" userId="6b50971b9507032f" providerId="LiveId" clId="{C264AEED-C50F-4715-9413-6F1E27E7C762}" dt="2024-12-13T12:42:57.569" v="8010" actId="478"/>
          <ac:spMkLst>
            <pc:docMk/>
            <pc:sldMk cId="2542908966" sldId="288"/>
            <ac:spMk id="9" creationId="{796865FC-C5F5-DB20-85F1-EE8C046400F3}"/>
          </ac:spMkLst>
        </pc:spChg>
        <pc:picChg chg="add mod">
          <ac:chgData name="Turbasu Chatterjee" userId="6b50971b9507032f" providerId="LiveId" clId="{C264AEED-C50F-4715-9413-6F1E27E7C762}" dt="2024-12-13T12:56:49.453" v="8213" actId="1076"/>
          <ac:picMkLst>
            <pc:docMk/>
            <pc:sldMk cId="2542908966" sldId="288"/>
            <ac:picMk id="5" creationId="{7F9A8187-D09A-A015-C510-F83AE5667403}"/>
          </ac:picMkLst>
        </pc:picChg>
        <pc:picChg chg="del">
          <ac:chgData name="Turbasu Chatterjee" userId="6b50971b9507032f" providerId="LiveId" clId="{C264AEED-C50F-4715-9413-6F1E27E7C762}" dt="2024-12-13T12:42:52.859" v="8009" actId="478"/>
          <ac:picMkLst>
            <pc:docMk/>
            <pc:sldMk cId="2542908966" sldId="288"/>
            <ac:picMk id="6" creationId="{A4C43E3A-E4F8-A3CA-720C-3C15896CF544}"/>
          </ac:picMkLst>
        </pc:picChg>
        <pc:picChg chg="del">
          <ac:chgData name="Turbasu Chatterjee" userId="6b50971b9507032f" providerId="LiveId" clId="{C264AEED-C50F-4715-9413-6F1E27E7C762}" dt="2024-12-13T12:42:57.569" v="8010" actId="478"/>
          <ac:picMkLst>
            <pc:docMk/>
            <pc:sldMk cId="2542908966" sldId="288"/>
            <ac:picMk id="10" creationId="{7247B849-E106-0AFC-7565-6A05A0C00776}"/>
          </ac:picMkLst>
        </pc:picChg>
        <pc:picChg chg="add mod">
          <ac:chgData name="Turbasu Chatterjee" userId="6b50971b9507032f" providerId="LiveId" clId="{C264AEED-C50F-4715-9413-6F1E27E7C762}" dt="2024-12-13T12:56:49.453" v="8213" actId="1076"/>
          <ac:picMkLst>
            <pc:docMk/>
            <pc:sldMk cId="2542908966" sldId="288"/>
            <ac:picMk id="11" creationId="{1DF8105B-FDD4-C065-64C4-FF06F3E438FA}"/>
          </ac:picMkLst>
        </pc:picChg>
        <pc:picChg chg="add mod">
          <ac:chgData name="Turbasu Chatterjee" userId="6b50971b9507032f" providerId="LiveId" clId="{C264AEED-C50F-4715-9413-6F1E27E7C762}" dt="2024-12-13T12:57:00.838" v="8216" actId="1076"/>
          <ac:picMkLst>
            <pc:docMk/>
            <pc:sldMk cId="2542908966" sldId="288"/>
            <ac:picMk id="12" creationId="{9C5C9521-886E-B369-8951-948E942818B0}"/>
          </ac:picMkLst>
        </pc:picChg>
        <pc:cxnChg chg="del">
          <ac:chgData name="Turbasu Chatterjee" userId="6b50971b9507032f" providerId="LiveId" clId="{C264AEED-C50F-4715-9413-6F1E27E7C762}" dt="2024-12-13T12:42:57.569" v="8010" actId="478"/>
          <ac:cxnSpMkLst>
            <pc:docMk/>
            <pc:sldMk cId="2542908966" sldId="288"/>
            <ac:cxnSpMk id="8" creationId="{98B4B50A-5D91-F9DF-4F0A-129A5BBC2DF3}"/>
          </ac:cxnSpMkLst>
        </pc:cxnChg>
      </pc:sldChg>
      <pc:sldChg chg="addSp delSp modSp add mod">
        <pc:chgData name="Turbasu Chatterjee" userId="6b50971b9507032f" providerId="LiveId" clId="{C264AEED-C50F-4715-9413-6F1E27E7C762}" dt="2024-12-13T12:54:00.814" v="8211" actId="1076"/>
        <pc:sldMkLst>
          <pc:docMk/>
          <pc:sldMk cId="1512003025" sldId="289"/>
        </pc:sldMkLst>
        <pc:spChg chg="del">
          <ac:chgData name="Turbasu Chatterjee" userId="6b50971b9507032f" providerId="LiveId" clId="{C264AEED-C50F-4715-9413-6F1E27E7C762}" dt="2024-12-13T12:48:13.737" v="8068" actId="478"/>
          <ac:spMkLst>
            <pc:docMk/>
            <pc:sldMk cId="1512003025" sldId="289"/>
            <ac:spMk id="4" creationId="{7D8AF637-F431-BD1F-63D1-A3243E74ECA5}"/>
          </ac:spMkLst>
        </pc:spChg>
        <pc:spChg chg="add del mod">
          <ac:chgData name="Turbasu Chatterjee" userId="6b50971b9507032f" providerId="LiveId" clId="{C264AEED-C50F-4715-9413-6F1E27E7C762}" dt="2024-12-13T12:50:47.504" v="8082" actId="478"/>
          <ac:spMkLst>
            <pc:docMk/>
            <pc:sldMk cId="1512003025" sldId="289"/>
            <ac:spMk id="6" creationId="{95EE3904-0299-4D7A-3033-22E80A669792}"/>
          </ac:spMkLst>
        </pc:spChg>
        <pc:spChg chg="add mod">
          <ac:chgData name="Turbasu Chatterjee" userId="6b50971b9507032f" providerId="LiveId" clId="{C264AEED-C50F-4715-9413-6F1E27E7C762}" dt="2024-12-13T12:54:00.814" v="8211" actId="1076"/>
          <ac:spMkLst>
            <pc:docMk/>
            <pc:sldMk cId="1512003025" sldId="289"/>
            <ac:spMk id="18" creationId="{64527519-6134-DEBC-9202-9F526F72304E}"/>
          </ac:spMkLst>
        </pc:spChg>
        <pc:picChg chg="del">
          <ac:chgData name="Turbasu Chatterjee" userId="6b50971b9507032f" providerId="LiveId" clId="{C264AEED-C50F-4715-9413-6F1E27E7C762}" dt="2024-12-13T12:48:13.737" v="8068" actId="478"/>
          <ac:picMkLst>
            <pc:docMk/>
            <pc:sldMk cId="1512003025" sldId="289"/>
            <ac:picMk id="5" creationId="{C67CE723-B278-F442-E85B-FB35571CD4F5}"/>
          </ac:picMkLst>
        </pc:picChg>
        <pc:picChg chg="add mod">
          <ac:chgData name="Turbasu Chatterjee" userId="6b50971b9507032f" providerId="LiveId" clId="{C264AEED-C50F-4715-9413-6F1E27E7C762}" dt="2024-12-13T12:48:40.892" v="8070" actId="1076"/>
          <ac:picMkLst>
            <pc:docMk/>
            <pc:sldMk cId="1512003025" sldId="289"/>
            <ac:picMk id="8" creationId="{F82DA348-8E2B-FBD7-8854-20142FECB5AB}"/>
          </ac:picMkLst>
        </pc:picChg>
        <pc:picChg chg="add mod">
          <ac:chgData name="Turbasu Chatterjee" userId="6b50971b9507032f" providerId="LiveId" clId="{C264AEED-C50F-4715-9413-6F1E27E7C762}" dt="2024-12-13T12:49:25.076" v="8074" actId="14100"/>
          <ac:picMkLst>
            <pc:docMk/>
            <pc:sldMk cId="1512003025" sldId="289"/>
            <ac:picMk id="10" creationId="{78CCC2C7-3FD7-4F4B-8C4E-C978351B28EE}"/>
          </ac:picMkLst>
        </pc:picChg>
        <pc:picChg chg="del">
          <ac:chgData name="Turbasu Chatterjee" userId="6b50971b9507032f" providerId="LiveId" clId="{C264AEED-C50F-4715-9413-6F1E27E7C762}" dt="2024-12-13T12:48:13.737" v="8068" actId="478"/>
          <ac:picMkLst>
            <pc:docMk/>
            <pc:sldMk cId="1512003025" sldId="289"/>
            <ac:picMk id="11" creationId="{50909244-06D2-2B8D-6E5D-416E6CA30A39}"/>
          </ac:picMkLst>
        </pc:picChg>
        <pc:picChg chg="add mod">
          <ac:chgData name="Turbasu Chatterjee" userId="6b50971b9507032f" providerId="LiveId" clId="{C264AEED-C50F-4715-9413-6F1E27E7C762}" dt="2024-12-13T12:50:13.286" v="8079" actId="1076"/>
          <ac:picMkLst>
            <pc:docMk/>
            <pc:sldMk cId="1512003025" sldId="289"/>
            <ac:picMk id="13" creationId="{350BC440-7254-7E60-2B4C-0B1EF46D4B37}"/>
          </ac:picMkLst>
        </pc:picChg>
        <pc:picChg chg="add mod">
          <ac:chgData name="Turbasu Chatterjee" userId="6b50971b9507032f" providerId="LiveId" clId="{C264AEED-C50F-4715-9413-6F1E27E7C762}" dt="2024-12-13T12:51:13.884" v="8085" actId="1076"/>
          <ac:picMkLst>
            <pc:docMk/>
            <pc:sldMk cId="1512003025" sldId="289"/>
            <ac:picMk id="15" creationId="{5CE6514A-BCCC-4EFE-E826-93BB82C9EF9D}"/>
          </ac:picMkLst>
        </pc:picChg>
        <pc:picChg chg="add mod">
          <ac:chgData name="Turbasu Chatterjee" userId="6b50971b9507032f" providerId="LiveId" clId="{C264AEED-C50F-4715-9413-6F1E27E7C762}" dt="2024-12-13T12:52:43.820" v="8090" actId="1076"/>
          <ac:picMkLst>
            <pc:docMk/>
            <pc:sldMk cId="1512003025" sldId="289"/>
            <ac:picMk id="17" creationId="{502FE4AA-2E12-7D16-6D3A-97708F046066}"/>
          </ac:picMkLst>
        </pc:picChg>
      </pc:sldChg>
      <pc:sldChg chg="addSp delSp modSp add mod">
        <pc:chgData name="Turbasu Chatterjee" userId="6b50971b9507032f" providerId="LiveId" clId="{C264AEED-C50F-4715-9413-6F1E27E7C762}" dt="2024-12-13T12:58:52.813" v="8390" actId="20577"/>
        <pc:sldMkLst>
          <pc:docMk/>
          <pc:sldMk cId="2419327616" sldId="290"/>
        </pc:sldMkLst>
        <pc:spChg chg="add mod">
          <ac:chgData name="Turbasu Chatterjee" userId="6b50971b9507032f" providerId="LiveId" clId="{C264AEED-C50F-4715-9413-6F1E27E7C762}" dt="2024-12-13T12:58:52.813" v="8390" actId="20577"/>
          <ac:spMkLst>
            <pc:docMk/>
            <pc:sldMk cId="2419327616" sldId="290"/>
            <ac:spMk id="3" creationId="{4EA21EE7-9795-66BF-A17C-404519A2A803}"/>
          </ac:spMkLst>
        </pc:spChg>
        <pc:spChg chg="del">
          <ac:chgData name="Turbasu Chatterjee" userId="6b50971b9507032f" providerId="LiveId" clId="{C264AEED-C50F-4715-9413-6F1E27E7C762}" dt="2024-12-13T12:57:33.315" v="8217" actId="478"/>
          <ac:spMkLst>
            <pc:docMk/>
            <pc:sldMk cId="2419327616" sldId="290"/>
            <ac:spMk id="18" creationId="{243DEEDB-C582-D536-4CDE-9D418ED6AD08}"/>
          </ac:spMkLst>
        </pc:spChg>
        <pc:picChg chg="del">
          <ac:chgData name="Turbasu Chatterjee" userId="6b50971b9507032f" providerId="LiveId" clId="{C264AEED-C50F-4715-9413-6F1E27E7C762}" dt="2024-12-13T12:57:33.315" v="8217" actId="478"/>
          <ac:picMkLst>
            <pc:docMk/>
            <pc:sldMk cId="2419327616" sldId="290"/>
            <ac:picMk id="8" creationId="{662E1C3D-ADD0-155B-ABCF-FD0C337B6882}"/>
          </ac:picMkLst>
        </pc:picChg>
        <pc:picChg chg="del">
          <ac:chgData name="Turbasu Chatterjee" userId="6b50971b9507032f" providerId="LiveId" clId="{C264AEED-C50F-4715-9413-6F1E27E7C762}" dt="2024-12-13T12:57:33.315" v="8217" actId="478"/>
          <ac:picMkLst>
            <pc:docMk/>
            <pc:sldMk cId="2419327616" sldId="290"/>
            <ac:picMk id="10" creationId="{2AD044DE-176C-C539-B341-4FCAE8426D92}"/>
          </ac:picMkLst>
        </pc:picChg>
        <pc:picChg chg="del">
          <ac:chgData name="Turbasu Chatterjee" userId="6b50971b9507032f" providerId="LiveId" clId="{C264AEED-C50F-4715-9413-6F1E27E7C762}" dt="2024-12-13T12:57:33.315" v="8217" actId="478"/>
          <ac:picMkLst>
            <pc:docMk/>
            <pc:sldMk cId="2419327616" sldId="290"/>
            <ac:picMk id="13" creationId="{8F35DE36-4C7A-C33D-9F21-3AFEE05580FD}"/>
          </ac:picMkLst>
        </pc:picChg>
        <pc:picChg chg="del">
          <ac:chgData name="Turbasu Chatterjee" userId="6b50971b9507032f" providerId="LiveId" clId="{C264AEED-C50F-4715-9413-6F1E27E7C762}" dt="2024-12-13T12:57:33.315" v="8217" actId="478"/>
          <ac:picMkLst>
            <pc:docMk/>
            <pc:sldMk cId="2419327616" sldId="290"/>
            <ac:picMk id="15" creationId="{09DE1EB4-8D0C-8B61-AA3A-2F70DC09CBA8}"/>
          </ac:picMkLst>
        </pc:picChg>
        <pc:picChg chg="del">
          <ac:chgData name="Turbasu Chatterjee" userId="6b50971b9507032f" providerId="LiveId" clId="{C264AEED-C50F-4715-9413-6F1E27E7C762}" dt="2024-12-13T12:57:33.315" v="8217" actId="478"/>
          <ac:picMkLst>
            <pc:docMk/>
            <pc:sldMk cId="2419327616" sldId="290"/>
            <ac:picMk id="17" creationId="{DF942D95-5F8D-AF6A-098C-D477A517EB62}"/>
          </ac:picMkLst>
        </pc:picChg>
      </pc:sldChg>
      <pc:sldChg chg="modSp add mod">
        <pc:chgData name="Turbasu Chatterjee" userId="6b50971b9507032f" providerId="LiveId" clId="{C264AEED-C50F-4715-9413-6F1E27E7C762}" dt="2024-12-13T13:08:08.828" v="8648"/>
        <pc:sldMkLst>
          <pc:docMk/>
          <pc:sldMk cId="4187276421" sldId="291"/>
        </pc:sldMkLst>
        <pc:spChg chg="mod">
          <ac:chgData name="Turbasu Chatterjee" userId="6b50971b9507032f" providerId="LiveId" clId="{C264AEED-C50F-4715-9413-6F1E27E7C762}" dt="2024-12-13T13:08:08.828" v="8648"/>
          <ac:spMkLst>
            <pc:docMk/>
            <pc:sldMk cId="4187276421" sldId="291"/>
            <ac:spMk id="3" creationId="{5BA31580-BBC3-DC2C-2FD3-C02B5E7CF0A9}"/>
          </ac:spMkLst>
        </pc:spChg>
      </pc:sldChg>
      <pc:sldChg chg="addSp delSp modSp add mod">
        <pc:chgData name="Turbasu Chatterjee" userId="6b50971b9507032f" providerId="LiveId" clId="{C264AEED-C50F-4715-9413-6F1E27E7C762}" dt="2024-12-13T13:20:40.788" v="8710" actId="1076"/>
        <pc:sldMkLst>
          <pc:docMk/>
          <pc:sldMk cId="3044668863" sldId="292"/>
        </pc:sldMkLst>
        <pc:spChg chg="mod">
          <ac:chgData name="Turbasu Chatterjee" userId="6b50971b9507032f" providerId="LiveId" clId="{C264AEED-C50F-4715-9413-6F1E27E7C762}" dt="2024-12-13T13:11:26.939" v="8675" actId="20577"/>
          <ac:spMkLst>
            <pc:docMk/>
            <pc:sldMk cId="3044668863" sldId="292"/>
            <ac:spMk id="2" creationId="{89C32EFF-DC66-44DA-EE35-C04070EC07CF}"/>
          </ac:spMkLst>
        </pc:spChg>
        <pc:spChg chg="del mod">
          <ac:chgData name="Turbasu Chatterjee" userId="6b50971b9507032f" providerId="LiveId" clId="{C264AEED-C50F-4715-9413-6F1E27E7C762}" dt="2024-12-13T13:11:18.042" v="8651" actId="478"/>
          <ac:spMkLst>
            <pc:docMk/>
            <pc:sldMk cId="3044668863" sldId="292"/>
            <ac:spMk id="3" creationId="{E8CE80D6-2F6F-0C5C-94A6-7CF043507279}"/>
          </ac:spMkLst>
        </pc:spChg>
        <pc:spChg chg="add del mod">
          <ac:chgData name="Turbasu Chatterjee" userId="6b50971b9507032f" providerId="LiveId" clId="{C264AEED-C50F-4715-9413-6F1E27E7C762}" dt="2024-12-13T13:11:45.364" v="8679" actId="478"/>
          <ac:spMkLst>
            <pc:docMk/>
            <pc:sldMk cId="3044668863" sldId="292"/>
            <ac:spMk id="5" creationId="{B57EB015-F209-13A0-6E4A-0252AB4EFF77}"/>
          </ac:spMkLst>
        </pc:spChg>
        <pc:picChg chg="add del mod">
          <ac:chgData name="Turbasu Chatterjee" userId="6b50971b9507032f" providerId="LiveId" clId="{C264AEED-C50F-4715-9413-6F1E27E7C762}" dt="2024-12-13T13:20:25.012" v="8707" actId="478"/>
          <ac:picMkLst>
            <pc:docMk/>
            <pc:sldMk cId="3044668863" sldId="292"/>
            <ac:picMk id="6146" creationId="{2D2FE9BC-BF67-8726-38B0-54552343B926}"/>
          </ac:picMkLst>
        </pc:picChg>
        <pc:picChg chg="add mod">
          <ac:chgData name="Turbasu Chatterjee" userId="6b50971b9507032f" providerId="LiveId" clId="{C264AEED-C50F-4715-9413-6F1E27E7C762}" dt="2024-12-13T13:20:40.788" v="8710" actId="1076"/>
          <ac:picMkLst>
            <pc:docMk/>
            <pc:sldMk cId="3044668863" sldId="292"/>
            <ac:picMk id="6148" creationId="{B420BD16-72F7-4012-EDBE-5AE2A3A37A14}"/>
          </ac:picMkLst>
        </pc:picChg>
      </pc:sldChg>
      <pc:sldChg chg="addSp delSp modSp add mod">
        <pc:chgData name="Turbasu Chatterjee" userId="6b50971b9507032f" providerId="LiveId" clId="{C264AEED-C50F-4715-9413-6F1E27E7C762}" dt="2024-12-13T14:37:37.628" v="9446" actId="113"/>
        <pc:sldMkLst>
          <pc:docMk/>
          <pc:sldMk cId="2366813748" sldId="293"/>
        </pc:sldMkLst>
        <pc:spChg chg="mod">
          <ac:chgData name="Turbasu Chatterjee" userId="6b50971b9507032f" providerId="LiveId" clId="{C264AEED-C50F-4715-9413-6F1E27E7C762}" dt="2024-12-13T13:12:22.998" v="8703" actId="20577"/>
          <ac:spMkLst>
            <pc:docMk/>
            <pc:sldMk cId="2366813748" sldId="293"/>
            <ac:spMk id="2" creationId="{30CC5B64-008C-76CE-BDC4-06D29DF985A4}"/>
          </ac:spMkLst>
        </pc:spChg>
        <pc:spChg chg="add mod">
          <ac:chgData name="Turbasu Chatterjee" userId="6b50971b9507032f" providerId="LiveId" clId="{C264AEED-C50F-4715-9413-6F1E27E7C762}" dt="2024-12-13T14:37:37.628" v="9446" actId="113"/>
          <ac:spMkLst>
            <pc:docMk/>
            <pc:sldMk cId="2366813748" sldId="293"/>
            <ac:spMk id="3" creationId="{4F4586B2-AFCE-E20A-E759-7B22D1341928}"/>
          </ac:spMkLst>
        </pc:spChg>
        <pc:picChg chg="del">
          <ac:chgData name="Turbasu Chatterjee" userId="6b50971b9507032f" providerId="LiveId" clId="{C264AEED-C50F-4715-9413-6F1E27E7C762}" dt="2024-12-13T13:12:29.391" v="8704" actId="478"/>
          <ac:picMkLst>
            <pc:docMk/>
            <pc:sldMk cId="2366813748" sldId="293"/>
            <ac:picMk id="6146" creationId="{8F99C46F-803F-999B-C45E-E34F63ACDDC2}"/>
          </ac:picMkLst>
        </pc:picChg>
      </pc:sldChg>
      <pc:sldChg chg="modSp add mod">
        <pc:chgData name="Turbasu Chatterjee" userId="6b50971b9507032f" providerId="LiveId" clId="{C264AEED-C50F-4715-9413-6F1E27E7C762}" dt="2024-12-13T14:37:48.904" v="9449" actId="113"/>
        <pc:sldMkLst>
          <pc:docMk/>
          <pc:sldMk cId="2986624278" sldId="294"/>
        </pc:sldMkLst>
        <pc:spChg chg="mod">
          <ac:chgData name="Turbasu Chatterjee" userId="6b50971b9507032f" providerId="LiveId" clId="{C264AEED-C50F-4715-9413-6F1E27E7C762}" dt="2024-12-13T14:37:48.904" v="9449" actId="113"/>
          <ac:spMkLst>
            <pc:docMk/>
            <pc:sldMk cId="2986624278" sldId="294"/>
            <ac:spMk id="3" creationId="{B532AF5E-7BB8-2A45-A826-6733AD9B39CA}"/>
          </ac:spMkLst>
        </pc:spChg>
      </pc:sldChg>
      <pc:sldChg chg="delSp add del">
        <pc:chgData name="Turbasu Chatterjee" userId="6b50971b9507032f" providerId="LiveId" clId="{C264AEED-C50F-4715-9413-6F1E27E7C762}" dt="2024-12-13T14:12:42.306" v="8711" actId="47"/>
        <pc:sldMkLst>
          <pc:docMk/>
          <pc:sldMk cId="3258736413" sldId="294"/>
        </pc:sldMkLst>
        <pc:picChg chg="del">
          <ac:chgData name="Turbasu Chatterjee" userId="6b50971b9507032f" providerId="LiveId" clId="{C264AEED-C50F-4715-9413-6F1E27E7C762}" dt="2024-12-13T13:18:59.584" v="8706" actId="478"/>
          <ac:picMkLst>
            <pc:docMk/>
            <pc:sldMk cId="3258736413" sldId="294"/>
            <ac:picMk id="6146" creationId="{3DC48D35-6D1B-E78C-54D6-C45FD40EA2F7}"/>
          </ac:picMkLst>
        </pc:picChg>
      </pc:sldChg>
      <pc:sldChg chg="add">
        <pc:chgData name="Turbasu Chatterjee" userId="6b50971b9507032f" providerId="LiveId" clId="{C264AEED-C50F-4715-9413-6F1E27E7C762}" dt="2024-12-13T14:39:17.196" v="9450" actId="2890"/>
        <pc:sldMkLst>
          <pc:docMk/>
          <pc:sldMk cId="3768383160" sldId="295"/>
        </pc:sldMkLst>
      </pc:sldChg>
      <pc:sldChg chg="add">
        <pc:chgData name="Turbasu Chatterjee" userId="6b50971b9507032f" providerId="LiveId" clId="{C264AEED-C50F-4715-9413-6F1E27E7C762}" dt="2024-12-13T14:45:15.922" v="9451" actId="2890"/>
        <pc:sldMkLst>
          <pc:docMk/>
          <pc:sldMk cId="3832119495" sldId="296"/>
        </pc:sldMkLst>
      </pc:sldChg>
      <pc:sldChg chg="addSp modSp add mod">
        <pc:chgData name="Turbasu Chatterjee" userId="6b50971b9507032f" providerId="LiveId" clId="{C264AEED-C50F-4715-9413-6F1E27E7C762}" dt="2024-12-13T15:00:00.847" v="10012" actId="1076"/>
        <pc:sldMkLst>
          <pc:docMk/>
          <pc:sldMk cId="2774171006" sldId="297"/>
        </pc:sldMkLst>
        <pc:spChg chg="mod">
          <ac:chgData name="Turbasu Chatterjee" userId="6b50971b9507032f" providerId="LiveId" clId="{C264AEED-C50F-4715-9413-6F1E27E7C762}" dt="2024-12-13T14:47:59.366" v="9475" actId="20577"/>
          <ac:spMkLst>
            <pc:docMk/>
            <pc:sldMk cId="2774171006" sldId="297"/>
            <ac:spMk id="2" creationId="{7A3087B8-7D81-5AC0-0F1C-1B31A438A39B}"/>
          </ac:spMkLst>
        </pc:spChg>
        <pc:spChg chg="mod">
          <ac:chgData name="Turbasu Chatterjee" userId="6b50971b9507032f" providerId="LiveId" clId="{C264AEED-C50F-4715-9413-6F1E27E7C762}" dt="2024-12-13T14:58:38.546" v="9974"/>
          <ac:spMkLst>
            <pc:docMk/>
            <pc:sldMk cId="2774171006" sldId="297"/>
            <ac:spMk id="3" creationId="{A6FF28FD-FE67-4CC1-5C99-FF81CB4309D5}"/>
          </ac:spMkLst>
        </pc:spChg>
        <pc:spChg chg="add mod">
          <ac:chgData name="Turbasu Chatterjee" userId="6b50971b9507032f" providerId="LiveId" clId="{C264AEED-C50F-4715-9413-6F1E27E7C762}" dt="2024-12-13T14:58:53.890" v="9975" actId="1076"/>
          <ac:spMkLst>
            <pc:docMk/>
            <pc:sldMk cId="2774171006" sldId="297"/>
            <ac:spMk id="4" creationId="{E279A42A-A598-15A2-C63B-38D3A2957DFD}"/>
          </ac:spMkLst>
        </pc:spChg>
        <pc:spChg chg="add mod">
          <ac:chgData name="Turbasu Chatterjee" userId="6b50971b9507032f" providerId="LiveId" clId="{C264AEED-C50F-4715-9413-6F1E27E7C762}" dt="2024-12-13T14:58:53.890" v="9975" actId="1076"/>
          <ac:spMkLst>
            <pc:docMk/>
            <pc:sldMk cId="2774171006" sldId="297"/>
            <ac:spMk id="5" creationId="{01E4AD5A-D520-B26A-FA26-4FB0049BB39A}"/>
          </ac:spMkLst>
        </pc:spChg>
        <pc:spChg chg="add mod">
          <ac:chgData name="Turbasu Chatterjee" userId="6b50971b9507032f" providerId="LiveId" clId="{C264AEED-C50F-4715-9413-6F1E27E7C762}" dt="2024-12-13T14:58:53.890" v="9975" actId="1076"/>
          <ac:spMkLst>
            <pc:docMk/>
            <pc:sldMk cId="2774171006" sldId="297"/>
            <ac:spMk id="6" creationId="{1F4E817C-00D5-1EE1-1F3B-1EBC196C9BF5}"/>
          </ac:spMkLst>
        </pc:spChg>
        <pc:spChg chg="add mod">
          <ac:chgData name="Turbasu Chatterjee" userId="6b50971b9507032f" providerId="LiveId" clId="{C264AEED-C50F-4715-9413-6F1E27E7C762}" dt="2024-12-13T14:51:37.377" v="9905"/>
          <ac:spMkLst>
            <pc:docMk/>
            <pc:sldMk cId="2774171006" sldId="297"/>
            <ac:spMk id="7" creationId="{52F93464-378D-B2E2-E013-5170FD0F1DE8}"/>
          </ac:spMkLst>
        </pc:spChg>
        <pc:spChg chg="add mod">
          <ac:chgData name="Turbasu Chatterjee" userId="6b50971b9507032f" providerId="LiveId" clId="{C264AEED-C50F-4715-9413-6F1E27E7C762}" dt="2024-12-13T14:58:53.890" v="9975" actId="1076"/>
          <ac:spMkLst>
            <pc:docMk/>
            <pc:sldMk cId="2774171006" sldId="297"/>
            <ac:spMk id="8" creationId="{7056B25F-5C47-EF71-42F6-28B4F1165EA3}"/>
          </ac:spMkLst>
        </pc:spChg>
        <pc:spChg chg="add mod">
          <ac:chgData name="Turbasu Chatterjee" userId="6b50971b9507032f" providerId="LiveId" clId="{C264AEED-C50F-4715-9413-6F1E27E7C762}" dt="2024-12-13T14:58:53.890" v="9975" actId="1076"/>
          <ac:spMkLst>
            <pc:docMk/>
            <pc:sldMk cId="2774171006" sldId="297"/>
            <ac:spMk id="9" creationId="{78586AE6-E809-7E0D-6C7A-645A0E9C9EA8}"/>
          </ac:spMkLst>
        </pc:spChg>
        <pc:spChg chg="add mod">
          <ac:chgData name="Turbasu Chatterjee" userId="6b50971b9507032f" providerId="LiveId" clId="{C264AEED-C50F-4715-9413-6F1E27E7C762}" dt="2024-12-13T14:58:53.890" v="9975" actId="1076"/>
          <ac:spMkLst>
            <pc:docMk/>
            <pc:sldMk cId="2774171006" sldId="297"/>
            <ac:spMk id="10" creationId="{FE5750E4-C134-8502-B414-260A3717D3C7}"/>
          </ac:spMkLst>
        </pc:spChg>
        <pc:spChg chg="add mod">
          <ac:chgData name="Turbasu Chatterjee" userId="6b50971b9507032f" providerId="LiveId" clId="{C264AEED-C50F-4715-9413-6F1E27E7C762}" dt="2024-12-13T14:59:21.316" v="9976" actId="207"/>
          <ac:spMkLst>
            <pc:docMk/>
            <pc:sldMk cId="2774171006" sldId="297"/>
            <ac:spMk id="11" creationId="{B1FBAF30-4FE0-DB2F-F6A6-9AA8DDEE6A14}"/>
          </ac:spMkLst>
        </pc:spChg>
        <pc:spChg chg="add mod">
          <ac:chgData name="Turbasu Chatterjee" userId="6b50971b9507032f" providerId="LiveId" clId="{C264AEED-C50F-4715-9413-6F1E27E7C762}" dt="2024-12-13T14:59:21.316" v="9976" actId="207"/>
          <ac:spMkLst>
            <pc:docMk/>
            <pc:sldMk cId="2774171006" sldId="297"/>
            <ac:spMk id="12" creationId="{5018E2D0-A06C-887C-29BC-91CECA774BF4}"/>
          </ac:spMkLst>
        </pc:spChg>
        <pc:spChg chg="add mod">
          <ac:chgData name="Turbasu Chatterjee" userId="6b50971b9507032f" providerId="LiveId" clId="{C264AEED-C50F-4715-9413-6F1E27E7C762}" dt="2024-12-13T14:59:21.316" v="9976" actId="207"/>
          <ac:spMkLst>
            <pc:docMk/>
            <pc:sldMk cId="2774171006" sldId="297"/>
            <ac:spMk id="13" creationId="{04992375-7402-F3BF-2F32-8406FB8F6E42}"/>
          </ac:spMkLst>
        </pc:spChg>
        <pc:spChg chg="add mod">
          <ac:chgData name="Turbasu Chatterjee" userId="6b50971b9507032f" providerId="LiveId" clId="{C264AEED-C50F-4715-9413-6F1E27E7C762}" dt="2024-12-13T14:59:21.316" v="9976" actId="207"/>
          <ac:spMkLst>
            <pc:docMk/>
            <pc:sldMk cId="2774171006" sldId="297"/>
            <ac:spMk id="14" creationId="{C067C18A-385A-AE61-B8B0-348547D788FB}"/>
          </ac:spMkLst>
        </pc:spChg>
        <pc:spChg chg="add mod">
          <ac:chgData name="Turbasu Chatterjee" userId="6b50971b9507032f" providerId="LiveId" clId="{C264AEED-C50F-4715-9413-6F1E27E7C762}" dt="2024-12-13T14:59:21.316" v="9976" actId="207"/>
          <ac:spMkLst>
            <pc:docMk/>
            <pc:sldMk cId="2774171006" sldId="297"/>
            <ac:spMk id="15" creationId="{C782DEBB-038E-5AA8-4B06-185B7BADFAA6}"/>
          </ac:spMkLst>
        </pc:spChg>
        <pc:spChg chg="add mod">
          <ac:chgData name="Turbasu Chatterjee" userId="6b50971b9507032f" providerId="LiveId" clId="{C264AEED-C50F-4715-9413-6F1E27E7C762}" dt="2024-12-13T14:59:28.329" v="9977" actId="207"/>
          <ac:spMkLst>
            <pc:docMk/>
            <pc:sldMk cId="2774171006" sldId="297"/>
            <ac:spMk id="16" creationId="{E58AAE2B-CC77-1E5F-6500-A71CD3135944}"/>
          </ac:spMkLst>
        </pc:spChg>
        <pc:spChg chg="add mod">
          <ac:chgData name="Turbasu Chatterjee" userId="6b50971b9507032f" providerId="LiveId" clId="{C264AEED-C50F-4715-9413-6F1E27E7C762}" dt="2024-12-13T14:59:34.135" v="9978" actId="207"/>
          <ac:spMkLst>
            <pc:docMk/>
            <pc:sldMk cId="2774171006" sldId="297"/>
            <ac:spMk id="17" creationId="{875D8D9A-9AC8-8854-C747-881572DA420E}"/>
          </ac:spMkLst>
        </pc:spChg>
        <pc:spChg chg="add mod">
          <ac:chgData name="Turbasu Chatterjee" userId="6b50971b9507032f" providerId="LiveId" clId="{C264AEED-C50F-4715-9413-6F1E27E7C762}" dt="2024-12-13T15:00:00.847" v="10012" actId="1076"/>
          <ac:spMkLst>
            <pc:docMk/>
            <pc:sldMk cId="2774171006" sldId="297"/>
            <ac:spMk id="18" creationId="{FDF147F2-D9E5-F62E-E646-B6658B631F5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CEE439-B100-4D31-8B12-CDF877383EC6}" type="datetimeFigureOut">
              <a:rPr lang="en-IN" smtClean="0"/>
              <a:t>05-08-2025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34155A-B7EC-4FB3-BF62-5071CE15E5DA}" type="slidenum">
              <a:rPr lang="en-IN" smtClean="0"/>
              <a:t>‹#›</a:t>
            </a:fld>
            <a:endParaRPr lang="en-IN"/>
          </a:p>
        </p:txBody>
      </p:sp>
    </p:spTree>
    <p:extLst>
      <p:ext uri="{BB962C8B-B14F-4D97-AF65-F5344CB8AC3E}">
        <p14:creationId xmlns:p14="http://schemas.microsoft.com/office/powerpoint/2010/main" val="2782002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A34155A-B7EC-4FB3-BF62-5071CE15E5DA}" type="slidenum">
              <a:rPr lang="en-IN" smtClean="0"/>
              <a:t>1</a:t>
            </a:fld>
            <a:endParaRPr lang="en-IN"/>
          </a:p>
        </p:txBody>
      </p:sp>
    </p:spTree>
    <p:extLst>
      <p:ext uri="{BB962C8B-B14F-4D97-AF65-F5344CB8AC3E}">
        <p14:creationId xmlns:p14="http://schemas.microsoft.com/office/powerpoint/2010/main" val="2599734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F83D70-91AA-429A-BD57-1CB6792B30EE}"/>
              </a:ext>
            </a:extLst>
          </p:cNvPr>
          <p:cNvSpPr>
            <a:spLocks noGrp="1"/>
          </p:cNvSpPr>
          <p:nvPr>
            <p:ph type="ctrTitle"/>
          </p:nvPr>
        </p:nvSpPr>
        <p:spPr>
          <a:xfrm>
            <a:off x="1611561" y="634199"/>
            <a:ext cx="9288096" cy="2956718"/>
          </a:xfrm>
        </p:spPr>
        <p:txBody>
          <a:bodyPr anchor="t">
            <a:noAutofit/>
          </a:bodyPr>
          <a:lstStyle>
            <a:lvl1pPr algn="l">
              <a:defRPr sz="6600" cap="all" baseline="0"/>
            </a:lvl1pPr>
          </a:lstStyle>
          <a:p>
            <a:r>
              <a:rPr lang="en-US" dirty="0"/>
              <a:t>Click to edit Master title style</a:t>
            </a:r>
          </a:p>
        </p:txBody>
      </p:sp>
      <p:sp>
        <p:nvSpPr>
          <p:cNvPr id="3" name="Subtitle 2">
            <a:extLst>
              <a:ext uri="{FF2B5EF4-FFF2-40B4-BE49-F238E27FC236}">
                <a16:creationId xmlns:a16="http://schemas.microsoft.com/office/drawing/2014/main" xmlns="" id="{F065D245-B564-481D-A323-F73C5BCA8461}"/>
              </a:ext>
            </a:extLst>
          </p:cNvPr>
          <p:cNvSpPr>
            <a:spLocks noGrp="1"/>
          </p:cNvSpPr>
          <p:nvPr>
            <p:ph type="subTitle" idx="1"/>
          </p:nvPr>
        </p:nvSpPr>
        <p:spPr>
          <a:xfrm>
            <a:off x="1088136" y="4455621"/>
            <a:ext cx="9288096" cy="1435331"/>
          </a:xfrm>
        </p:spPr>
        <p:txBody>
          <a:bodyPr>
            <a:normAutofit/>
          </a:bodyPr>
          <a:lstStyle>
            <a:lvl1pPr marL="0" indent="0" algn="l">
              <a:lnSpc>
                <a:spcPct val="12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xmlns="" id="{28E072EE-51B3-4C0C-A460-4684AB079301}"/>
              </a:ext>
            </a:extLst>
          </p:cNvPr>
          <p:cNvSpPr>
            <a:spLocks noGrp="1"/>
          </p:cNvSpPr>
          <p:nvPr>
            <p:ph type="dt" sz="half" idx="10"/>
          </p:nvPr>
        </p:nvSpPr>
        <p:spPr/>
        <p:txBody>
          <a:bodyPr/>
          <a:lstStyle/>
          <a:p>
            <a:fld id="{81B09963-7738-436D-8FDE-344A1D3FDCB0}" type="datetime1">
              <a:rPr lang="en-US" smtClean="0"/>
              <a:t>8/5/2025</a:t>
            </a:fld>
            <a:endParaRPr lang="en-US"/>
          </a:p>
        </p:txBody>
      </p:sp>
      <p:sp>
        <p:nvSpPr>
          <p:cNvPr id="5" name="Footer Placeholder 4">
            <a:extLst>
              <a:ext uri="{FF2B5EF4-FFF2-40B4-BE49-F238E27FC236}">
                <a16:creationId xmlns:a16="http://schemas.microsoft.com/office/drawing/2014/main" xmlns="" id="{011422A5-3076-413B-84CB-ED3BA4171CC0}"/>
              </a:ext>
            </a:extLst>
          </p:cNvPr>
          <p:cNvSpPr>
            <a:spLocks noGrp="1"/>
          </p:cNvSpPr>
          <p:nvPr>
            <p:ph type="ftr" sz="quarter" idx="11"/>
          </p:nvPr>
        </p:nvSpPr>
        <p:spPr/>
        <p:txBody>
          <a:bodyPr/>
          <a:lstStyle/>
          <a:p>
            <a:r>
              <a:rPr lang="en-US" smtClean="0"/>
              <a:t>This is for study purpose only not for demonstration in public/commercial use</a:t>
            </a:r>
            <a:endParaRPr lang="en-US"/>
          </a:p>
        </p:txBody>
      </p:sp>
      <p:sp>
        <p:nvSpPr>
          <p:cNvPr id="6" name="Slide Number Placeholder 5">
            <a:extLst>
              <a:ext uri="{FF2B5EF4-FFF2-40B4-BE49-F238E27FC236}">
                <a16:creationId xmlns:a16="http://schemas.microsoft.com/office/drawing/2014/main" xmlns="" id="{F5267C68-40D5-477E-9DBC-C28FD4B1142F}"/>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477971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D6C900-05BC-4021-B69F-2DAF974B7EF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xmlns="" id="{3F26E227-253A-44A0-9404-1CFD8CE41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9AFF5A02-0FC4-41C8-A13C-4C929B28846B}"/>
              </a:ext>
            </a:extLst>
          </p:cNvPr>
          <p:cNvSpPr>
            <a:spLocks noGrp="1"/>
          </p:cNvSpPr>
          <p:nvPr>
            <p:ph type="dt" sz="half" idx="10"/>
          </p:nvPr>
        </p:nvSpPr>
        <p:spPr/>
        <p:txBody>
          <a:bodyPr/>
          <a:lstStyle/>
          <a:p>
            <a:fld id="{46F3BE1C-F0DE-4231-85EE-E0465C5D5639}" type="datetime1">
              <a:rPr lang="en-US" smtClean="0"/>
              <a:t>8/5/2025</a:t>
            </a:fld>
            <a:endParaRPr lang="en-US"/>
          </a:p>
        </p:txBody>
      </p:sp>
      <p:sp>
        <p:nvSpPr>
          <p:cNvPr id="5" name="Footer Placeholder 4">
            <a:extLst>
              <a:ext uri="{FF2B5EF4-FFF2-40B4-BE49-F238E27FC236}">
                <a16:creationId xmlns:a16="http://schemas.microsoft.com/office/drawing/2014/main" xmlns="" id="{80459378-C430-49DB-B2D6-E32FBBCD4A6F}"/>
              </a:ext>
            </a:extLst>
          </p:cNvPr>
          <p:cNvSpPr>
            <a:spLocks noGrp="1"/>
          </p:cNvSpPr>
          <p:nvPr>
            <p:ph type="ftr" sz="quarter" idx="11"/>
          </p:nvPr>
        </p:nvSpPr>
        <p:spPr/>
        <p:txBody>
          <a:bodyPr/>
          <a:lstStyle/>
          <a:p>
            <a:r>
              <a:rPr lang="en-US" smtClean="0"/>
              <a:t>This is for study purpose only not for demonstration in public/commercial use</a:t>
            </a:r>
            <a:endParaRPr lang="en-US"/>
          </a:p>
        </p:txBody>
      </p:sp>
      <p:sp>
        <p:nvSpPr>
          <p:cNvPr id="6" name="Slide Number Placeholder 5">
            <a:extLst>
              <a:ext uri="{FF2B5EF4-FFF2-40B4-BE49-F238E27FC236}">
                <a16:creationId xmlns:a16="http://schemas.microsoft.com/office/drawing/2014/main" xmlns="" id="{E7B9D57D-CB8E-4E67-AE2D-2790E2AA60CB}"/>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496250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82CF945-D70F-49C1-8CE5-5758C1166014}"/>
              </a:ext>
            </a:extLst>
          </p:cNvPr>
          <p:cNvSpPr>
            <a:spLocks noGrp="1"/>
          </p:cNvSpPr>
          <p:nvPr>
            <p:ph type="title" orient="vert"/>
          </p:nvPr>
        </p:nvSpPr>
        <p:spPr>
          <a:xfrm>
            <a:off x="9182100" y="1091381"/>
            <a:ext cx="2171700" cy="4953369"/>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xmlns="" id="{C2FDB721-04AA-4330-8045-3F2D9BB4BC66}"/>
              </a:ext>
            </a:extLst>
          </p:cNvPr>
          <p:cNvSpPr>
            <a:spLocks noGrp="1"/>
          </p:cNvSpPr>
          <p:nvPr>
            <p:ph type="body" orient="vert" idx="1"/>
          </p:nvPr>
        </p:nvSpPr>
        <p:spPr>
          <a:xfrm>
            <a:off x="838200" y="1091381"/>
            <a:ext cx="8265340" cy="495336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0F418C15-991C-4C71-8DCD-DB3B3888831F}"/>
              </a:ext>
            </a:extLst>
          </p:cNvPr>
          <p:cNvSpPr>
            <a:spLocks noGrp="1"/>
          </p:cNvSpPr>
          <p:nvPr>
            <p:ph type="dt" sz="half" idx="10"/>
          </p:nvPr>
        </p:nvSpPr>
        <p:spPr/>
        <p:txBody>
          <a:bodyPr/>
          <a:lstStyle/>
          <a:p>
            <a:fld id="{E1C43D7D-0C0A-476D-BBE5-15311440B815}" type="datetime1">
              <a:rPr lang="en-US" smtClean="0"/>
              <a:t>8/5/2025</a:t>
            </a:fld>
            <a:endParaRPr lang="en-US"/>
          </a:p>
        </p:txBody>
      </p:sp>
      <p:sp>
        <p:nvSpPr>
          <p:cNvPr id="5" name="Footer Placeholder 4">
            <a:extLst>
              <a:ext uri="{FF2B5EF4-FFF2-40B4-BE49-F238E27FC236}">
                <a16:creationId xmlns:a16="http://schemas.microsoft.com/office/drawing/2014/main" xmlns="" id="{F7728CC3-5830-4EFA-B28E-1648904DE189}"/>
              </a:ext>
            </a:extLst>
          </p:cNvPr>
          <p:cNvSpPr>
            <a:spLocks noGrp="1"/>
          </p:cNvSpPr>
          <p:nvPr>
            <p:ph type="ftr" sz="quarter" idx="11"/>
          </p:nvPr>
        </p:nvSpPr>
        <p:spPr/>
        <p:txBody>
          <a:bodyPr/>
          <a:lstStyle/>
          <a:p>
            <a:r>
              <a:rPr lang="en-US" smtClean="0"/>
              <a:t>This is for study purpose only not for demonstration in public/commercial use</a:t>
            </a:r>
            <a:endParaRPr lang="en-US"/>
          </a:p>
        </p:txBody>
      </p:sp>
      <p:sp>
        <p:nvSpPr>
          <p:cNvPr id="6" name="Slide Number Placeholder 5">
            <a:extLst>
              <a:ext uri="{FF2B5EF4-FFF2-40B4-BE49-F238E27FC236}">
                <a16:creationId xmlns:a16="http://schemas.microsoft.com/office/drawing/2014/main" xmlns="" id="{FCDA91B6-E419-4483-9B66-3C758788BC48}"/>
              </a:ext>
            </a:extLst>
          </p:cNvPr>
          <p:cNvSpPr>
            <a:spLocks noGrp="1"/>
          </p:cNvSpPr>
          <p:nvPr>
            <p:ph type="sldNum" sz="quarter" idx="12"/>
          </p:nvPr>
        </p:nvSpPr>
        <p:spPr/>
        <p:txBody>
          <a:bodyPr/>
          <a:lstStyle/>
          <a:p>
            <a:fld id="{719D7796-F675-488F-AC46-C88938C80352}" type="slidenum">
              <a:rPr lang="en-US" smtClean="0"/>
              <a:t>‹#›</a:t>
            </a:fld>
            <a:endParaRPr lang="en-US"/>
          </a:p>
        </p:txBody>
      </p:sp>
      <p:cxnSp>
        <p:nvCxnSpPr>
          <p:cNvPr id="7" name="Straight Connector 6">
            <a:extLst>
              <a:ext uri="{FF2B5EF4-FFF2-40B4-BE49-F238E27FC236}">
                <a16:creationId xmlns:a16="http://schemas.microsoft.com/office/drawing/2014/main" xmlns="" id="{DE447C6A-78C3-4687-9A71-A05DBF6700DE}"/>
              </a:ext>
            </a:extLst>
          </p:cNvPr>
          <p:cNvCxnSpPr>
            <a:cxnSpLocks/>
          </p:cNvCxnSpPr>
          <p:nvPr/>
        </p:nvCxnSpPr>
        <p:spPr>
          <a:xfrm>
            <a:off x="11387805"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2173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3EE2F5-9D3C-4BE7-9AD5-335B31CF2C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E5F98C4F-4BF6-47CF-ABEE-2B12748C4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D539070-70D2-4DD1-A439-155343FE262E}"/>
              </a:ext>
            </a:extLst>
          </p:cNvPr>
          <p:cNvSpPr>
            <a:spLocks noGrp="1"/>
          </p:cNvSpPr>
          <p:nvPr>
            <p:ph type="dt" sz="half" idx="10"/>
          </p:nvPr>
        </p:nvSpPr>
        <p:spPr/>
        <p:txBody>
          <a:bodyPr/>
          <a:lstStyle/>
          <a:p>
            <a:fld id="{A9E147FD-8A5C-49A7-89E4-03330CAB338A}" type="datetime1">
              <a:rPr lang="en-US" smtClean="0"/>
              <a:t>8/5/2025</a:t>
            </a:fld>
            <a:endParaRPr lang="en-US"/>
          </a:p>
        </p:txBody>
      </p:sp>
      <p:sp>
        <p:nvSpPr>
          <p:cNvPr id="5" name="Footer Placeholder 4">
            <a:extLst>
              <a:ext uri="{FF2B5EF4-FFF2-40B4-BE49-F238E27FC236}">
                <a16:creationId xmlns:a16="http://schemas.microsoft.com/office/drawing/2014/main" xmlns="" id="{6151AB30-CD74-471D-9FA6-ADC0C901E6D0}"/>
              </a:ext>
            </a:extLst>
          </p:cNvPr>
          <p:cNvSpPr>
            <a:spLocks noGrp="1"/>
          </p:cNvSpPr>
          <p:nvPr>
            <p:ph type="ftr" sz="quarter" idx="11"/>
          </p:nvPr>
        </p:nvSpPr>
        <p:spPr/>
        <p:txBody>
          <a:bodyPr/>
          <a:lstStyle/>
          <a:p>
            <a:r>
              <a:rPr lang="en-US" smtClean="0"/>
              <a:t>This is for study purpose only not for demonstration in public/commercial use</a:t>
            </a:r>
            <a:endParaRPr lang="en-US"/>
          </a:p>
        </p:txBody>
      </p:sp>
      <p:sp>
        <p:nvSpPr>
          <p:cNvPr id="6" name="Slide Number Placeholder 5">
            <a:extLst>
              <a:ext uri="{FF2B5EF4-FFF2-40B4-BE49-F238E27FC236}">
                <a16:creationId xmlns:a16="http://schemas.microsoft.com/office/drawing/2014/main" xmlns="" id="{A6A137C4-F19E-4521-8DCB-4E0CF9CA3193}"/>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154829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48007D-9B1D-4E2C-B38F-29C6820996DF}"/>
              </a:ext>
            </a:extLst>
          </p:cNvPr>
          <p:cNvSpPr>
            <a:spLocks noGrp="1"/>
          </p:cNvSpPr>
          <p:nvPr>
            <p:ph type="title"/>
          </p:nvPr>
        </p:nvSpPr>
        <p:spPr>
          <a:xfrm>
            <a:off x="1090940" y="1099127"/>
            <a:ext cx="9272260" cy="3472874"/>
          </a:xfrm>
        </p:spPr>
        <p:txBody>
          <a:bodyPr anchor="t">
            <a:normAutofit/>
          </a:bodyPr>
          <a:lstStyle>
            <a:lvl1pPr>
              <a:defRPr sz="40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5960C51B-B525-4032-9D08-2978D7367BFF}"/>
              </a:ext>
            </a:extLst>
          </p:cNvPr>
          <p:cNvSpPr>
            <a:spLocks noGrp="1"/>
          </p:cNvSpPr>
          <p:nvPr>
            <p:ph type="body" idx="1"/>
          </p:nvPr>
        </p:nvSpPr>
        <p:spPr>
          <a:xfrm>
            <a:off x="1090939" y="4572000"/>
            <a:ext cx="9272262" cy="1320801"/>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B3408851-4DCC-447C-828A-5F7E66F7623D}"/>
              </a:ext>
            </a:extLst>
          </p:cNvPr>
          <p:cNvSpPr>
            <a:spLocks noGrp="1"/>
          </p:cNvSpPr>
          <p:nvPr>
            <p:ph type="dt" sz="half" idx="10"/>
          </p:nvPr>
        </p:nvSpPr>
        <p:spPr/>
        <p:txBody>
          <a:bodyPr/>
          <a:lstStyle/>
          <a:p>
            <a:fld id="{D7107DF1-4A2D-4923-94E7-65FA71941ADB}" type="datetime1">
              <a:rPr lang="en-US" smtClean="0"/>
              <a:t>8/5/2025</a:t>
            </a:fld>
            <a:endParaRPr lang="en-US"/>
          </a:p>
        </p:txBody>
      </p:sp>
      <p:sp>
        <p:nvSpPr>
          <p:cNvPr id="5" name="Footer Placeholder 4">
            <a:extLst>
              <a:ext uri="{FF2B5EF4-FFF2-40B4-BE49-F238E27FC236}">
                <a16:creationId xmlns:a16="http://schemas.microsoft.com/office/drawing/2014/main" xmlns="" id="{4C094542-CAEF-4D6C-BE6A-BC100F0590F9}"/>
              </a:ext>
            </a:extLst>
          </p:cNvPr>
          <p:cNvSpPr>
            <a:spLocks noGrp="1"/>
          </p:cNvSpPr>
          <p:nvPr>
            <p:ph type="ftr" sz="quarter" idx="11"/>
          </p:nvPr>
        </p:nvSpPr>
        <p:spPr/>
        <p:txBody>
          <a:bodyPr/>
          <a:lstStyle/>
          <a:p>
            <a:r>
              <a:rPr lang="en-US" smtClean="0"/>
              <a:t>This is for study purpose only not for demonstration in public/commercial use</a:t>
            </a:r>
            <a:endParaRPr lang="en-US"/>
          </a:p>
        </p:txBody>
      </p:sp>
      <p:sp>
        <p:nvSpPr>
          <p:cNvPr id="6" name="Slide Number Placeholder 5">
            <a:extLst>
              <a:ext uri="{FF2B5EF4-FFF2-40B4-BE49-F238E27FC236}">
                <a16:creationId xmlns:a16="http://schemas.microsoft.com/office/drawing/2014/main" xmlns="" id="{2C8BDE40-8468-4051-9703-B751608AAF9D}"/>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739816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6BF7AE-3892-4896-8C15-7A35A41EFD9C}"/>
              </a:ext>
            </a:extLst>
          </p:cNvPr>
          <p:cNvSpPr>
            <a:spLocks noGrp="1"/>
          </p:cNvSpPr>
          <p:nvPr>
            <p:ph type="title"/>
          </p:nvPr>
        </p:nvSpPr>
        <p:spPr>
          <a:xfrm>
            <a:off x="1088136" y="1088136"/>
            <a:ext cx="9890066" cy="1294228"/>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xmlns="" id="{F2FD9A26-86F1-4817-B243-4DE63B4F182F}"/>
              </a:ext>
            </a:extLst>
          </p:cNvPr>
          <p:cNvSpPr>
            <a:spLocks noGrp="1"/>
          </p:cNvSpPr>
          <p:nvPr>
            <p:ph sz="half" idx="1"/>
          </p:nvPr>
        </p:nvSpPr>
        <p:spPr>
          <a:xfrm>
            <a:off x="1082185" y="2440568"/>
            <a:ext cx="4841505" cy="38012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xmlns="" id="{D454BF9B-EA16-48C8-96B9-7A66051BE768}"/>
              </a:ext>
            </a:extLst>
          </p:cNvPr>
          <p:cNvSpPr>
            <a:spLocks noGrp="1"/>
          </p:cNvSpPr>
          <p:nvPr>
            <p:ph sz="half" idx="2"/>
          </p:nvPr>
        </p:nvSpPr>
        <p:spPr>
          <a:xfrm>
            <a:off x="6172200" y="2440568"/>
            <a:ext cx="4806002" cy="3801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D16E2D9F-1FCE-4A1C-996E-DB05777A8994}"/>
              </a:ext>
            </a:extLst>
          </p:cNvPr>
          <p:cNvSpPr>
            <a:spLocks noGrp="1"/>
          </p:cNvSpPr>
          <p:nvPr>
            <p:ph type="dt" sz="half" idx="10"/>
          </p:nvPr>
        </p:nvSpPr>
        <p:spPr/>
        <p:txBody>
          <a:bodyPr/>
          <a:lstStyle/>
          <a:p>
            <a:fld id="{3CF8FA5A-D897-4106-AD50-1451BE496E65}" type="datetime1">
              <a:rPr lang="en-US" smtClean="0"/>
              <a:t>8/5/2025</a:t>
            </a:fld>
            <a:endParaRPr lang="en-US"/>
          </a:p>
        </p:txBody>
      </p:sp>
      <p:sp>
        <p:nvSpPr>
          <p:cNvPr id="6" name="Footer Placeholder 5">
            <a:extLst>
              <a:ext uri="{FF2B5EF4-FFF2-40B4-BE49-F238E27FC236}">
                <a16:creationId xmlns:a16="http://schemas.microsoft.com/office/drawing/2014/main" xmlns="" id="{40629E05-3F6C-40BF-9324-118588B6CAE6}"/>
              </a:ext>
            </a:extLst>
          </p:cNvPr>
          <p:cNvSpPr>
            <a:spLocks noGrp="1"/>
          </p:cNvSpPr>
          <p:nvPr>
            <p:ph type="ftr" sz="quarter" idx="11"/>
          </p:nvPr>
        </p:nvSpPr>
        <p:spPr/>
        <p:txBody>
          <a:bodyPr/>
          <a:lstStyle/>
          <a:p>
            <a:r>
              <a:rPr lang="en-US" smtClean="0"/>
              <a:t>This is for study purpose only not for demonstration in public/commercial use</a:t>
            </a:r>
            <a:endParaRPr lang="en-US"/>
          </a:p>
        </p:txBody>
      </p:sp>
      <p:sp>
        <p:nvSpPr>
          <p:cNvPr id="7" name="Slide Number Placeholder 6">
            <a:extLst>
              <a:ext uri="{FF2B5EF4-FFF2-40B4-BE49-F238E27FC236}">
                <a16:creationId xmlns:a16="http://schemas.microsoft.com/office/drawing/2014/main" xmlns="" id="{069BE013-C5C0-4CBD-982E-36F037F7366F}"/>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006175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BED885-5FE5-4407-BE4D-FAD01C40A905}"/>
              </a:ext>
            </a:extLst>
          </p:cNvPr>
          <p:cNvSpPr>
            <a:spLocks noGrp="1"/>
          </p:cNvSpPr>
          <p:nvPr>
            <p:ph type="title"/>
          </p:nvPr>
        </p:nvSpPr>
        <p:spPr>
          <a:xfrm>
            <a:off x="1090940" y="1084333"/>
            <a:ext cx="9949455" cy="838856"/>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xmlns="" id="{6E322A77-C134-4857-83E5-51217D3C29FB}"/>
              </a:ext>
            </a:extLst>
          </p:cNvPr>
          <p:cNvSpPr>
            <a:spLocks noGrp="1"/>
          </p:cNvSpPr>
          <p:nvPr>
            <p:ph type="body" idx="1"/>
          </p:nvPr>
        </p:nvSpPr>
        <p:spPr>
          <a:xfrm>
            <a:off x="1092088" y="1923190"/>
            <a:ext cx="4816475"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xmlns="" id="{9A4ECBFE-C62C-471B-BFE4-1272EAC3479D}"/>
              </a:ext>
            </a:extLst>
          </p:cNvPr>
          <p:cNvSpPr>
            <a:spLocks noGrp="1"/>
          </p:cNvSpPr>
          <p:nvPr>
            <p:ph sz="half" idx="2"/>
          </p:nvPr>
        </p:nvSpPr>
        <p:spPr>
          <a:xfrm>
            <a:off x="1092088" y="2825791"/>
            <a:ext cx="4816475" cy="336387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xmlns="" id="{7710AFC6-F407-4F35-BD37-B32F9B4036D0}"/>
              </a:ext>
            </a:extLst>
          </p:cNvPr>
          <p:cNvSpPr>
            <a:spLocks noGrp="1"/>
          </p:cNvSpPr>
          <p:nvPr>
            <p:ph type="body" sz="quarter" idx="3"/>
          </p:nvPr>
        </p:nvSpPr>
        <p:spPr>
          <a:xfrm>
            <a:off x="6215482" y="1923190"/>
            <a:ext cx="4824913"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458D60D5-0F83-46CB-92F3-849FC08E6E92}"/>
              </a:ext>
            </a:extLst>
          </p:cNvPr>
          <p:cNvSpPr>
            <a:spLocks noGrp="1"/>
          </p:cNvSpPr>
          <p:nvPr>
            <p:ph sz="quarter" idx="4"/>
          </p:nvPr>
        </p:nvSpPr>
        <p:spPr>
          <a:xfrm>
            <a:off x="6215482" y="2825791"/>
            <a:ext cx="4824913" cy="33638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AA5AE694-5CA0-48DA-90D3-EC42BD1D86C1}"/>
              </a:ext>
            </a:extLst>
          </p:cNvPr>
          <p:cNvSpPr>
            <a:spLocks noGrp="1"/>
          </p:cNvSpPr>
          <p:nvPr>
            <p:ph type="dt" sz="half" idx="10"/>
          </p:nvPr>
        </p:nvSpPr>
        <p:spPr/>
        <p:txBody>
          <a:bodyPr/>
          <a:lstStyle/>
          <a:p>
            <a:fld id="{FCFE930B-DC9F-4612-9061-2E5D5E128661}" type="datetime1">
              <a:rPr lang="en-US" smtClean="0"/>
              <a:t>8/5/2025</a:t>
            </a:fld>
            <a:endParaRPr lang="en-US"/>
          </a:p>
        </p:txBody>
      </p:sp>
      <p:sp>
        <p:nvSpPr>
          <p:cNvPr id="8" name="Footer Placeholder 7">
            <a:extLst>
              <a:ext uri="{FF2B5EF4-FFF2-40B4-BE49-F238E27FC236}">
                <a16:creationId xmlns:a16="http://schemas.microsoft.com/office/drawing/2014/main" xmlns="" id="{F340A80D-4CCB-4899-9E1D-A5967F4E649A}"/>
              </a:ext>
            </a:extLst>
          </p:cNvPr>
          <p:cNvSpPr>
            <a:spLocks noGrp="1"/>
          </p:cNvSpPr>
          <p:nvPr>
            <p:ph type="ftr" sz="quarter" idx="11"/>
          </p:nvPr>
        </p:nvSpPr>
        <p:spPr/>
        <p:txBody>
          <a:bodyPr/>
          <a:lstStyle/>
          <a:p>
            <a:r>
              <a:rPr lang="en-US" smtClean="0"/>
              <a:t>This is for study purpose only not for demonstration in public/commercial use</a:t>
            </a:r>
            <a:endParaRPr lang="en-US"/>
          </a:p>
        </p:txBody>
      </p:sp>
      <p:sp>
        <p:nvSpPr>
          <p:cNvPr id="9" name="Slide Number Placeholder 8">
            <a:extLst>
              <a:ext uri="{FF2B5EF4-FFF2-40B4-BE49-F238E27FC236}">
                <a16:creationId xmlns:a16="http://schemas.microsoft.com/office/drawing/2014/main" xmlns="" id="{4F753A9D-469A-4ED9-99A1-7E4B115F8933}"/>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4258939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E87C91E-0A11-4E5D-9B8D-5316E73A2D58}"/>
              </a:ext>
            </a:extLst>
          </p:cNvPr>
          <p:cNvSpPr>
            <a:spLocks noGrp="1"/>
          </p:cNvSpPr>
          <p:nvPr>
            <p:ph type="title"/>
          </p:nvPr>
        </p:nvSpPr>
        <p:spPr/>
        <p:txBody>
          <a:bodyPr/>
          <a:lstStyle>
            <a:lvl1pPr>
              <a:defRPr cap="all" baseline="0"/>
            </a:lvl1pPr>
          </a:lstStyle>
          <a:p>
            <a:r>
              <a:rPr lang="en-US" dirty="0"/>
              <a:t>Click to edit Master title style</a:t>
            </a:r>
          </a:p>
        </p:txBody>
      </p:sp>
      <p:sp>
        <p:nvSpPr>
          <p:cNvPr id="3" name="Date Placeholder 2">
            <a:extLst>
              <a:ext uri="{FF2B5EF4-FFF2-40B4-BE49-F238E27FC236}">
                <a16:creationId xmlns:a16="http://schemas.microsoft.com/office/drawing/2014/main" xmlns="" id="{A1B8A8D1-71AD-4F9F-B393-9EED83FEF003}"/>
              </a:ext>
            </a:extLst>
          </p:cNvPr>
          <p:cNvSpPr>
            <a:spLocks noGrp="1"/>
          </p:cNvSpPr>
          <p:nvPr>
            <p:ph type="dt" sz="half" idx="10"/>
          </p:nvPr>
        </p:nvSpPr>
        <p:spPr/>
        <p:txBody>
          <a:bodyPr/>
          <a:lstStyle/>
          <a:p>
            <a:fld id="{8773BCE6-B069-44FC-83BC-9E32FBB43561}" type="datetime1">
              <a:rPr lang="en-US" smtClean="0"/>
              <a:t>8/5/2025</a:t>
            </a:fld>
            <a:endParaRPr lang="en-US"/>
          </a:p>
        </p:txBody>
      </p:sp>
      <p:sp>
        <p:nvSpPr>
          <p:cNvPr id="4" name="Footer Placeholder 3">
            <a:extLst>
              <a:ext uri="{FF2B5EF4-FFF2-40B4-BE49-F238E27FC236}">
                <a16:creationId xmlns:a16="http://schemas.microsoft.com/office/drawing/2014/main" xmlns="" id="{D7E36922-9A4C-453D-9B70-0C3A70281C03}"/>
              </a:ext>
            </a:extLst>
          </p:cNvPr>
          <p:cNvSpPr>
            <a:spLocks noGrp="1"/>
          </p:cNvSpPr>
          <p:nvPr>
            <p:ph type="ftr" sz="quarter" idx="11"/>
          </p:nvPr>
        </p:nvSpPr>
        <p:spPr/>
        <p:txBody>
          <a:bodyPr/>
          <a:lstStyle/>
          <a:p>
            <a:r>
              <a:rPr lang="en-US" smtClean="0"/>
              <a:t>This is for study purpose only not for demonstration in public/commercial use</a:t>
            </a:r>
            <a:endParaRPr lang="en-US"/>
          </a:p>
        </p:txBody>
      </p:sp>
      <p:sp>
        <p:nvSpPr>
          <p:cNvPr id="5" name="Slide Number Placeholder 4">
            <a:extLst>
              <a:ext uri="{FF2B5EF4-FFF2-40B4-BE49-F238E27FC236}">
                <a16:creationId xmlns:a16="http://schemas.microsoft.com/office/drawing/2014/main" xmlns="" id="{EF5AAEF2-65DC-4E28-9AA4-5115ACB074CC}"/>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503966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D448B02B-A32A-4383-BBC7-0C383390A96F}"/>
              </a:ext>
            </a:extLst>
          </p:cNvPr>
          <p:cNvSpPr>
            <a:spLocks noGrp="1"/>
          </p:cNvSpPr>
          <p:nvPr>
            <p:ph type="dt" sz="half" idx="10"/>
          </p:nvPr>
        </p:nvSpPr>
        <p:spPr/>
        <p:txBody>
          <a:bodyPr/>
          <a:lstStyle/>
          <a:p>
            <a:fld id="{7E0434C5-9975-43D8-A4A3-19DFD74F3D3C}" type="datetime1">
              <a:rPr lang="en-US" smtClean="0"/>
              <a:t>8/5/2025</a:t>
            </a:fld>
            <a:endParaRPr lang="en-US"/>
          </a:p>
        </p:txBody>
      </p:sp>
      <p:sp>
        <p:nvSpPr>
          <p:cNvPr id="3" name="Footer Placeholder 2">
            <a:extLst>
              <a:ext uri="{FF2B5EF4-FFF2-40B4-BE49-F238E27FC236}">
                <a16:creationId xmlns:a16="http://schemas.microsoft.com/office/drawing/2014/main" xmlns="" id="{FCFF7E77-47E0-4F9E-9148-8D0C59C0CFCE}"/>
              </a:ext>
            </a:extLst>
          </p:cNvPr>
          <p:cNvSpPr>
            <a:spLocks noGrp="1"/>
          </p:cNvSpPr>
          <p:nvPr>
            <p:ph type="ftr" sz="quarter" idx="11"/>
          </p:nvPr>
        </p:nvSpPr>
        <p:spPr/>
        <p:txBody>
          <a:bodyPr/>
          <a:lstStyle/>
          <a:p>
            <a:r>
              <a:rPr lang="en-US" smtClean="0"/>
              <a:t>This is for study purpose only not for demonstration in public/commercial use</a:t>
            </a:r>
            <a:endParaRPr lang="en-US"/>
          </a:p>
        </p:txBody>
      </p:sp>
      <p:sp>
        <p:nvSpPr>
          <p:cNvPr id="4" name="Slide Number Placeholder 3">
            <a:extLst>
              <a:ext uri="{FF2B5EF4-FFF2-40B4-BE49-F238E27FC236}">
                <a16:creationId xmlns:a16="http://schemas.microsoft.com/office/drawing/2014/main" xmlns="" id="{898005A2-ECF0-4759-A17B-FDECE80683F4}"/>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135490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A1DD4B-5676-477E-8C52-4C1CF160FCDE}"/>
              </a:ext>
            </a:extLst>
          </p:cNvPr>
          <p:cNvSpPr>
            <a:spLocks noGrp="1"/>
          </p:cNvSpPr>
          <p:nvPr>
            <p:ph type="title"/>
          </p:nvPr>
        </p:nvSpPr>
        <p:spPr>
          <a:xfrm>
            <a:off x="1090940" y="1094448"/>
            <a:ext cx="3785860" cy="1554362"/>
          </a:xfrm>
        </p:spPr>
        <p:txBody>
          <a:bodyPr anchor="t">
            <a:normAutofit/>
          </a:bodyPr>
          <a:lstStyle>
            <a:lvl1pPr>
              <a:defRPr sz="2800" cap="all" baseline="0"/>
            </a:lvl1pPr>
          </a:lstStyle>
          <a:p>
            <a:r>
              <a:rPr lang="en-US" dirty="0"/>
              <a:t>Click to edit Master title style</a:t>
            </a:r>
          </a:p>
        </p:txBody>
      </p:sp>
      <p:sp>
        <p:nvSpPr>
          <p:cNvPr id="3" name="Content Placeholder 2">
            <a:extLst>
              <a:ext uri="{FF2B5EF4-FFF2-40B4-BE49-F238E27FC236}">
                <a16:creationId xmlns:a16="http://schemas.microsoft.com/office/drawing/2014/main" xmlns="" id="{4B5A3E63-EB15-4D82-BF2B-36BB030C430D}"/>
              </a:ext>
            </a:extLst>
          </p:cNvPr>
          <p:cNvSpPr>
            <a:spLocks noGrp="1"/>
          </p:cNvSpPr>
          <p:nvPr>
            <p:ph idx="1"/>
          </p:nvPr>
        </p:nvSpPr>
        <p:spPr>
          <a:xfrm>
            <a:off x="5524500" y="922689"/>
            <a:ext cx="548600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xmlns="" id="{7CBE994E-BAB7-43DC-A0E4-C779CF2A33D5}"/>
              </a:ext>
            </a:extLst>
          </p:cNvPr>
          <p:cNvSpPr>
            <a:spLocks noGrp="1"/>
          </p:cNvSpPr>
          <p:nvPr>
            <p:ph type="body" sz="half" idx="2"/>
          </p:nvPr>
        </p:nvSpPr>
        <p:spPr>
          <a:xfrm>
            <a:off x="1090940" y="2701254"/>
            <a:ext cx="3785860" cy="316773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EDEFAAA-1B70-42AA-ADCC-F49B58132654}"/>
              </a:ext>
            </a:extLst>
          </p:cNvPr>
          <p:cNvSpPr>
            <a:spLocks noGrp="1"/>
          </p:cNvSpPr>
          <p:nvPr>
            <p:ph type="dt" sz="half" idx="10"/>
          </p:nvPr>
        </p:nvSpPr>
        <p:spPr/>
        <p:txBody>
          <a:bodyPr/>
          <a:lstStyle/>
          <a:p>
            <a:fld id="{671E8407-CA69-4B9C-8708-27CD4A147906}" type="datetime1">
              <a:rPr lang="en-US" smtClean="0"/>
              <a:t>8/5/2025</a:t>
            </a:fld>
            <a:endParaRPr lang="en-US"/>
          </a:p>
        </p:txBody>
      </p:sp>
      <p:sp>
        <p:nvSpPr>
          <p:cNvPr id="6" name="Footer Placeholder 5">
            <a:extLst>
              <a:ext uri="{FF2B5EF4-FFF2-40B4-BE49-F238E27FC236}">
                <a16:creationId xmlns:a16="http://schemas.microsoft.com/office/drawing/2014/main" xmlns="" id="{E4C7B6CC-1C13-4F34-AC86-CCD442C8C3DA}"/>
              </a:ext>
            </a:extLst>
          </p:cNvPr>
          <p:cNvSpPr>
            <a:spLocks noGrp="1"/>
          </p:cNvSpPr>
          <p:nvPr>
            <p:ph type="ftr" sz="quarter" idx="11"/>
          </p:nvPr>
        </p:nvSpPr>
        <p:spPr/>
        <p:txBody>
          <a:bodyPr/>
          <a:lstStyle/>
          <a:p>
            <a:r>
              <a:rPr lang="en-US" smtClean="0"/>
              <a:t>This is for study purpose only not for demonstration in public/commercial use</a:t>
            </a:r>
            <a:endParaRPr lang="en-US"/>
          </a:p>
        </p:txBody>
      </p:sp>
      <p:sp>
        <p:nvSpPr>
          <p:cNvPr id="7" name="Slide Number Placeholder 6">
            <a:extLst>
              <a:ext uri="{FF2B5EF4-FFF2-40B4-BE49-F238E27FC236}">
                <a16:creationId xmlns:a16="http://schemas.microsoft.com/office/drawing/2014/main" xmlns="" id="{69F1B638-9061-41AD-AF47-73A4AF8B781A}"/>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083705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CF3C43-1676-4A29-83F9-D788ED2E71E9}"/>
              </a:ext>
            </a:extLst>
          </p:cNvPr>
          <p:cNvSpPr>
            <a:spLocks noGrp="1"/>
          </p:cNvSpPr>
          <p:nvPr>
            <p:ph type="title"/>
          </p:nvPr>
        </p:nvSpPr>
        <p:spPr>
          <a:xfrm>
            <a:off x="1090940" y="1097280"/>
            <a:ext cx="3785860" cy="1559740"/>
          </a:xfrm>
        </p:spPr>
        <p:txBody>
          <a:bodyPr anchor="t">
            <a:normAutofit/>
          </a:bodyPr>
          <a:lstStyle>
            <a:lvl1pPr>
              <a:defRPr sz="2800" cap="all"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xmlns="" id="{5214A903-97C7-4349-B8CE-1BBED1942E3B}"/>
              </a:ext>
            </a:extLst>
          </p:cNvPr>
          <p:cNvSpPr>
            <a:spLocks noGrp="1"/>
          </p:cNvSpPr>
          <p:nvPr>
            <p:ph type="pic" idx="1"/>
          </p:nvPr>
        </p:nvSpPr>
        <p:spPr>
          <a:xfrm>
            <a:off x="5524500" y="1143000"/>
            <a:ext cx="5486400"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xmlns="" id="{BF0A9F58-4AEB-4286-98F7-3C77AA913BE8}"/>
              </a:ext>
            </a:extLst>
          </p:cNvPr>
          <p:cNvSpPr>
            <a:spLocks noGrp="1"/>
          </p:cNvSpPr>
          <p:nvPr>
            <p:ph type="body" sz="half" idx="2"/>
          </p:nvPr>
        </p:nvSpPr>
        <p:spPr>
          <a:xfrm>
            <a:off x="1090940" y="2697480"/>
            <a:ext cx="3785860" cy="309342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4F55A58-F085-4500-AF61-045B12C8F41E}"/>
              </a:ext>
            </a:extLst>
          </p:cNvPr>
          <p:cNvSpPr>
            <a:spLocks noGrp="1"/>
          </p:cNvSpPr>
          <p:nvPr>
            <p:ph type="dt" sz="half" idx="10"/>
          </p:nvPr>
        </p:nvSpPr>
        <p:spPr/>
        <p:txBody>
          <a:bodyPr/>
          <a:lstStyle/>
          <a:p>
            <a:fld id="{DEC15318-9DC2-4FC3-8C32-054CFB5EE442}" type="datetime1">
              <a:rPr lang="en-US" smtClean="0"/>
              <a:t>8/5/2025</a:t>
            </a:fld>
            <a:endParaRPr lang="en-US"/>
          </a:p>
        </p:txBody>
      </p:sp>
      <p:sp>
        <p:nvSpPr>
          <p:cNvPr id="6" name="Footer Placeholder 5">
            <a:extLst>
              <a:ext uri="{FF2B5EF4-FFF2-40B4-BE49-F238E27FC236}">
                <a16:creationId xmlns:a16="http://schemas.microsoft.com/office/drawing/2014/main" xmlns="" id="{E9936470-561D-49AE-AC84-B79D483FDA77}"/>
              </a:ext>
            </a:extLst>
          </p:cNvPr>
          <p:cNvSpPr>
            <a:spLocks noGrp="1"/>
          </p:cNvSpPr>
          <p:nvPr>
            <p:ph type="ftr" sz="quarter" idx="11"/>
          </p:nvPr>
        </p:nvSpPr>
        <p:spPr/>
        <p:txBody>
          <a:bodyPr/>
          <a:lstStyle/>
          <a:p>
            <a:r>
              <a:rPr lang="en-US" smtClean="0"/>
              <a:t>This is for study purpose only not for demonstration in public/commercial use</a:t>
            </a:r>
            <a:endParaRPr lang="en-US"/>
          </a:p>
        </p:txBody>
      </p:sp>
      <p:sp>
        <p:nvSpPr>
          <p:cNvPr id="7" name="Slide Number Placeholder 6">
            <a:extLst>
              <a:ext uri="{FF2B5EF4-FFF2-40B4-BE49-F238E27FC236}">
                <a16:creationId xmlns:a16="http://schemas.microsoft.com/office/drawing/2014/main" xmlns="" id="{6EEF2BE2-DF21-4683-9D5F-849A525FD5C4}"/>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920509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E4438DC-3CEE-4170-9B1C-BAC05CD8C3B5}"/>
              </a:ext>
            </a:extLst>
          </p:cNvPr>
          <p:cNvSpPr>
            <a:spLocks noGrp="1"/>
          </p:cNvSpPr>
          <p:nvPr>
            <p:ph type="title"/>
          </p:nvPr>
        </p:nvSpPr>
        <p:spPr>
          <a:xfrm>
            <a:off x="1088136" y="1090245"/>
            <a:ext cx="9922764" cy="1294228"/>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xmlns="" id="{47C19D24-DCBE-47F9-8B85-8A118B02B3C9}"/>
              </a:ext>
            </a:extLst>
          </p:cNvPr>
          <p:cNvSpPr>
            <a:spLocks noGrp="1"/>
          </p:cNvSpPr>
          <p:nvPr>
            <p:ph type="body" idx="1"/>
          </p:nvPr>
        </p:nvSpPr>
        <p:spPr>
          <a:xfrm>
            <a:off x="1088136" y="2447778"/>
            <a:ext cx="9922764" cy="38387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334F5788-BDCE-49E2-80AE-31C739C6A0CE}"/>
              </a:ext>
            </a:extLst>
          </p:cNvPr>
          <p:cNvSpPr>
            <a:spLocks noGrp="1"/>
          </p:cNvSpPr>
          <p:nvPr>
            <p:ph type="dt" sz="half" idx="2"/>
          </p:nvPr>
        </p:nvSpPr>
        <p:spPr>
          <a:xfrm>
            <a:off x="7315200" y="6389688"/>
            <a:ext cx="3695302" cy="365125"/>
          </a:xfrm>
          <a:prstGeom prst="rect">
            <a:avLst/>
          </a:prstGeom>
        </p:spPr>
        <p:txBody>
          <a:bodyPr vert="horz" lIns="91440" tIns="45720" rIns="91440" bIns="45720" rtlCol="0" anchor="ctr"/>
          <a:lstStyle>
            <a:lvl1pPr algn="l">
              <a:defRPr sz="900">
                <a:solidFill>
                  <a:schemeClr val="tx1"/>
                </a:solidFill>
              </a:defRPr>
            </a:lvl1pPr>
          </a:lstStyle>
          <a:p>
            <a:fld id="{34C90EBF-542D-4C4D-821C-B0F213AB55FC}" type="datetime1">
              <a:rPr lang="en-US" smtClean="0"/>
              <a:t>8/5/2025</a:t>
            </a:fld>
            <a:endParaRPr lang="en-US"/>
          </a:p>
        </p:txBody>
      </p:sp>
      <p:sp>
        <p:nvSpPr>
          <p:cNvPr id="5" name="Footer Placeholder 4">
            <a:extLst>
              <a:ext uri="{FF2B5EF4-FFF2-40B4-BE49-F238E27FC236}">
                <a16:creationId xmlns:a16="http://schemas.microsoft.com/office/drawing/2014/main" xmlns="" id="{FD1D5844-8163-4D82-BEFC-BC2D8D511B7E}"/>
              </a:ext>
            </a:extLst>
          </p:cNvPr>
          <p:cNvSpPr>
            <a:spLocks noGrp="1"/>
          </p:cNvSpPr>
          <p:nvPr>
            <p:ph type="ftr" sz="quarter" idx="3"/>
          </p:nvPr>
        </p:nvSpPr>
        <p:spPr>
          <a:xfrm>
            <a:off x="1090940" y="6389688"/>
            <a:ext cx="4433560" cy="365125"/>
          </a:xfrm>
          <a:prstGeom prst="rect">
            <a:avLst/>
          </a:prstGeom>
        </p:spPr>
        <p:txBody>
          <a:bodyPr vert="horz" lIns="91440" tIns="45720" rIns="91440" bIns="45720" rtlCol="0" anchor="ctr"/>
          <a:lstStyle>
            <a:lvl1pPr algn="l">
              <a:defRPr sz="900">
                <a:solidFill>
                  <a:schemeClr val="tx1"/>
                </a:solidFill>
              </a:defRPr>
            </a:lvl1pPr>
          </a:lstStyle>
          <a:p>
            <a:r>
              <a:rPr lang="en-US" smtClean="0"/>
              <a:t>This is for study purpose only not for demonstration in public/commercial use</a:t>
            </a:r>
            <a:endParaRPr lang="en-US"/>
          </a:p>
        </p:txBody>
      </p:sp>
      <p:sp>
        <p:nvSpPr>
          <p:cNvPr id="6" name="Slide Number Placeholder 5">
            <a:extLst>
              <a:ext uri="{FF2B5EF4-FFF2-40B4-BE49-F238E27FC236}">
                <a16:creationId xmlns:a16="http://schemas.microsoft.com/office/drawing/2014/main" xmlns="" id="{22698A50-C435-4220-82C6-C8D62A7C9EB0}"/>
              </a:ext>
            </a:extLst>
          </p:cNvPr>
          <p:cNvSpPr>
            <a:spLocks noGrp="1"/>
          </p:cNvSpPr>
          <p:nvPr>
            <p:ph type="sldNum" sz="quarter" idx="4"/>
          </p:nvPr>
        </p:nvSpPr>
        <p:spPr>
          <a:xfrm>
            <a:off x="10983190" y="6389688"/>
            <a:ext cx="940296" cy="365125"/>
          </a:xfrm>
          <a:prstGeom prst="rect">
            <a:avLst/>
          </a:prstGeom>
        </p:spPr>
        <p:txBody>
          <a:bodyPr vert="horz" lIns="91440" tIns="45720" rIns="91440" bIns="45720" rtlCol="0" anchor="ctr"/>
          <a:lstStyle>
            <a:lvl1pPr algn="r">
              <a:defRPr sz="900">
                <a:solidFill>
                  <a:schemeClr val="tx1"/>
                </a:solidFill>
              </a:defRPr>
            </a:lvl1pPr>
          </a:lstStyle>
          <a:p>
            <a:fld id="{719D7796-F675-488F-AC46-C88938C80352}" type="slidenum">
              <a:rPr lang="en-US" smtClean="0"/>
              <a:t>‹#›</a:t>
            </a:fld>
            <a:endParaRPr lang="en-US"/>
          </a:p>
        </p:txBody>
      </p:sp>
      <p:cxnSp>
        <p:nvCxnSpPr>
          <p:cNvPr id="28" name="Straight Connector 27">
            <a:extLst>
              <a:ext uri="{FF2B5EF4-FFF2-40B4-BE49-F238E27FC236}">
                <a16:creationId xmlns:a16="http://schemas.microsoft.com/office/drawing/2014/main" xmlns="" id="{D8689CE0-64D2-447C-9C1F-872D111D8AC3}"/>
              </a:ext>
            </a:extLst>
          </p:cNvPr>
          <p:cNvCxnSpPr>
            <a:cxnSpLocks/>
          </p:cNvCxnSpPr>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2531318"/>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69" r:id="rId6"/>
    <p:sldLayoutId id="2147483765" r:id="rId7"/>
    <p:sldLayoutId id="2147483766" r:id="rId8"/>
    <p:sldLayoutId id="2147483767" r:id="rId9"/>
    <p:sldLayoutId id="2147483768" r:id="rId10"/>
    <p:sldLayoutId id="2147483770" r:id="rId11"/>
  </p:sldLayoutIdLst>
  <p:hf sldNum="0" hdr="0" dt="0"/>
  <p:txStyles>
    <p:title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7.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28.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25.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6.png"/></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2.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4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0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6.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xmlns="" id="{D0B7304F-E6C0-414A-A6DA-6D87129ACDD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ct background of mesh">
            <a:extLst>
              <a:ext uri="{FF2B5EF4-FFF2-40B4-BE49-F238E27FC236}">
                <a16:creationId xmlns:a16="http://schemas.microsoft.com/office/drawing/2014/main" xmlns="" id="{C583998A-B2E3-E8E9-CC6D-D82D06F8E3B1}"/>
              </a:ext>
            </a:extLst>
          </p:cNvPr>
          <p:cNvPicPr>
            <a:picLocks noChangeAspect="1"/>
          </p:cNvPicPr>
          <p:nvPr/>
        </p:nvPicPr>
        <p:blipFill>
          <a:blip r:embed="rId3">
            <a:alphaModFix amt="60000"/>
          </a:blip>
          <a:srcRect b="15730"/>
          <a:stretch/>
        </p:blipFill>
        <p:spPr>
          <a:xfrm>
            <a:off x="1" y="1"/>
            <a:ext cx="12192000" cy="6858000"/>
          </a:xfrm>
          <a:prstGeom prst="rect">
            <a:avLst/>
          </a:prstGeom>
        </p:spPr>
      </p:pic>
      <p:sp>
        <p:nvSpPr>
          <p:cNvPr id="2" name="Title 1">
            <a:extLst>
              <a:ext uri="{FF2B5EF4-FFF2-40B4-BE49-F238E27FC236}">
                <a16:creationId xmlns:a16="http://schemas.microsoft.com/office/drawing/2014/main" xmlns="" id="{D26F1501-365F-1112-A373-F0E3A77AAE0F}"/>
              </a:ext>
            </a:extLst>
          </p:cNvPr>
          <p:cNvSpPr>
            <a:spLocks noGrp="1"/>
          </p:cNvSpPr>
          <p:nvPr>
            <p:ph type="ctrTitle"/>
          </p:nvPr>
        </p:nvSpPr>
        <p:spPr>
          <a:xfrm>
            <a:off x="79512" y="66262"/>
            <a:ext cx="12013097" cy="4974636"/>
          </a:xfrm>
        </p:spPr>
        <p:txBody>
          <a:bodyPr anchor="t">
            <a:noAutofit/>
          </a:bodyPr>
          <a:lstStyle/>
          <a:p>
            <a:r>
              <a:rPr lang="en-US" sz="8000" dirty="0">
                <a:solidFill>
                  <a:srgbClr val="FFFFFF"/>
                </a:solidFill>
              </a:rPr>
              <a:t>QUANTUM FOURIER TRANSFORM &amp; PHASE </a:t>
            </a:r>
            <a:r>
              <a:rPr lang="en-US" sz="8000" dirty="0" smtClean="0">
                <a:solidFill>
                  <a:srgbClr val="FFFFFF"/>
                </a:solidFill>
              </a:rPr>
              <a:t>ESTIMATION</a:t>
            </a:r>
            <a:br>
              <a:rPr lang="en-US" sz="8000" dirty="0" smtClean="0">
                <a:solidFill>
                  <a:srgbClr val="FFFFFF"/>
                </a:solidFill>
              </a:rPr>
            </a:br>
            <a:r>
              <a:rPr lang="en-US" sz="8000" dirty="0">
                <a:solidFill>
                  <a:srgbClr val="FFFFFF"/>
                </a:solidFill>
              </a:rPr>
              <a:t/>
            </a:r>
            <a:br>
              <a:rPr lang="en-US" sz="8000" dirty="0">
                <a:solidFill>
                  <a:srgbClr val="FFFFFF"/>
                </a:solidFill>
              </a:rPr>
            </a:br>
            <a:r>
              <a:rPr lang="en-US" sz="4400" dirty="0" smtClean="0">
                <a:solidFill>
                  <a:srgbClr val="FFFFFF"/>
                </a:solidFill>
              </a:rPr>
              <a:t>Prof. </a:t>
            </a:r>
            <a:r>
              <a:rPr lang="en-US" sz="4400" dirty="0" err="1" smtClean="0">
                <a:solidFill>
                  <a:srgbClr val="FFFFFF"/>
                </a:solidFill>
              </a:rPr>
              <a:t>Amlan</a:t>
            </a:r>
            <a:r>
              <a:rPr lang="en-US" sz="4400" dirty="0" smtClean="0">
                <a:solidFill>
                  <a:srgbClr val="FFFFFF"/>
                </a:solidFill>
              </a:rPr>
              <a:t> CHAKRABARTI</a:t>
            </a:r>
            <a:br>
              <a:rPr lang="en-US" sz="4400" dirty="0" smtClean="0">
                <a:solidFill>
                  <a:srgbClr val="FFFFFF"/>
                </a:solidFill>
              </a:rPr>
            </a:br>
            <a:r>
              <a:rPr lang="en-US" sz="4400" dirty="0" smtClean="0">
                <a:solidFill>
                  <a:srgbClr val="FFFFFF"/>
                </a:solidFill>
              </a:rPr>
              <a:t>University of Calcutta</a:t>
            </a:r>
            <a:endParaRPr lang="en-US" sz="4400" dirty="0">
              <a:solidFill>
                <a:srgbClr val="FFFFFF"/>
              </a:solidFill>
            </a:endParaRPr>
          </a:p>
        </p:txBody>
      </p:sp>
      <p:cxnSp>
        <p:nvCxnSpPr>
          <p:cNvPr id="24" name="Straight Connector 23">
            <a:extLst>
              <a:ext uri="{FF2B5EF4-FFF2-40B4-BE49-F238E27FC236}">
                <a16:creationId xmlns:a16="http://schemas.microsoft.com/office/drawing/2014/main" xmlns="" id="{1163B6C4-0500-4B1A-9149-4A6C7EDAF15F}"/>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1387805" y="5715292"/>
            <a:ext cx="804195" cy="0"/>
          </a:xfrm>
          <a:prstGeom prst="line">
            <a:avLst/>
          </a:prstGeom>
          <a:ln w="1206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320841" y="5638305"/>
            <a:ext cx="4129040" cy="1037928"/>
            <a:chOff x="3048000" y="3790499"/>
            <a:chExt cx="4129040" cy="1037928"/>
          </a:xfrm>
        </p:grpSpPr>
        <p:sp>
          <p:nvSpPr>
            <p:cNvPr id="7" name="TextBox 6"/>
            <p:cNvSpPr txBox="1"/>
            <p:nvPr/>
          </p:nvSpPr>
          <p:spPr>
            <a:xfrm>
              <a:off x="4089400" y="4071495"/>
              <a:ext cx="3087640" cy="400110"/>
            </a:xfrm>
            <a:prstGeom prst="rect">
              <a:avLst/>
            </a:prstGeom>
            <a:noFill/>
          </p:spPr>
          <p:txBody>
            <a:bodyPr wrap="none" rtlCol="0">
              <a:spAutoFit/>
            </a:bodyPr>
            <a:lstStyle/>
            <a:p>
              <a:r>
                <a:rPr lang="en-IN" sz="2000" dirty="0"/>
                <a:t>Quantum Computing Group</a:t>
              </a: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8000" y="3790499"/>
              <a:ext cx="1041400" cy="1037928"/>
            </a:xfrm>
            <a:prstGeom prst="rect">
              <a:avLst/>
            </a:prstGeom>
          </p:spPr>
        </p:pic>
      </p:grpSp>
      <p:sp>
        <p:nvSpPr>
          <p:cNvPr id="3" name="Footer Placeholder 2"/>
          <p:cNvSpPr>
            <a:spLocks noGrp="1"/>
          </p:cNvSpPr>
          <p:nvPr>
            <p:ph type="ftr" sz="quarter" idx="11"/>
          </p:nvPr>
        </p:nvSpPr>
        <p:spPr/>
        <p:txBody>
          <a:bodyPr/>
          <a:lstStyle/>
          <a:p>
            <a:r>
              <a:rPr lang="en-US" smtClean="0"/>
              <a:t>This is for study purpose only not for demonstration in public/commercial use</a:t>
            </a:r>
            <a:endParaRPr lang="en-US"/>
          </a:p>
        </p:txBody>
      </p:sp>
    </p:spTree>
    <p:extLst>
      <p:ext uri="{BB962C8B-B14F-4D97-AF65-F5344CB8AC3E}">
        <p14:creationId xmlns:p14="http://schemas.microsoft.com/office/powerpoint/2010/main" val="36106090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xmlns="" id="{A81420ED-766B-F69A-69D5-233C6CAF7A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13CD426C-C9F4-9017-2BA3-726418A078E6}"/>
              </a:ext>
            </a:extLst>
          </p:cNvPr>
          <p:cNvSpPr>
            <a:spLocks noGrp="1"/>
          </p:cNvSpPr>
          <p:nvPr>
            <p:ph type="title"/>
          </p:nvPr>
        </p:nvSpPr>
        <p:spPr>
          <a:xfrm>
            <a:off x="73152" y="188507"/>
            <a:ext cx="12015216" cy="936205"/>
          </a:xfrm>
        </p:spPr>
        <p:txBody>
          <a:bodyPr/>
          <a:lstStyle/>
          <a:p>
            <a:r>
              <a:rPr lang="en-US" dirty="0">
                <a:solidFill>
                  <a:schemeClr val="accent2">
                    <a:lumMod val="75000"/>
                  </a:schemeClr>
                </a:solidFill>
                <a:cs typeface="Times New Roman" panose="02020603050405020304" pitchFamily="18" charset="0"/>
              </a:rPr>
              <a:t>QFT</a:t>
            </a:r>
            <a:r>
              <a:rPr lang="en-US" baseline="-25000" dirty="0">
                <a:solidFill>
                  <a:schemeClr val="accent2">
                    <a:lumMod val="75000"/>
                  </a:schemeClr>
                </a:solidFill>
                <a:cs typeface="Times New Roman" panose="02020603050405020304" pitchFamily="18" charset="0"/>
              </a:rPr>
              <a:t>N</a:t>
            </a:r>
            <a:endParaRPr lang="en-US" dirty="0">
              <a:solidFill>
                <a:schemeClr val="accent2">
                  <a:lumMod val="75000"/>
                </a:schemeClr>
              </a:solidFill>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84CEF1E6-2486-90CE-D3DB-2247AE645981}"/>
                  </a:ext>
                </a:extLst>
              </p:cNvPr>
              <p:cNvSpPr>
                <a:spLocks noGrp="1"/>
              </p:cNvSpPr>
              <p:nvPr>
                <p:ph idx="1"/>
              </p:nvPr>
            </p:nvSpPr>
            <p:spPr>
              <a:xfrm>
                <a:off x="301752" y="1344168"/>
                <a:ext cx="11594592" cy="1894332"/>
              </a:xfrm>
            </p:spPr>
            <p:txBody>
              <a:bodyPr>
                <a:normAutofit/>
              </a:bodyPr>
              <a:lstStyle/>
              <a:p>
                <a:pPr marL="0" indent="0">
                  <a:buNone/>
                </a:pPr>
                <a:r>
                  <a:rPr lang="en-US" sz="2000" dirty="0">
                    <a:latin typeface="Cambria Math" panose="02040503050406030204" pitchFamily="18" charset="0"/>
                    <a:ea typeface="Cambria Math" panose="02040503050406030204" pitchFamily="18" charset="0"/>
                  </a:rPr>
                  <a:t>We saw </a:t>
                </a:r>
                <a14:m>
                  <m:oMath xmlns:m="http://schemas.openxmlformats.org/officeDocument/2006/math">
                    <m:f>
                      <m:fPr>
                        <m:ctrlPr>
                          <a:rPr lang="en-US" sz="200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𝑁</m:t>
                        </m:r>
                      </m:den>
                    </m:f>
                  </m:oMath>
                </a14:m>
                <a:r>
                  <a:rPr lang="en-US" sz="2000" dirty="0">
                    <a:latin typeface="Cambria Math" panose="02040503050406030204" pitchFamily="18" charset="0"/>
                    <a:ea typeface="Cambria Math" panose="02040503050406030204" pitchFamily="18" charset="0"/>
                  </a:rPr>
                  <a:t>DFT</a:t>
                </a:r>
                <a:r>
                  <a:rPr lang="en-US" sz="2000" baseline="-25000" dirty="0">
                    <a:latin typeface="Cambria Math" panose="02040503050406030204" pitchFamily="18" charset="0"/>
                    <a:ea typeface="Cambria Math" panose="02040503050406030204" pitchFamily="18" charset="0"/>
                  </a:rPr>
                  <a:t>N </a:t>
                </a:r>
                <a:r>
                  <a:rPr lang="en-US" sz="2000" dirty="0">
                    <a:latin typeface="Cambria Math" panose="02040503050406030204" pitchFamily="18" charset="0"/>
                    <a:ea typeface="Cambria Math" panose="02040503050406030204" pitchFamily="18" charset="0"/>
                  </a:rPr>
                  <a:t>is unitary. If we implemented this on a quantum computer, this is the </a:t>
                </a:r>
                <a:r>
                  <a:rPr lang="en-US" sz="2000" b="1" dirty="0">
                    <a:latin typeface="Cambria Math" panose="02040503050406030204" pitchFamily="18" charset="0"/>
                    <a:ea typeface="Cambria Math" panose="02040503050406030204" pitchFamily="18" charset="0"/>
                  </a:rPr>
                  <a:t>Quantum Fourier Transform! </a:t>
                </a:r>
              </a:p>
              <a:p>
                <a:pPr marL="0" indent="0">
                  <a:buNone/>
                </a:pPr>
                <a:endParaRPr lang="en-US" sz="2000" b="0" dirty="0">
                  <a:latin typeface="Cambria Math" panose="02040503050406030204" pitchFamily="18" charset="0"/>
                  <a:ea typeface="Cambria Math" panose="02040503050406030204" pitchFamily="18" charset="0"/>
                </a:endParaRPr>
              </a:p>
              <a:p>
                <a:pPr marL="0" indent="0">
                  <a:buNone/>
                </a:pPr>
                <a:endParaRPr lang="en-US" sz="2000" dirty="0">
                  <a:latin typeface="Cambria Math" panose="02040503050406030204" pitchFamily="18" charset="0"/>
                  <a:ea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84CEF1E6-2486-90CE-D3DB-2247AE645981}"/>
                  </a:ext>
                </a:extLst>
              </p:cNvPr>
              <p:cNvSpPr>
                <a:spLocks noGrp="1" noRot="1" noChangeAspect="1" noMove="1" noResize="1" noEditPoints="1" noAdjustHandles="1" noChangeArrowheads="1" noChangeShapeType="1" noTextEdit="1"/>
              </p:cNvSpPr>
              <p:nvPr>
                <p:ph idx="1"/>
              </p:nvPr>
            </p:nvSpPr>
            <p:spPr>
              <a:xfrm>
                <a:off x="301752" y="1344168"/>
                <a:ext cx="11594592" cy="1894332"/>
              </a:xfrm>
              <a:blipFill>
                <a:blip r:embed="rId2"/>
                <a:stretch>
                  <a:fillRect l="-578"/>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xmlns="" id="{9A1C5A02-1749-ED3D-7EC4-44BE9591317E}"/>
              </a:ext>
            </a:extLst>
          </p:cNvPr>
          <p:cNvSpPr txBox="1"/>
          <p:nvPr/>
        </p:nvSpPr>
        <p:spPr>
          <a:xfrm>
            <a:off x="2648328" y="3284049"/>
            <a:ext cx="1280160" cy="461665"/>
          </a:xfrm>
          <a:prstGeom prst="rect">
            <a:avLst/>
          </a:prstGeom>
          <a:noFill/>
        </p:spPr>
        <p:txBody>
          <a:bodyPr wrap="square">
            <a:spAutoFit/>
          </a:bodyPr>
          <a:lstStyle/>
          <a:p>
            <a:r>
              <a:rPr lang="en-US" sz="2400" dirty="0">
                <a:solidFill>
                  <a:srgbClr val="FF0000"/>
                </a:solidFill>
                <a:latin typeface="Cambria Math" panose="02040503050406030204" pitchFamily="18" charset="0"/>
                <a:ea typeface="Cambria Math" panose="02040503050406030204" pitchFamily="18" charset="0"/>
              </a:rPr>
              <a:t>QFT</a:t>
            </a:r>
            <a:r>
              <a:rPr lang="en-US" sz="2400" baseline="-25000" dirty="0">
                <a:solidFill>
                  <a:srgbClr val="FF0000"/>
                </a:solidFill>
                <a:latin typeface="Cambria Math" panose="02040503050406030204" pitchFamily="18" charset="0"/>
                <a:ea typeface="Cambria Math" panose="02040503050406030204" pitchFamily="18" charset="0"/>
              </a:rPr>
              <a:t>N</a:t>
            </a:r>
            <a:r>
              <a:rPr lang="en-US" sz="2400" dirty="0">
                <a:solidFill>
                  <a:srgbClr val="FF0000"/>
                </a:solidFill>
                <a:latin typeface="Cambria Math" panose="02040503050406030204" pitchFamily="18" charset="0"/>
                <a:ea typeface="Cambria Math" panose="02040503050406030204" pitchFamily="18" charset="0"/>
              </a:rPr>
              <a:t>=</a:t>
            </a:r>
            <a:endParaRPr lang="en-US" sz="2400" dirty="0">
              <a:solidFill>
                <a:srgbClr val="FF0000"/>
              </a:solidFill>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xmlns="" id="{66B9DF7B-E452-B39D-1183-677EBFC4D47C}"/>
                  </a:ext>
                </a:extLst>
              </p:cNvPr>
              <p:cNvSpPr txBox="1"/>
              <p:nvPr/>
            </p:nvSpPr>
            <p:spPr>
              <a:xfrm>
                <a:off x="3443856" y="3099461"/>
                <a:ext cx="1389886" cy="8352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2400" i="1" smtClean="0">
                              <a:solidFill>
                                <a:srgbClr val="FF0000"/>
                              </a:solidFill>
                              <a:latin typeface="Cambria Math" panose="02040503050406030204" pitchFamily="18" charset="0"/>
                              <a:ea typeface="Cambria Math" panose="02040503050406030204" pitchFamily="18" charset="0"/>
                            </a:rPr>
                          </m:ctrlPr>
                        </m:fPr>
                        <m:num>
                          <m:r>
                            <a:rPr lang="en-US" sz="2400" b="0" i="1" smtClean="0">
                              <a:solidFill>
                                <a:srgbClr val="FF0000"/>
                              </a:solidFill>
                              <a:latin typeface="Cambria Math" panose="02040503050406030204" pitchFamily="18" charset="0"/>
                              <a:ea typeface="Cambria Math" panose="02040503050406030204" pitchFamily="18" charset="0"/>
                            </a:rPr>
                            <m:t>1</m:t>
                          </m:r>
                        </m:num>
                        <m:den>
                          <m:r>
                            <a:rPr lang="en-US" sz="2400" b="0" i="1" smtClean="0">
                              <a:solidFill>
                                <a:srgbClr val="FF0000"/>
                              </a:solidFill>
                              <a:latin typeface="Cambria Math" panose="02040503050406030204" pitchFamily="18" charset="0"/>
                              <a:ea typeface="Cambria Math" panose="02040503050406030204" pitchFamily="18" charset="0"/>
                            </a:rPr>
                            <m:t>√</m:t>
                          </m:r>
                          <m:r>
                            <a:rPr lang="en-US" sz="2400" b="0" i="1" smtClean="0">
                              <a:solidFill>
                                <a:srgbClr val="FF0000"/>
                              </a:solidFill>
                              <a:latin typeface="Cambria Math" panose="02040503050406030204" pitchFamily="18" charset="0"/>
                              <a:ea typeface="Cambria Math" panose="02040503050406030204" pitchFamily="18" charset="0"/>
                            </a:rPr>
                            <m:t>𝑁</m:t>
                          </m:r>
                        </m:den>
                      </m:f>
                    </m:oMath>
                  </m:oMathPara>
                </a14:m>
                <a:endParaRPr lang="en-US" sz="2400" dirty="0"/>
              </a:p>
            </p:txBody>
          </p:sp>
        </mc:Choice>
        <mc:Fallback xmlns="">
          <p:sp>
            <p:nvSpPr>
              <p:cNvPr id="14" name="TextBox 13">
                <a:extLst>
                  <a:ext uri="{FF2B5EF4-FFF2-40B4-BE49-F238E27FC236}">
                    <a16:creationId xmlns:a16="http://schemas.microsoft.com/office/drawing/2014/main" id="{66B9DF7B-E452-B39D-1183-677EBFC4D47C}"/>
                  </a:ext>
                </a:extLst>
              </p:cNvPr>
              <p:cNvSpPr txBox="1">
                <a:spLocks noRot="1" noChangeAspect="1" noMove="1" noResize="1" noEditPoints="1" noAdjustHandles="1" noChangeArrowheads="1" noChangeShapeType="1" noTextEdit="1"/>
              </p:cNvSpPr>
              <p:nvPr/>
            </p:nvSpPr>
            <p:spPr>
              <a:xfrm>
                <a:off x="3443856" y="3099461"/>
                <a:ext cx="1389886" cy="835293"/>
              </a:xfrm>
              <a:prstGeom prst="rect">
                <a:avLst/>
              </a:prstGeom>
              <a:blipFill>
                <a:blip r:embed="rId3"/>
                <a:stretch>
                  <a:fillRect/>
                </a:stretch>
              </a:blipFill>
            </p:spPr>
            <p:txBody>
              <a:bodyPr/>
              <a:lstStyle/>
              <a:p>
                <a:r>
                  <a:rPr lang="en-US">
                    <a:noFill/>
                  </a:rPr>
                  <a:t> </a:t>
                </a:r>
              </a:p>
            </p:txBody>
          </p:sp>
        </mc:Fallback>
      </mc:AlternateContent>
      <p:pic>
        <p:nvPicPr>
          <p:cNvPr id="15" name="Picture 14">
            <a:extLst>
              <a:ext uri="{FF2B5EF4-FFF2-40B4-BE49-F238E27FC236}">
                <a16:creationId xmlns:a16="http://schemas.microsoft.com/office/drawing/2014/main" xmlns="" id="{D28BFE08-B451-8C83-6885-CB78CB997B7A}"/>
              </a:ext>
            </a:extLst>
          </p:cNvPr>
          <p:cNvPicPr>
            <a:picLocks noChangeAspect="1"/>
          </p:cNvPicPr>
          <p:nvPr/>
        </p:nvPicPr>
        <p:blipFill>
          <a:blip r:embed="rId4"/>
          <a:srcRect l="20471"/>
          <a:stretch/>
        </p:blipFill>
        <p:spPr>
          <a:xfrm>
            <a:off x="4413120" y="2223514"/>
            <a:ext cx="5639567" cy="2264003"/>
          </a:xfrm>
          <a:prstGeom prst="rect">
            <a:avLst/>
          </a:prstGeom>
        </p:spPr>
      </p:pic>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xmlns="" id="{1BD72D65-2870-AC31-7A31-D13A091652D0}"/>
                  </a:ext>
                </a:extLst>
              </p:cNvPr>
              <p:cNvSpPr txBox="1">
                <a:spLocks/>
              </p:cNvSpPr>
              <p:nvPr/>
            </p:nvSpPr>
            <p:spPr>
              <a:xfrm>
                <a:off x="301752" y="4811658"/>
                <a:ext cx="11594592" cy="1894332"/>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300" dirty="0">
                    <a:latin typeface="Cambria Math" panose="02040503050406030204" pitchFamily="18" charset="0"/>
                    <a:ea typeface="Cambria Math" panose="02040503050406030204" pitchFamily="18" charset="0"/>
                  </a:rPr>
                  <a:t>That is, given some </a:t>
                </a:r>
                <a14:m>
                  <m:oMath xmlns:m="http://schemas.openxmlformats.org/officeDocument/2006/math">
                    <m:d>
                      <m:dPr>
                        <m:begChr m:val="|"/>
                        <m:endChr m:val="⟩"/>
                        <m:ctrlPr>
                          <a:rPr lang="en-US" sz="3300" b="0" i="1" smtClean="0">
                            <a:latin typeface="Cambria Math" panose="02040503050406030204" pitchFamily="18" charset="0"/>
                            <a:ea typeface="Cambria Math" panose="02040503050406030204" pitchFamily="18" charset="0"/>
                          </a:rPr>
                        </m:ctrlPr>
                      </m:dPr>
                      <m:e>
                        <m:r>
                          <a:rPr lang="en-US" sz="3300" b="0" i="1" smtClean="0">
                            <a:latin typeface="Cambria Math" panose="02040503050406030204" pitchFamily="18" charset="0"/>
                            <a:ea typeface="Cambria Math" panose="02040503050406030204" pitchFamily="18" charset="0"/>
                          </a:rPr>
                          <m:t>𝜓</m:t>
                        </m:r>
                      </m:e>
                    </m:d>
                    <m:r>
                      <a:rPr lang="en-US" sz="3300" b="0" i="1" smtClean="0">
                        <a:latin typeface="Cambria Math" panose="02040503050406030204" pitchFamily="18" charset="0"/>
                        <a:ea typeface="Cambria Math" panose="02040503050406030204" pitchFamily="18" charset="0"/>
                      </a:rPr>
                      <m:t>∈</m:t>
                    </m:r>
                    <m:sSup>
                      <m:sSupPr>
                        <m:ctrlPr>
                          <a:rPr lang="en-US" sz="3300" b="0" i="1" smtClean="0">
                            <a:latin typeface="Cambria Math" panose="02040503050406030204" pitchFamily="18" charset="0"/>
                            <a:ea typeface="Cambria Math" panose="02040503050406030204" pitchFamily="18" charset="0"/>
                          </a:rPr>
                        </m:ctrlPr>
                      </m:sSupPr>
                      <m:e>
                        <m:r>
                          <a:rPr lang="en-US" sz="3300" b="0" i="1" smtClean="0">
                            <a:latin typeface="Cambria Math" panose="02040503050406030204" pitchFamily="18" charset="0"/>
                            <a:ea typeface="Cambria Math" panose="02040503050406030204" pitchFamily="18" charset="0"/>
                          </a:rPr>
                          <m:t>ℂ</m:t>
                        </m:r>
                      </m:e>
                      <m:sup>
                        <m:r>
                          <a:rPr lang="en-US" sz="3300" b="0" i="1" smtClean="0">
                            <a:latin typeface="Cambria Math" panose="02040503050406030204" pitchFamily="18" charset="0"/>
                            <a:ea typeface="Cambria Math" panose="02040503050406030204" pitchFamily="18" charset="0"/>
                          </a:rPr>
                          <m:t>𝑁</m:t>
                        </m:r>
                      </m:sup>
                    </m:sSup>
                  </m:oMath>
                </a14:m>
                <a:r>
                  <a:rPr lang="en-US" sz="3300" dirty="0">
                    <a:latin typeface="Cambria Math" panose="02040503050406030204" pitchFamily="18" charset="0"/>
                    <a:ea typeface="Cambria Math" panose="02040503050406030204" pitchFamily="18" charset="0"/>
                  </a:rPr>
                  <a:t>, nature allows us to map the normalized DFT to a quantum information system. The only problem is that for an </a:t>
                </a:r>
                <a:r>
                  <a:rPr lang="en-US" sz="3300" dirty="0">
                    <a:solidFill>
                      <a:srgbClr val="FF0000"/>
                    </a:solidFill>
                    <a:latin typeface="Cambria Math" panose="02040503050406030204" pitchFamily="18" charset="0"/>
                    <a:ea typeface="Cambria Math" panose="02040503050406030204" pitchFamily="18" charset="0"/>
                  </a:rPr>
                  <a:t>n</a:t>
                </a:r>
                <a:r>
                  <a:rPr lang="en-US" sz="3300" dirty="0">
                    <a:latin typeface="Cambria Math" panose="02040503050406030204" pitchFamily="18" charset="0"/>
                    <a:ea typeface="Cambria Math" panose="02040503050406030204" pitchFamily="18" charset="0"/>
                  </a:rPr>
                  <a:t> qubit system, the dimension is </a:t>
                </a:r>
                <a14:m>
                  <m:oMath xmlns:m="http://schemas.openxmlformats.org/officeDocument/2006/math">
                    <m:sSup>
                      <m:sSupPr>
                        <m:ctrlPr>
                          <a:rPr lang="en-US" sz="3300" b="0" i="1" smtClean="0">
                            <a:solidFill>
                              <a:srgbClr val="FF0000"/>
                            </a:solidFill>
                            <a:latin typeface="Cambria Math" panose="02040503050406030204" pitchFamily="18" charset="0"/>
                            <a:ea typeface="Cambria Math" panose="02040503050406030204" pitchFamily="18" charset="0"/>
                          </a:rPr>
                        </m:ctrlPr>
                      </m:sSupPr>
                      <m:e>
                        <m:r>
                          <m:rPr>
                            <m:sty m:val="p"/>
                          </m:rPr>
                          <a:rPr lang="en-US" sz="3300" b="0" i="0" smtClean="0">
                            <a:solidFill>
                              <a:srgbClr val="FF0000"/>
                            </a:solidFill>
                            <a:latin typeface="Cambria Math" panose="02040503050406030204" pitchFamily="18" charset="0"/>
                            <a:ea typeface="Cambria Math" panose="02040503050406030204" pitchFamily="18" charset="0"/>
                          </a:rPr>
                          <m:t>N</m:t>
                        </m:r>
                        <m:r>
                          <a:rPr lang="en-US" sz="3300" b="0" i="0" smtClean="0">
                            <a:solidFill>
                              <a:srgbClr val="FF0000"/>
                            </a:solidFill>
                            <a:latin typeface="Cambria Math" panose="02040503050406030204" pitchFamily="18" charset="0"/>
                            <a:ea typeface="Cambria Math" panose="02040503050406030204" pitchFamily="18" charset="0"/>
                          </a:rPr>
                          <m:t>= 2</m:t>
                        </m:r>
                      </m:e>
                      <m:sup>
                        <m:r>
                          <m:rPr>
                            <m:sty m:val="p"/>
                          </m:rPr>
                          <a:rPr lang="en-US" sz="3300" b="0" i="0" smtClean="0">
                            <a:solidFill>
                              <a:srgbClr val="FF0000"/>
                            </a:solidFill>
                            <a:latin typeface="Cambria Math" panose="02040503050406030204" pitchFamily="18" charset="0"/>
                            <a:ea typeface="Cambria Math" panose="02040503050406030204" pitchFamily="18" charset="0"/>
                          </a:rPr>
                          <m:t>n</m:t>
                        </m:r>
                      </m:sup>
                    </m:sSup>
                  </m:oMath>
                </a14:m>
                <a:r>
                  <a:rPr lang="en-US" sz="3300" dirty="0">
                    <a:latin typeface="Cambria Math" panose="02040503050406030204" pitchFamily="18" charset="0"/>
                    <a:ea typeface="Cambria Math" panose="02040503050406030204" pitchFamily="18" charset="0"/>
                  </a:rPr>
                  <a:t>, exponential in n!</a:t>
                </a:r>
              </a:p>
              <a:p>
                <a:pPr marL="0" indent="0">
                  <a:buNone/>
                </a:pPr>
                <a:r>
                  <a:rPr lang="en-US" sz="3300" dirty="0">
                    <a:solidFill>
                      <a:srgbClr val="FF0000"/>
                    </a:solidFill>
                    <a:latin typeface="Cambria Math" panose="02040503050406030204" pitchFamily="18" charset="0"/>
                    <a:ea typeface="Cambria Math" panose="02040503050406030204" pitchFamily="18" charset="0"/>
                  </a:rPr>
                  <a:t>Exercise**:</a:t>
                </a:r>
                <a:r>
                  <a:rPr lang="en-US" sz="3300" dirty="0">
                    <a:latin typeface="Cambria Math" panose="02040503050406030204" pitchFamily="18" charset="0"/>
                    <a:ea typeface="Cambria Math" panose="02040503050406030204" pitchFamily="18" charset="0"/>
                  </a:rPr>
                  <a:t> Can we implement DFT</a:t>
                </a:r>
                <a:r>
                  <a:rPr lang="en-US" sz="3300" baseline="-25000" dirty="0">
                    <a:latin typeface="Cambria Math" panose="02040503050406030204" pitchFamily="18" charset="0"/>
                    <a:ea typeface="Cambria Math" panose="02040503050406030204" pitchFamily="18" charset="0"/>
                  </a:rPr>
                  <a:t>N</a:t>
                </a:r>
                <a:r>
                  <a:rPr lang="en-US" sz="3300" dirty="0">
                    <a:latin typeface="Cambria Math" panose="02040503050406030204" pitchFamily="18" charset="0"/>
                    <a:ea typeface="Cambria Math" panose="02040503050406030204" pitchFamily="18" charset="0"/>
                  </a:rPr>
                  <a:t> via a quantum circuit of size polynomial in the number of qubits, n? Think about </a:t>
                </a:r>
                <a14:m>
                  <m:oMath xmlns:m="http://schemas.openxmlformats.org/officeDocument/2006/math">
                    <m:sSubSup>
                      <m:sSubSupPr>
                        <m:ctrlPr>
                          <a:rPr lang="en-US" sz="3300" b="0" i="1" smtClean="0">
                            <a:latin typeface="Cambria Math" panose="02040503050406030204" pitchFamily="18" charset="0"/>
                          </a:rPr>
                        </m:ctrlPr>
                      </m:sSubSupPr>
                      <m:e>
                        <m:r>
                          <a:rPr lang="en-US" sz="3300" b="0" i="1" smtClean="0">
                            <a:latin typeface="Cambria Math" panose="02040503050406030204" pitchFamily="18" charset="0"/>
                          </a:rPr>
                          <m:t>𝜔</m:t>
                        </m:r>
                      </m:e>
                      <m:sub>
                        <m:r>
                          <a:rPr lang="en-US" sz="3300" b="0" i="1" smtClean="0">
                            <a:latin typeface="Cambria Math" panose="02040503050406030204" pitchFamily="18" charset="0"/>
                          </a:rPr>
                          <m:t>𝑁</m:t>
                        </m:r>
                      </m:sub>
                      <m:sup>
                        <m:r>
                          <a:rPr lang="en-US" sz="3300" b="0" i="1" smtClean="0">
                            <a:latin typeface="Cambria Math" panose="02040503050406030204" pitchFamily="18" charset="0"/>
                          </a:rPr>
                          <m:t>𝑗</m:t>
                        </m:r>
                      </m:sup>
                    </m:sSubSup>
                    <m:r>
                      <a:rPr lang="en-US" sz="3300" b="0" i="1" smtClean="0">
                        <a:latin typeface="Cambria Math" panose="02040503050406030204" pitchFamily="18" charset="0"/>
                      </a:rPr>
                      <m:t>=</m:t>
                    </m:r>
                    <m:sSup>
                      <m:sSupPr>
                        <m:ctrlPr>
                          <a:rPr lang="en-US" sz="3300" b="0" i="1" smtClean="0">
                            <a:latin typeface="Cambria Math" panose="02040503050406030204" pitchFamily="18" charset="0"/>
                          </a:rPr>
                        </m:ctrlPr>
                      </m:sSupPr>
                      <m:e>
                        <m:r>
                          <a:rPr lang="en-US" sz="3300" b="0" i="1" smtClean="0">
                            <a:latin typeface="Cambria Math" panose="02040503050406030204" pitchFamily="18" charset="0"/>
                          </a:rPr>
                          <m:t>𝑒</m:t>
                        </m:r>
                      </m:e>
                      <m:sup>
                        <m:r>
                          <a:rPr lang="en-US" sz="3300" b="0" i="1" smtClean="0">
                            <a:latin typeface="Cambria Math" panose="02040503050406030204" pitchFamily="18" charset="0"/>
                          </a:rPr>
                          <m:t>2</m:t>
                        </m:r>
                        <m:r>
                          <a:rPr lang="en-US" sz="3300" b="0" i="1" smtClean="0">
                            <a:latin typeface="Cambria Math" panose="02040503050406030204" pitchFamily="18" charset="0"/>
                          </a:rPr>
                          <m:t>𝜋</m:t>
                        </m:r>
                        <m:r>
                          <a:rPr lang="en-US" sz="3300" b="0" i="1" smtClean="0">
                            <a:latin typeface="Cambria Math" panose="02040503050406030204" pitchFamily="18" charset="0"/>
                          </a:rPr>
                          <m:t>𝑖</m:t>
                        </m:r>
                        <m:f>
                          <m:fPr>
                            <m:ctrlPr>
                              <a:rPr lang="en-US" sz="3300" b="0" i="1" smtClean="0">
                                <a:latin typeface="Cambria Math" panose="02040503050406030204" pitchFamily="18" charset="0"/>
                              </a:rPr>
                            </m:ctrlPr>
                          </m:fPr>
                          <m:num>
                            <m:r>
                              <a:rPr lang="en-US" sz="3300" b="0" i="1" smtClean="0">
                                <a:latin typeface="Cambria Math" panose="02040503050406030204" pitchFamily="18" charset="0"/>
                              </a:rPr>
                              <m:t>𝑗</m:t>
                            </m:r>
                          </m:num>
                          <m:den>
                            <m:r>
                              <a:rPr lang="en-US" sz="3300" b="0" i="1" smtClean="0">
                                <a:latin typeface="Cambria Math" panose="02040503050406030204" pitchFamily="18" charset="0"/>
                              </a:rPr>
                              <m:t>𝑁</m:t>
                            </m:r>
                          </m:den>
                        </m:f>
                      </m:sup>
                    </m:sSup>
                  </m:oMath>
                </a14:m>
                <a:r>
                  <a:rPr lang="en-US" sz="3300" dirty="0">
                    <a:latin typeface="Cambria Math" panose="02040503050406030204" pitchFamily="18" charset="0"/>
                    <a:ea typeface="Cambria Math" panose="02040503050406030204" pitchFamily="18" charset="0"/>
                  </a:rPr>
                  <a:t>. Now think how we can efficiently divide, in a quantum sense, approximated to binary. You will also find a way such that there is no loss of generality in such an approximation. Now think about how rotation </a:t>
                </a:r>
                <a:r>
                  <a:rPr lang="en-US" sz="3300" dirty="0" err="1">
                    <a:latin typeface="Cambria Math" panose="02040503050406030204" pitchFamily="18" charset="0"/>
                    <a:ea typeface="Cambria Math" panose="02040503050406030204" pitchFamily="18" charset="0"/>
                  </a:rPr>
                  <a:t>unitaries</a:t>
                </a:r>
                <a:r>
                  <a:rPr lang="en-US" sz="3300" dirty="0">
                    <a:latin typeface="Cambria Math" panose="02040503050406030204" pitchFamily="18" charset="0"/>
                    <a:ea typeface="Cambria Math" panose="02040503050406030204" pitchFamily="18" charset="0"/>
                  </a:rPr>
                  <a:t> can help in the exponentiation.</a:t>
                </a:r>
                <a:r>
                  <a:rPr lang="en-US" sz="2000" dirty="0">
                    <a:latin typeface="Cambria Math" panose="02040503050406030204" pitchFamily="18" charset="0"/>
                    <a:ea typeface="Cambria Math" panose="02040503050406030204" pitchFamily="18" charset="0"/>
                  </a:rPr>
                  <a:t/>
                </a:r>
                <a:br>
                  <a:rPr lang="en-US" sz="2000" dirty="0">
                    <a:latin typeface="Cambria Math" panose="02040503050406030204" pitchFamily="18" charset="0"/>
                    <a:ea typeface="Cambria Math" panose="02040503050406030204" pitchFamily="18" charset="0"/>
                  </a:rPr>
                </a:br>
                <a:endParaRPr lang="en-US" sz="2000" dirty="0">
                  <a:latin typeface="Cambria Math" panose="02040503050406030204" pitchFamily="18" charset="0"/>
                  <a:ea typeface="Cambria Math" panose="02040503050406030204" pitchFamily="18" charset="0"/>
                </a:endParaRPr>
              </a:p>
            </p:txBody>
          </p:sp>
        </mc:Choice>
        <mc:Fallback xmlns="">
          <p:sp>
            <p:nvSpPr>
              <p:cNvPr id="4" name="Content Placeholder 2">
                <a:extLst>
                  <a:ext uri="{FF2B5EF4-FFF2-40B4-BE49-F238E27FC236}">
                    <a16:creationId xmlns:a16="http://schemas.microsoft.com/office/drawing/2014/main" id="{1BD72D65-2870-AC31-7A31-D13A091652D0}"/>
                  </a:ext>
                </a:extLst>
              </p:cNvPr>
              <p:cNvSpPr txBox="1">
                <a:spLocks noRot="1" noChangeAspect="1" noMove="1" noResize="1" noEditPoints="1" noAdjustHandles="1" noChangeArrowheads="1" noChangeShapeType="1" noTextEdit="1"/>
              </p:cNvSpPr>
              <p:nvPr/>
            </p:nvSpPr>
            <p:spPr>
              <a:xfrm>
                <a:off x="301752" y="4811658"/>
                <a:ext cx="11594592" cy="1894332"/>
              </a:xfrm>
              <a:prstGeom prst="rect">
                <a:avLst/>
              </a:prstGeom>
              <a:blipFill>
                <a:blip r:embed="rId5"/>
                <a:stretch>
                  <a:fillRect l="-315" t="-965"/>
                </a:stretch>
              </a:blipFill>
            </p:spPr>
            <p:txBody>
              <a:bodyPr/>
              <a:lstStyle/>
              <a:p>
                <a:r>
                  <a:rPr lang="en-US">
                    <a:noFill/>
                  </a:rPr>
                  <a:t> </a:t>
                </a:r>
              </a:p>
            </p:txBody>
          </p:sp>
        </mc:Fallback>
      </mc:AlternateContent>
      <p:grpSp>
        <p:nvGrpSpPr>
          <p:cNvPr id="8" name="Group 7"/>
          <p:cNvGrpSpPr/>
          <p:nvPr/>
        </p:nvGrpSpPr>
        <p:grpSpPr>
          <a:xfrm>
            <a:off x="7411453" y="182245"/>
            <a:ext cx="4129040" cy="1037928"/>
            <a:chOff x="3048000" y="3790499"/>
            <a:chExt cx="4129040" cy="1037928"/>
          </a:xfrm>
        </p:grpSpPr>
        <p:sp>
          <p:nvSpPr>
            <p:cNvPr id="9" name="TextBox 8"/>
            <p:cNvSpPr txBox="1"/>
            <p:nvPr/>
          </p:nvSpPr>
          <p:spPr>
            <a:xfrm>
              <a:off x="4089400" y="4071495"/>
              <a:ext cx="3087640" cy="400110"/>
            </a:xfrm>
            <a:prstGeom prst="rect">
              <a:avLst/>
            </a:prstGeom>
            <a:noFill/>
          </p:spPr>
          <p:txBody>
            <a:bodyPr wrap="none" rtlCol="0">
              <a:spAutoFit/>
            </a:bodyPr>
            <a:lstStyle/>
            <a:p>
              <a:r>
                <a:rPr lang="en-IN" sz="2000" dirty="0"/>
                <a:t>Quantum Computing Group</a:t>
              </a:r>
            </a:p>
          </p:txBody>
        </p:sp>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048000" y="3790499"/>
              <a:ext cx="1041400" cy="1037928"/>
            </a:xfrm>
            <a:prstGeom prst="rect">
              <a:avLst/>
            </a:prstGeom>
          </p:spPr>
        </p:pic>
      </p:grpSp>
      <p:sp>
        <p:nvSpPr>
          <p:cNvPr id="5" name="Footer Placeholder 4"/>
          <p:cNvSpPr>
            <a:spLocks noGrp="1"/>
          </p:cNvSpPr>
          <p:nvPr>
            <p:ph type="ftr" sz="quarter" idx="11"/>
          </p:nvPr>
        </p:nvSpPr>
        <p:spPr/>
        <p:txBody>
          <a:bodyPr/>
          <a:lstStyle/>
          <a:p>
            <a:r>
              <a:rPr lang="en-US" smtClean="0"/>
              <a:t>This is for study purpose only not for demonstration in public/commercial use</a:t>
            </a:r>
            <a:endParaRPr lang="en-US"/>
          </a:p>
        </p:txBody>
      </p:sp>
    </p:spTree>
    <p:extLst>
      <p:ext uri="{BB962C8B-B14F-4D97-AF65-F5344CB8AC3E}">
        <p14:creationId xmlns:p14="http://schemas.microsoft.com/office/powerpoint/2010/main" val="34042050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xmlns="" id="{0C120F96-0D24-ABA7-D5D1-468B5CDBAC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D629ACD6-B3D9-EDD5-0A31-2CB689596177}"/>
              </a:ext>
            </a:extLst>
          </p:cNvPr>
          <p:cNvSpPr>
            <a:spLocks noGrp="1"/>
          </p:cNvSpPr>
          <p:nvPr>
            <p:ph type="title"/>
          </p:nvPr>
        </p:nvSpPr>
        <p:spPr>
          <a:xfrm>
            <a:off x="73152" y="188507"/>
            <a:ext cx="12015216" cy="936205"/>
          </a:xfrm>
        </p:spPr>
        <p:txBody>
          <a:bodyPr>
            <a:normAutofit/>
          </a:bodyPr>
          <a:lstStyle/>
          <a:p>
            <a:r>
              <a:rPr lang="en-US" sz="3600" dirty="0">
                <a:solidFill>
                  <a:schemeClr val="accent2">
                    <a:lumMod val="75000"/>
                  </a:schemeClr>
                </a:solidFill>
                <a:cs typeface="Times New Roman" panose="02020603050405020304" pitchFamily="18" charset="0"/>
              </a:rPr>
              <a:t>Efficient Implementation of QFT</a:t>
            </a:r>
            <a:r>
              <a:rPr lang="en-US" sz="3600" baseline="-25000" dirty="0">
                <a:solidFill>
                  <a:schemeClr val="accent2">
                    <a:lumMod val="75000"/>
                  </a:schemeClr>
                </a:solidFill>
                <a:cs typeface="Times New Roman" panose="02020603050405020304" pitchFamily="18" charset="0"/>
              </a:rPr>
              <a:t>N</a:t>
            </a:r>
            <a:endParaRPr lang="en-US" sz="3600" dirty="0">
              <a:solidFill>
                <a:schemeClr val="accent2">
                  <a:lumMod val="75000"/>
                </a:schemeClr>
              </a:solidFill>
              <a:cs typeface="Times New Roman" panose="02020603050405020304" pitchFamily="18" charset="0"/>
            </a:endParaRPr>
          </a:p>
        </p:txBody>
      </p:sp>
      <p:sp>
        <p:nvSpPr>
          <p:cNvPr id="4" name="Content Placeholder 2">
            <a:extLst>
              <a:ext uri="{FF2B5EF4-FFF2-40B4-BE49-F238E27FC236}">
                <a16:creationId xmlns:a16="http://schemas.microsoft.com/office/drawing/2014/main" xmlns="" id="{BDED4B05-3BCE-B09B-AF84-CBEFDF632C4F}"/>
              </a:ext>
            </a:extLst>
          </p:cNvPr>
          <p:cNvSpPr txBox="1">
            <a:spLocks/>
          </p:cNvSpPr>
          <p:nvPr/>
        </p:nvSpPr>
        <p:spPr>
          <a:xfrm>
            <a:off x="301752" y="4811658"/>
            <a:ext cx="11594592" cy="1894332"/>
          </a:xfrm>
          <a:prstGeom prst="rect">
            <a:avLst/>
          </a:prstGeom>
        </p:spPr>
        <p:txBody>
          <a:bodyPr vert="horz" lIns="91440" tIns="45720" rIns="91440" bIns="45720" rtlCol="0">
            <a:normAutofit/>
          </a:bodyPr>
          <a:lst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solidFill>
                <a:srgbClr val="FF0000"/>
              </a:solidFill>
              <a:latin typeface="Cambria Math" panose="02040503050406030204" pitchFamily="18" charset="0"/>
              <a:ea typeface="Cambria Math" panose="02040503050406030204" pitchFamily="18" charset="0"/>
            </a:endParaRPr>
          </a:p>
        </p:txBody>
      </p:sp>
      <p:sp>
        <p:nvSpPr>
          <p:cNvPr id="7" name="Content Placeholder 2">
            <a:extLst>
              <a:ext uri="{FF2B5EF4-FFF2-40B4-BE49-F238E27FC236}">
                <a16:creationId xmlns:a16="http://schemas.microsoft.com/office/drawing/2014/main" xmlns="" id="{8C444F77-525D-4832-6474-6B10A0F85996}"/>
              </a:ext>
            </a:extLst>
          </p:cNvPr>
          <p:cNvSpPr>
            <a:spLocks noGrp="1"/>
          </p:cNvSpPr>
          <p:nvPr>
            <p:ph idx="1"/>
          </p:nvPr>
        </p:nvSpPr>
        <p:spPr>
          <a:xfrm>
            <a:off x="301752" y="1344168"/>
            <a:ext cx="11594592" cy="493776"/>
          </a:xfrm>
        </p:spPr>
        <p:txBody>
          <a:bodyPr>
            <a:normAutofit/>
          </a:bodyPr>
          <a:lstStyle/>
          <a:p>
            <a:pPr marL="0" indent="0">
              <a:buNone/>
            </a:pPr>
            <a:r>
              <a:rPr lang="en-US" sz="2000" dirty="0">
                <a:latin typeface="Cambria Math" panose="02040503050406030204" pitchFamily="18" charset="0"/>
                <a:ea typeface="Cambria Math" panose="02040503050406030204" pitchFamily="18" charset="0"/>
              </a:rPr>
              <a:t>The circuit implementation of QFT is as follows: </a:t>
            </a:r>
            <a:endParaRPr lang="en-US" sz="2000" b="1" dirty="0">
              <a:latin typeface="Cambria Math" panose="02040503050406030204" pitchFamily="18" charset="0"/>
              <a:ea typeface="Cambria Math" panose="02040503050406030204" pitchFamily="18" charset="0"/>
            </a:endParaRPr>
          </a:p>
          <a:p>
            <a:pPr marL="0" indent="0">
              <a:buNone/>
            </a:pPr>
            <a:endParaRPr lang="en-US" sz="2000" b="0" dirty="0">
              <a:latin typeface="Cambria Math" panose="02040503050406030204" pitchFamily="18" charset="0"/>
              <a:ea typeface="Cambria Math" panose="02040503050406030204" pitchFamily="18" charset="0"/>
            </a:endParaRPr>
          </a:p>
          <a:p>
            <a:pPr marL="0" indent="0">
              <a:buNone/>
            </a:pPr>
            <a:endParaRPr lang="en-US" sz="2000" dirty="0">
              <a:latin typeface="Cambria Math" panose="02040503050406030204" pitchFamily="18" charset="0"/>
              <a:ea typeface="Cambria Math" panose="02040503050406030204" pitchFamily="18" charset="0"/>
            </a:endParaRPr>
          </a:p>
        </p:txBody>
      </p:sp>
      <p:pic>
        <p:nvPicPr>
          <p:cNvPr id="3074" name="Picture 2">
            <a:extLst>
              <a:ext uri="{FF2B5EF4-FFF2-40B4-BE49-F238E27FC236}">
                <a16:creationId xmlns:a16="http://schemas.microsoft.com/office/drawing/2014/main" xmlns="" id="{E49D852F-B0EF-55A6-38E0-F25890BA81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5372" y="2046342"/>
            <a:ext cx="8173053" cy="2335158"/>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7847034" y="81345"/>
            <a:ext cx="4129040" cy="1037928"/>
            <a:chOff x="3048000" y="3790499"/>
            <a:chExt cx="4129040" cy="1037928"/>
          </a:xfrm>
        </p:grpSpPr>
        <p:sp>
          <p:nvSpPr>
            <p:cNvPr id="8" name="TextBox 7"/>
            <p:cNvSpPr txBox="1"/>
            <p:nvPr/>
          </p:nvSpPr>
          <p:spPr>
            <a:xfrm>
              <a:off x="4089400" y="4071495"/>
              <a:ext cx="3087640" cy="400110"/>
            </a:xfrm>
            <a:prstGeom prst="rect">
              <a:avLst/>
            </a:prstGeom>
            <a:noFill/>
          </p:spPr>
          <p:txBody>
            <a:bodyPr wrap="none" rtlCol="0">
              <a:spAutoFit/>
            </a:bodyPr>
            <a:lstStyle/>
            <a:p>
              <a:r>
                <a:rPr lang="en-IN" sz="2000" dirty="0"/>
                <a:t>Quantum Computing Group</a:t>
              </a: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0" y="3790499"/>
              <a:ext cx="1041400" cy="1037928"/>
            </a:xfrm>
            <a:prstGeom prst="rect">
              <a:avLst/>
            </a:prstGeom>
          </p:spPr>
        </p:pic>
      </p:grpSp>
      <p:sp>
        <p:nvSpPr>
          <p:cNvPr id="3" name="Footer Placeholder 2"/>
          <p:cNvSpPr>
            <a:spLocks noGrp="1"/>
          </p:cNvSpPr>
          <p:nvPr>
            <p:ph type="ftr" sz="quarter" idx="11"/>
          </p:nvPr>
        </p:nvSpPr>
        <p:spPr/>
        <p:txBody>
          <a:bodyPr/>
          <a:lstStyle/>
          <a:p>
            <a:r>
              <a:rPr lang="en-US" smtClean="0"/>
              <a:t>This is for study purpose only not for demonstration in public/commercial use</a:t>
            </a:r>
            <a:endParaRPr lang="en-US"/>
          </a:p>
        </p:txBody>
      </p:sp>
    </p:spTree>
    <p:extLst>
      <p:ext uri="{BB962C8B-B14F-4D97-AF65-F5344CB8AC3E}">
        <p14:creationId xmlns:p14="http://schemas.microsoft.com/office/powerpoint/2010/main" val="11295268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xmlns="" id="{85E1FCC6-0C02-3467-79F6-3D56DACB49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7627DD98-B42D-54AE-ABD9-774C28D8CAF0}"/>
              </a:ext>
            </a:extLst>
          </p:cNvPr>
          <p:cNvSpPr>
            <a:spLocks noGrp="1"/>
          </p:cNvSpPr>
          <p:nvPr>
            <p:ph type="title"/>
          </p:nvPr>
        </p:nvSpPr>
        <p:spPr>
          <a:xfrm>
            <a:off x="73152" y="188507"/>
            <a:ext cx="12015216" cy="936205"/>
          </a:xfrm>
        </p:spPr>
        <p:txBody>
          <a:bodyPr>
            <a:normAutofit/>
          </a:bodyPr>
          <a:lstStyle/>
          <a:p>
            <a:r>
              <a:rPr lang="en-US" sz="3600" dirty="0">
                <a:solidFill>
                  <a:schemeClr val="accent2">
                    <a:lumMod val="75000"/>
                  </a:schemeClr>
                </a:solidFill>
                <a:cs typeface="Times New Roman" panose="02020603050405020304" pitchFamily="18" charset="0"/>
              </a:rPr>
              <a:t>Efficient Implementation of QFT</a:t>
            </a:r>
            <a:r>
              <a:rPr lang="en-US" sz="3600" baseline="-25000" dirty="0">
                <a:solidFill>
                  <a:schemeClr val="accent2">
                    <a:lumMod val="75000"/>
                  </a:schemeClr>
                </a:solidFill>
                <a:cs typeface="Times New Roman" panose="02020603050405020304" pitchFamily="18" charset="0"/>
              </a:rPr>
              <a:t>N</a:t>
            </a:r>
            <a:endParaRPr lang="en-US" sz="3600" dirty="0">
              <a:solidFill>
                <a:schemeClr val="accent2">
                  <a:lumMod val="75000"/>
                </a:schemeClr>
              </a:solidFill>
              <a:cs typeface="Times New Roman" panose="02020603050405020304" pitchFamily="18" charset="0"/>
            </a:endParaRPr>
          </a:p>
        </p:txBody>
      </p:sp>
      <p:sp>
        <p:nvSpPr>
          <p:cNvPr id="4" name="Content Placeholder 2">
            <a:extLst>
              <a:ext uri="{FF2B5EF4-FFF2-40B4-BE49-F238E27FC236}">
                <a16:creationId xmlns:a16="http://schemas.microsoft.com/office/drawing/2014/main" xmlns="" id="{994CF5D3-EADC-971C-5021-6F45DDE6A297}"/>
              </a:ext>
            </a:extLst>
          </p:cNvPr>
          <p:cNvSpPr txBox="1">
            <a:spLocks/>
          </p:cNvSpPr>
          <p:nvPr/>
        </p:nvSpPr>
        <p:spPr>
          <a:xfrm>
            <a:off x="301752" y="4811658"/>
            <a:ext cx="11594592" cy="1894332"/>
          </a:xfrm>
          <a:prstGeom prst="rect">
            <a:avLst/>
          </a:prstGeom>
        </p:spPr>
        <p:txBody>
          <a:bodyPr vert="horz" lIns="91440" tIns="45720" rIns="91440" bIns="45720" rtlCol="0">
            <a:normAutofit/>
          </a:bodyPr>
          <a:lst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solidFill>
                <a:srgbClr val="FF0000"/>
              </a:solidFill>
              <a:latin typeface="Cambria Math" panose="02040503050406030204" pitchFamily="18" charset="0"/>
              <a:ea typeface="Cambria Math" panose="02040503050406030204" pitchFamily="18" charset="0"/>
            </a:endParaRPr>
          </a:p>
        </p:txBody>
      </p:sp>
      <p:sp>
        <p:nvSpPr>
          <p:cNvPr id="7" name="Content Placeholder 2">
            <a:extLst>
              <a:ext uri="{FF2B5EF4-FFF2-40B4-BE49-F238E27FC236}">
                <a16:creationId xmlns:a16="http://schemas.microsoft.com/office/drawing/2014/main" xmlns="" id="{9490A1BE-E763-383F-353B-9BD38BBC230D}"/>
              </a:ext>
            </a:extLst>
          </p:cNvPr>
          <p:cNvSpPr>
            <a:spLocks noGrp="1"/>
          </p:cNvSpPr>
          <p:nvPr>
            <p:ph idx="1"/>
          </p:nvPr>
        </p:nvSpPr>
        <p:spPr>
          <a:xfrm>
            <a:off x="301752" y="1344168"/>
            <a:ext cx="11594592" cy="493776"/>
          </a:xfrm>
        </p:spPr>
        <p:txBody>
          <a:bodyPr>
            <a:normAutofit/>
          </a:bodyPr>
          <a:lstStyle/>
          <a:p>
            <a:pPr marL="0" indent="0">
              <a:buNone/>
            </a:pPr>
            <a:r>
              <a:rPr lang="en-US" sz="2000" dirty="0">
                <a:latin typeface="Cambria Math" panose="02040503050406030204" pitchFamily="18" charset="0"/>
                <a:ea typeface="Cambria Math" panose="02040503050406030204" pitchFamily="18" charset="0"/>
              </a:rPr>
              <a:t>The circuit implementation of QFT is as follows: </a:t>
            </a:r>
            <a:endParaRPr lang="en-US" sz="2000" b="1" dirty="0">
              <a:latin typeface="Cambria Math" panose="02040503050406030204" pitchFamily="18" charset="0"/>
              <a:ea typeface="Cambria Math" panose="02040503050406030204" pitchFamily="18" charset="0"/>
            </a:endParaRPr>
          </a:p>
          <a:p>
            <a:pPr marL="0" indent="0">
              <a:buNone/>
            </a:pPr>
            <a:endParaRPr lang="en-US" sz="2000" b="0" dirty="0">
              <a:latin typeface="Cambria Math" panose="02040503050406030204" pitchFamily="18" charset="0"/>
              <a:ea typeface="Cambria Math" panose="02040503050406030204" pitchFamily="18" charset="0"/>
            </a:endParaRPr>
          </a:p>
          <a:p>
            <a:pPr marL="0" indent="0">
              <a:buNone/>
            </a:pPr>
            <a:endParaRPr lang="en-US" sz="2000" dirty="0">
              <a:latin typeface="Cambria Math" panose="02040503050406030204" pitchFamily="18" charset="0"/>
              <a:ea typeface="Cambria Math" panose="02040503050406030204" pitchFamily="18" charset="0"/>
            </a:endParaRPr>
          </a:p>
        </p:txBody>
      </p:sp>
      <p:pic>
        <p:nvPicPr>
          <p:cNvPr id="3074" name="Picture 2">
            <a:extLst>
              <a:ext uri="{FF2B5EF4-FFF2-40B4-BE49-F238E27FC236}">
                <a16:creationId xmlns:a16="http://schemas.microsoft.com/office/drawing/2014/main" xmlns="" id="{370F788F-8FA2-7069-E2C0-14155D3955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5372" y="2046342"/>
            <a:ext cx="8173053" cy="233515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xmlns="" id="{D190CC6B-2045-2E8B-06C2-2F22B5AC134A}"/>
              </a:ext>
            </a:extLst>
          </p:cNvPr>
          <p:cNvSpPr txBox="1"/>
          <p:nvPr/>
        </p:nvSpPr>
        <p:spPr>
          <a:xfrm>
            <a:off x="1118045" y="1344168"/>
            <a:ext cx="1195927" cy="3154710"/>
          </a:xfrm>
          <a:prstGeom prst="rect">
            <a:avLst/>
          </a:prstGeom>
          <a:noFill/>
        </p:spPr>
        <p:txBody>
          <a:bodyPr wrap="square">
            <a:spAutoFit/>
          </a:bodyPr>
          <a:lstStyle/>
          <a:p>
            <a:r>
              <a:rPr lang="en-US" sz="19900" dirty="0">
                <a:latin typeface="Abadi Extra Light" panose="020B0204020104020204" pitchFamily="34" charset="0"/>
                <a:ea typeface="Cambria Math" panose="02040503050406030204" pitchFamily="18" charset="0"/>
              </a:rPr>
              <a:t>{</a:t>
            </a:r>
          </a:p>
        </p:txBody>
      </p:sp>
      <p:sp>
        <p:nvSpPr>
          <p:cNvPr id="8" name="TextBox 7">
            <a:extLst>
              <a:ext uri="{FF2B5EF4-FFF2-40B4-BE49-F238E27FC236}">
                <a16:creationId xmlns:a16="http://schemas.microsoft.com/office/drawing/2014/main" xmlns="" id="{C721DF69-BD41-9487-5906-59FB6C7F4283}"/>
              </a:ext>
            </a:extLst>
          </p:cNvPr>
          <p:cNvSpPr txBox="1"/>
          <p:nvPr/>
        </p:nvSpPr>
        <p:spPr>
          <a:xfrm>
            <a:off x="301752" y="2983745"/>
            <a:ext cx="1124712" cy="369332"/>
          </a:xfrm>
          <a:prstGeom prst="rect">
            <a:avLst/>
          </a:prstGeom>
          <a:noFill/>
        </p:spPr>
        <p:txBody>
          <a:bodyPr wrap="square" rtlCol="0">
            <a:spAutoFit/>
          </a:bodyPr>
          <a:lstStyle/>
          <a:p>
            <a:r>
              <a:rPr lang="en-US" dirty="0">
                <a:solidFill>
                  <a:srgbClr val="FF0000"/>
                </a:solidFill>
              </a:rPr>
              <a:t>n qubits</a:t>
            </a:r>
          </a:p>
        </p:txBody>
      </p:sp>
      <p:pic>
        <p:nvPicPr>
          <p:cNvPr id="4098" name="Picture 2">
            <a:extLst>
              <a:ext uri="{FF2B5EF4-FFF2-40B4-BE49-F238E27FC236}">
                <a16:creationId xmlns:a16="http://schemas.microsoft.com/office/drawing/2014/main" xmlns="" id="{76F53262-9366-4C22-9EA0-03819596BB8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7760"/>
          <a:stretch/>
        </p:blipFill>
        <p:spPr bwMode="auto">
          <a:xfrm>
            <a:off x="2451354" y="4784093"/>
            <a:ext cx="3483102" cy="1857375"/>
          </a:xfrm>
          <a:prstGeom prst="rect">
            <a:avLst/>
          </a:prstGeom>
          <a:noFill/>
          <a:extLst>
            <a:ext uri="{909E8E84-426E-40DD-AFC4-6F175D3DCCD1}">
              <a14:hiddenFill xmlns:a14="http://schemas.microsoft.com/office/drawing/2010/main">
                <a:solidFill>
                  <a:srgbClr val="FFFFFF"/>
                </a:solidFill>
              </a14:hiddenFill>
            </a:ext>
          </a:extLst>
        </p:spPr>
      </p:pic>
      <p:sp>
        <p:nvSpPr>
          <p:cNvPr id="9" name="Arrow: Left 8">
            <a:extLst>
              <a:ext uri="{FF2B5EF4-FFF2-40B4-BE49-F238E27FC236}">
                <a16:creationId xmlns:a16="http://schemas.microsoft.com/office/drawing/2014/main" xmlns="" id="{87135688-9919-EEBE-B9BD-02CEB8332CCF}"/>
              </a:ext>
            </a:extLst>
          </p:cNvPr>
          <p:cNvSpPr/>
          <p:nvPr/>
        </p:nvSpPr>
        <p:spPr>
          <a:xfrm rot="7212089">
            <a:off x="2513591" y="4744732"/>
            <a:ext cx="1233348" cy="293704"/>
          </a:xfrm>
          <a:prstGeom prst="leftArrow">
            <a:avLst>
              <a:gd name="adj1" fmla="val 44204"/>
              <a:gd name="adj2"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0C921844-03B4-7C34-BA39-677E70C1E7C1}"/>
              </a:ext>
            </a:extLst>
          </p:cNvPr>
          <p:cNvSpPr/>
          <p:nvPr/>
        </p:nvSpPr>
        <p:spPr>
          <a:xfrm>
            <a:off x="3383280" y="1956816"/>
            <a:ext cx="2176272" cy="233515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Left 11">
            <a:extLst>
              <a:ext uri="{FF2B5EF4-FFF2-40B4-BE49-F238E27FC236}">
                <a16:creationId xmlns:a16="http://schemas.microsoft.com/office/drawing/2014/main" xmlns="" id="{45822112-9CF4-C724-A48A-3D33A3376138}"/>
              </a:ext>
            </a:extLst>
          </p:cNvPr>
          <p:cNvSpPr/>
          <p:nvPr/>
        </p:nvSpPr>
        <p:spPr>
          <a:xfrm>
            <a:off x="5842040" y="6122374"/>
            <a:ext cx="1233348" cy="293704"/>
          </a:xfrm>
          <a:prstGeom prst="leftArrow">
            <a:avLst>
              <a:gd name="adj1" fmla="val 44204"/>
              <a:gd name="adj2" fmla="val 5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E6EB5405-C704-978E-7996-E967075B1C9C}"/>
              </a:ext>
            </a:extLst>
          </p:cNvPr>
          <p:cNvSpPr/>
          <p:nvPr/>
        </p:nvSpPr>
        <p:spPr>
          <a:xfrm>
            <a:off x="6218460" y="2476501"/>
            <a:ext cx="2016950" cy="181547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xmlns="" id="{93BD2CF0-40A7-E140-7050-3B91E06AB8DA}"/>
              </a:ext>
            </a:extLst>
          </p:cNvPr>
          <p:cNvSpPr/>
          <p:nvPr/>
        </p:nvSpPr>
        <p:spPr>
          <a:xfrm>
            <a:off x="5116323" y="5980176"/>
            <a:ext cx="616965" cy="5781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xmlns="" id="{3C7D1DD9-2980-9263-5132-58B9232AE00B}"/>
                  </a:ext>
                </a:extLst>
              </p:cNvPr>
              <p:cNvSpPr txBox="1"/>
              <p:nvPr/>
            </p:nvSpPr>
            <p:spPr>
              <a:xfrm>
                <a:off x="7168896" y="5017691"/>
                <a:ext cx="4005072" cy="1482265"/>
              </a:xfrm>
              <a:prstGeom prst="rect">
                <a:avLst/>
              </a:prstGeom>
              <a:noFill/>
            </p:spPr>
            <p:txBody>
              <a:bodyPr wrap="square" rtlCol="0">
                <a:spAutoFit/>
              </a:bodyPr>
              <a:lstStyle/>
              <a:p>
                <a:r>
                  <a:rPr lang="en-US" dirty="0">
                    <a:solidFill>
                      <a:srgbClr val="FF0000"/>
                    </a:solidFill>
                    <a:latin typeface="Cambria Math" panose="02040503050406030204" pitchFamily="18" charset="0"/>
                    <a:ea typeface="Cambria Math" panose="02040503050406030204" pitchFamily="18" charset="0"/>
                  </a:rPr>
                  <a:t>As hinted in the exercise, these rotations are done without loss of generality as it is easier to divide a number by </a:t>
                </a:r>
                <a14:m>
                  <m:oMath xmlns:m="http://schemas.openxmlformats.org/officeDocument/2006/math">
                    <m:sSup>
                      <m:sSupPr>
                        <m:ctrlPr>
                          <a:rPr lang="en-US" b="0" i="1" smtClean="0">
                            <a:solidFill>
                              <a:srgbClr val="FF0000"/>
                            </a:solidFill>
                            <a:latin typeface="Cambria Math" panose="02040503050406030204" pitchFamily="18" charset="0"/>
                            <a:ea typeface="Cambria Math" panose="02040503050406030204" pitchFamily="18" charset="0"/>
                          </a:rPr>
                        </m:ctrlPr>
                      </m:sSupPr>
                      <m:e>
                        <m:r>
                          <a:rPr lang="en-US" b="0" i="1" smtClean="0">
                            <a:solidFill>
                              <a:srgbClr val="FF0000"/>
                            </a:solidFill>
                            <a:latin typeface="Cambria Math" panose="02040503050406030204" pitchFamily="18" charset="0"/>
                            <a:ea typeface="Cambria Math" panose="02040503050406030204" pitchFamily="18" charset="0"/>
                          </a:rPr>
                          <m:t>2</m:t>
                        </m:r>
                      </m:e>
                      <m:sup>
                        <m:r>
                          <a:rPr lang="en-US" b="0" i="1" smtClean="0">
                            <a:solidFill>
                              <a:srgbClr val="FF0000"/>
                            </a:solidFill>
                            <a:latin typeface="Cambria Math" panose="02040503050406030204" pitchFamily="18" charset="0"/>
                            <a:ea typeface="Cambria Math" panose="02040503050406030204" pitchFamily="18" charset="0"/>
                          </a:rPr>
                          <m:t>𝑘</m:t>
                        </m:r>
                      </m:sup>
                    </m:sSup>
                  </m:oMath>
                </a14:m>
                <a:r>
                  <a:rPr lang="en-US" dirty="0">
                    <a:solidFill>
                      <a:srgbClr val="FF0000"/>
                    </a:solidFill>
                    <a:latin typeface="Cambria Math" panose="02040503050406030204" pitchFamily="18" charset="0"/>
                    <a:ea typeface="Cambria Math" panose="02040503050406030204" pitchFamily="18" charset="0"/>
                  </a:rPr>
                  <a:t> in binary. You just have to shift the decimal to the left!</a:t>
                </a:r>
              </a:p>
            </p:txBody>
          </p:sp>
        </mc:Choice>
        <mc:Fallback xmlns="">
          <p:sp>
            <p:nvSpPr>
              <p:cNvPr id="15" name="TextBox 14">
                <a:extLst>
                  <a:ext uri="{FF2B5EF4-FFF2-40B4-BE49-F238E27FC236}">
                    <a16:creationId xmlns:a16="http://schemas.microsoft.com/office/drawing/2014/main" id="{3C7D1DD9-2980-9263-5132-58B9232AE00B}"/>
                  </a:ext>
                </a:extLst>
              </p:cNvPr>
              <p:cNvSpPr txBox="1">
                <a:spLocks noRot="1" noChangeAspect="1" noMove="1" noResize="1" noEditPoints="1" noAdjustHandles="1" noChangeArrowheads="1" noChangeShapeType="1" noTextEdit="1"/>
              </p:cNvSpPr>
              <p:nvPr/>
            </p:nvSpPr>
            <p:spPr>
              <a:xfrm>
                <a:off x="7168896" y="5017691"/>
                <a:ext cx="4005072" cy="1482265"/>
              </a:xfrm>
              <a:prstGeom prst="rect">
                <a:avLst/>
              </a:prstGeom>
              <a:blipFill>
                <a:blip r:embed="rId4"/>
                <a:stretch>
                  <a:fillRect l="-1218" t="-2469" b="-5350"/>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xmlns="" id="{C2427F0F-C2BB-A8D6-4FA2-89102F6E78FC}"/>
              </a:ext>
            </a:extLst>
          </p:cNvPr>
          <p:cNvSpPr txBox="1"/>
          <p:nvPr/>
        </p:nvSpPr>
        <p:spPr>
          <a:xfrm>
            <a:off x="738179" y="5311128"/>
            <a:ext cx="1955658" cy="646331"/>
          </a:xfrm>
          <a:prstGeom prst="rect">
            <a:avLst/>
          </a:prstGeom>
          <a:noFill/>
        </p:spPr>
        <p:txBody>
          <a:bodyPr wrap="square" rtlCol="0">
            <a:spAutoFit/>
          </a:bodyPr>
          <a:lstStyle/>
          <a:p>
            <a:r>
              <a:rPr lang="en-US" dirty="0">
                <a:latin typeface="Cambria Math" panose="02040503050406030204" pitchFamily="18" charset="0"/>
                <a:ea typeface="Cambria Math" panose="02040503050406030204" pitchFamily="18" charset="0"/>
              </a:rPr>
              <a:t>The controlled rotations</a:t>
            </a:r>
          </a:p>
        </p:txBody>
      </p:sp>
      <p:sp>
        <p:nvSpPr>
          <p:cNvPr id="17" name="TextBox 16">
            <a:extLst>
              <a:ext uri="{FF2B5EF4-FFF2-40B4-BE49-F238E27FC236}">
                <a16:creationId xmlns:a16="http://schemas.microsoft.com/office/drawing/2014/main" xmlns="" id="{AEC5003F-79A6-A8AD-3023-B3D6011D8030}"/>
              </a:ext>
            </a:extLst>
          </p:cNvPr>
          <p:cNvSpPr txBox="1"/>
          <p:nvPr/>
        </p:nvSpPr>
        <p:spPr>
          <a:xfrm>
            <a:off x="6628860" y="1143133"/>
            <a:ext cx="4865148" cy="923330"/>
          </a:xfrm>
          <a:prstGeom prst="rect">
            <a:avLst/>
          </a:prstGeom>
          <a:noFill/>
        </p:spPr>
        <p:txBody>
          <a:bodyPr wrap="square" rtlCol="0">
            <a:spAutoFit/>
          </a:bodyPr>
          <a:lstStyle/>
          <a:p>
            <a:r>
              <a:rPr lang="en-US" dirty="0">
                <a:solidFill>
                  <a:srgbClr val="0070C0"/>
                </a:solidFill>
                <a:latin typeface="Cambria Math" panose="02040503050406030204" pitchFamily="18" charset="0"/>
                <a:ea typeface="Cambria Math" panose="02040503050406030204" pitchFamily="18" charset="0"/>
              </a:rPr>
              <a:t>The Hadamard gates take the inputs into equal superposition. From here try to intuit why we have the normalization term. </a:t>
            </a:r>
          </a:p>
        </p:txBody>
      </p:sp>
      <p:sp>
        <p:nvSpPr>
          <p:cNvPr id="18" name="TextBox 17">
            <a:extLst>
              <a:ext uri="{FF2B5EF4-FFF2-40B4-BE49-F238E27FC236}">
                <a16:creationId xmlns:a16="http://schemas.microsoft.com/office/drawing/2014/main" xmlns="" id="{B6E719D3-0A43-FB78-8F2E-53D6A801755E}"/>
              </a:ext>
            </a:extLst>
          </p:cNvPr>
          <p:cNvSpPr txBox="1"/>
          <p:nvPr/>
        </p:nvSpPr>
        <p:spPr>
          <a:xfrm>
            <a:off x="10127065" y="2256964"/>
            <a:ext cx="1879007" cy="2308324"/>
          </a:xfrm>
          <a:prstGeom prst="rect">
            <a:avLst/>
          </a:prstGeom>
          <a:noFill/>
        </p:spPr>
        <p:txBody>
          <a:bodyPr wrap="square" rtlCol="0">
            <a:spAutoFit/>
          </a:bodyPr>
          <a:lstStyle/>
          <a:p>
            <a:r>
              <a:rPr lang="en-US" dirty="0">
                <a:solidFill>
                  <a:srgbClr val="00B050"/>
                </a:solidFill>
                <a:latin typeface="Cambria Math" panose="02040503050406030204" pitchFamily="18" charset="0"/>
                <a:ea typeface="Cambria Math" panose="02040503050406030204" pitchFamily="18" charset="0"/>
              </a:rPr>
              <a:t>The SWAP gate is there because the QFT is calculated as an MSB priority. To switch it back to LSB we use this swap.</a:t>
            </a:r>
          </a:p>
        </p:txBody>
      </p:sp>
      <p:grpSp>
        <p:nvGrpSpPr>
          <p:cNvPr id="19" name="Group 18"/>
          <p:cNvGrpSpPr/>
          <p:nvPr/>
        </p:nvGrpSpPr>
        <p:grpSpPr>
          <a:xfrm>
            <a:off x="7767304" y="15680"/>
            <a:ext cx="4129040" cy="1037928"/>
            <a:chOff x="3048000" y="3790499"/>
            <a:chExt cx="4129040" cy="1037928"/>
          </a:xfrm>
        </p:grpSpPr>
        <p:sp>
          <p:nvSpPr>
            <p:cNvPr id="20" name="TextBox 19"/>
            <p:cNvSpPr txBox="1"/>
            <p:nvPr/>
          </p:nvSpPr>
          <p:spPr>
            <a:xfrm>
              <a:off x="4089400" y="4071495"/>
              <a:ext cx="3087640" cy="400110"/>
            </a:xfrm>
            <a:prstGeom prst="rect">
              <a:avLst/>
            </a:prstGeom>
            <a:noFill/>
          </p:spPr>
          <p:txBody>
            <a:bodyPr wrap="none" rtlCol="0">
              <a:spAutoFit/>
            </a:bodyPr>
            <a:lstStyle/>
            <a:p>
              <a:r>
                <a:rPr lang="en-IN" sz="2000" dirty="0"/>
                <a:t>Quantum Computing Group</a:t>
              </a:r>
            </a:p>
          </p:txBody>
        </p:sp>
        <p:pic>
          <p:nvPicPr>
            <p:cNvPr id="21" name="Picture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48000" y="3790499"/>
              <a:ext cx="1041400" cy="1037928"/>
            </a:xfrm>
            <a:prstGeom prst="rect">
              <a:avLst/>
            </a:prstGeom>
          </p:spPr>
        </p:pic>
      </p:grpSp>
      <p:sp>
        <p:nvSpPr>
          <p:cNvPr id="3" name="Footer Placeholder 2"/>
          <p:cNvSpPr>
            <a:spLocks noGrp="1"/>
          </p:cNvSpPr>
          <p:nvPr>
            <p:ph type="ftr" sz="quarter" idx="11"/>
          </p:nvPr>
        </p:nvSpPr>
        <p:spPr/>
        <p:txBody>
          <a:bodyPr/>
          <a:lstStyle/>
          <a:p>
            <a:r>
              <a:rPr lang="en-US" smtClean="0"/>
              <a:t>This is for study purpose only not for demonstration in public/commercial use</a:t>
            </a:r>
            <a:endParaRPr lang="en-US"/>
          </a:p>
        </p:txBody>
      </p:sp>
    </p:spTree>
    <p:extLst>
      <p:ext uri="{BB962C8B-B14F-4D97-AF65-F5344CB8AC3E}">
        <p14:creationId xmlns:p14="http://schemas.microsoft.com/office/powerpoint/2010/main" val="14858669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xmlns="" id="{78AC1FE6-8C6F-1646-23F4-054293B7A3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13812558-72BC-67BB-D535-905EB79DF621}"/>
              </a:ext>
            </a:extLst>
          </p:cNvPr>
          <p:cNvSpPr>
            <a:spLocks noGrp="1"/>
          </p:cNvSpPr>
          <p:nvPr>
            <p:ph type="title"/>
          </p:nvPr>
        </p:nvSpPr>
        <p:spPr>
          <a:xfrm>
            <a:off x="73152" y="188507"/>
            <a:ext cx="12015216" cy="936205"/>
          </a:xfrm>
        </p:spPr>
        <p:txBody>
          <a:bodyPr>
            <a:normAutofit/>
          </a:bodyPr>
          <a:lstStyle/>
          <a:p>
            <a:r>
              <a:rPr lang="en-US" sz="3600" dirty="0">
                <a:solidFill>
                  <a:schemeClr val="accent2">
                    <a:lumMod val="75000"/>
                  </a:schemeClr>
                </a:solidFill>
                <a:cs typeface="Times New Roman" panose="02020603050405020304" pitchFamily="18" charset="0"/>
              </a:rPr>
              <a:t>Efficient Implementation of QFT</a:t>
            </a:r>
            <a:r>
              <a:rPr lang="en-US" sz="3600" baseline="-25000" dirty="0">
                <a:solidFill>
                  <a:schemeClr val="accent2">
                    <a:lumMod val="75000"/>
                  </a:schemeClr>
                </a:solidFill>
                <a:cs typeface="Times New Roman" panose="02020603050405020304" pitchFamily="18" charset="0"/>
              </a:rPr>
              <a:t>N</a:t>
            </a:r>
            <a:endParaRPr lang="en-US" sz="3600" dirty="0">
              <a:solidFill>
                <a:schemeClr val="accent2">
                  <a:lumMod val="75000"/>
                </a:schemeClr>
              </a:solidFill>
              <a:cs typeface="Times New Roman" panose="02020603050405020304" pitchFamily="18" charset="0"/>
            </a:endParaRPr>
          </a:p>
        </p:txBody>
      </p:sp>
      <p:sp>
        <p:nvSpPr>
          <p:cNvPr id="4" name="Content Placeholder 2">
            <a:extLst>
              <a:ext uri="{FF2B5EF4-FFF2-40B4-BE49-F238E27FC236}">
                <a16:creationId xmlns:a16="http://schemas.microsoft.com/office/drawing/2014/main" xmlns="" id="{DAB905F8-5AA1-E60B-635D-4B4C02D14729}"/>
              </a:ext>
            </a:extLst>
          </p:cNvPr>
          <p:cNvSpPr txBox="1">
            <a:spLocks/>
          </p:cNvSpPr>
          <p:nvPr/>
        </p:nvSpPr>
        <p:spPr>
          <a:xfrm>
            <a:off x="301752" y="4811658"/>
            <a:ext cx="11594592" cy="1894332"/>
          </a:xfrm>
          <a:prstGeom prst="rect">
            <a:avLst/>
          </a:prstGeom>
        </p:spPr>
        <p:txBody>
          <a:bodyPr vert="horz" lIns="91440" tIns="45720" rIns="91440" bIns="45720" rtlCol="0">
            <a:normAutofit/>
          </a:bodyPr>
          <a:lst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solidFill>
                <a:srgbClr val="FF0000"/>
              </a:solidFill>
              <a:latin typeface="Cambria Math" panose="02040503050406030204" pitchFamily="18" charset="0"/>
              <a:ea typeface="Cambria Math" panose="02040503050406030204" pitchFamily="18" charset="0"/>
            </a:endParaRPr>
          </a:p>
        </p:txBody>
      </p:sp>
      <p:sp>
        <p:nvSpPr>
          <p:cNvPr id="7" name="Content Placeholder 2">
            <a:extLst>
              <a:ext uri="{FF2B5EF4-FFF2-40B4-BE49-F238E27FC236}">
                <a16:creationId xmlns:a16="http://schemas.microsoft.com/office/drawing/2014/main" xmlns="" id="{E83957C4-8DF6-A975-DF7E-EC24C4CB3BB9}"/>
              </a:ext>
            </a:extLst>
          </p:cNvPr>
          <p:cNvSpPr>
            <a:spLocks noGrp="1"/>
          </p:cNvSpPr>
          <p:nvPr>
            <p:ph idx="1"/>
          </p:nvPr>
        </p:nvSpPr>
        <p:spPr>
          <a:xfrm>
            <a:off x="301752" y="1344168"/>
            <a:ext cx="11594592" cy="493776"/>
          </a:xfrm>
        </p:spPr>
        <p:txBody>
          <a:bodyPr>
            <a:normAutofit/>
          </a:bodyPr>
          <a:lstStyle/>
          <a:p>
            <a:pPr marL="0" indent="0">
              <a:buNone/>
            </a:pPr>
            <a:r>
              <a:rPr lang="en-US" sz="2000" dirty="0">
                <a:latin typeface="Cambria Math" panose="02040503050406030204" pitchFamily="18" charset="0"/>
                <a:ea typeface="Cambria Math" panose="02040503050406030204" pitchFamily="18" charset="0"/>
              </a:rPr>
              <a:t>Now we ask ourselves, is this implementation </a:t>
            </a:r>
            <a:r>
              <a:rPr lang="en-US" sz="2000" i="1" dirty="0">
                <a:latin typeface="Cambria Math" panose="02040503050406030204" pitchFamily="18" charset="0"/>
                <a:ea typeface="Cambria Math" panose="02040503050406030204" pitchFamily="18" charset="0"/>
              </a:rPr>
              <a:t>really</a:t>
            </a:r>
            <a:r>
              <a:rPr lang="en-US" sz="2000" dirty="0">
                <a:latin typeface="Cambria Math" panose="02040503050406030204" pitchFamily="18" charset="0"/>
                <a:ea typeface="Cambria Math" panose="02040503050406030204" pitchFamily="18" charset="0"/>
              </a:rPr>
              <a:t> efficient? </a:t>
            </a:r>
          </a:p>
        </p:txBody>
      </p:sp>
      <p:pic>
        <p:nvPicPr>
          <p:cNvPr id="3074" name="Picture 2">
            <a:extLst>
              <a:ext uri="{FF2B5EF4-FFF2-40B4-BE49-F238E27FC236}">
                <a16:creationId xmlns:a16="http://schemas.microsoft.com/office/drawing/2014/main" xmlns="" id="{06A1B791-F4B5-5D23-8FCA-088B2727C2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5372" y="2046342"/>
            <a:ext cx="8173053" cy="233515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xmlns="" id="{553BF514-0015-F990-4198-82665F6ADF65}"/>
              </a:ext>
            </a:extLst>
          </p:cNvPr>
          <p:cNvSpPr txBox="1"/>
          <p:nvPr/>
        </p:nvSpPr>
        <p:spPr>
          <a:xfrm>
            <a:off x="1118045" y="1344168"/>
            <a:ext cx="1195927" cy="3154710"/>
          </a:xfrm>
          <a:prstGeom prst="rect">
            <a:avLst/>
          </a:prstGeom>
          <a:noFill/>
        </p:spPr>
        <p:txBody>
          <a:bodyPr wrap="square">
            <a:spAutoFit/>
          </a:bodyPr>
          <a:lstStyle/>
          <a:p>
            <a:r>
              <a:rPr lang="en-US" sz="19900" dirty="0">
                <a:latin typeface="Abadi Extra Light" panose="020B0204020104020204" pitchFamily="34" charset="0"/>
                <a:ea typeface="Cambria Math" panose="02040503050406030204" pitchFamily="18" charset="0"/>
              </a:rPr>
              <a:t>{</a:t>
            </a:r>
          </a:p>
        </p:txBody>
      </p:sp>
      <p:sp>
        <p:nvSpPr>
          <p:cNvPr id="8" name="TextBox 7">
            <a:extLst>
              <a:ext uri="{FF2B5EF4-FFF2-40B4-BE49-F238E27FC236}">
                <a16:creationId xmlns:a16="http://schemas.microsoft.com/office/drawing/2014/main" xmlns="" id="{8F40D227-FBEA-03EC-14E2-8674283C4E2E}"/>
              </a:ext>
            </a:extLst>
          </p:cNvPr>
          <p:cNvSpPr txBox="1"/>
          <p:nvPr/>
        </p:nvSpPr>
        <p:spPr>
          <a:xfrm>
            <a:off x="301752" y="2983745"/>
            <a:ext cx="1124712" cy="369332"/>
          </a:xfrm>
          <a:prstGeom prst="rect">
            <a:avLst/>
          </a:prstGeom>
          <a:noFill/>
        </p:spPr>
        <p:txBody>
          <a:bodyPr wrap="square" rtlCol="0">
            <a:spAutoFit/>
          </a:bodyPr>
          <a:lstStyle/>
          <a:p>
            <a:r>
              <a:rPr lang="en-US" dirty="0">
                <a:solidFill>
                  <a:srgbClr val="FF0000"/>
                </a:solidFill>
                <a:latin typeface="Cambria Math" panose="02040503050406030204" pitchFamily="18" charset="0"/>
                <a:ea typeface="Cambria Math" panose="02040503050406030204" pitchFamily="18" charset="0"/>
              </a:rPr>
              <a:t>n qubits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xmlns="" id="{AE9D7568-0257-500F-8CC4-88BE9F84D4FC}"/>
                  </a:ext>
                </a:extLst>
              </p:cNvPr>
              <p:cNvSpPr txBox="1"/>
              <p:nvPr/>
            </p:nvSpPr>
            <p:spPr>
              <a:xfrm>
                <a:off x="521208" y="4589898"/>
                <a:ext cx="10972800" cy="1828770"/>
              </a:xfrm>
              <a:prstGeom prst="rect">
                <a:avLst/>
              </a:prstGeom>
              <a:noFill/>
            </p:spPr>
            <p:txBody>
              <a:bodyPr wrap="square" rtlCol="0">
                <a:spAutoFit/>
              </a:bodyPr>
              <a:lstStyle/>
              <a:p>
                <a:r>
                  <a:rPr lang="en-US" dirty="0">
                    <a:solidFill>
                      <a:srgbClr val="242424"/>
                    </a:solidFill>
                    <a:latin typeface="Cambria Math" panose="02040503050406030204" pitchFamily="18" charset="0"/>
                    <a:ea typeface="Cambria Math" panose="02040503050406030204" pitchFamily="18" charset="0"/>
                  </a:rPr>
                  <a:t>O</a:t>
                </a:r>
                <a:r>
                  <a:rPr lang="en-US" b="0" dirty="0">
                    <a:solidFill>
                      <a:srgbClr val="242424"/>
                    </a:solidFill>
                    <a:effectLst/>
                    <a:latin typeface="Cambria Math" panose="02040503050406030204" pitchFamily="18" charset="0"/>
                    <a:ea typeface="Cambria Math" panose="02040503050406030204" pitchFamily="18" charset="0"/>
                  </a:rPr>
                  <a:t>n the first line (the top one), we apply </a:t>
                </a:r>
                <a:r>
                  <a:rPr lang="en-US" b="1" dirty="0">
                    <a:solidFill>
                      <a:srgbClr val="242424"/>
                    </a:solidFill>
                    <a:effectLst/>
                    <a:latin typeface="Cambria Math" panose="02040503050406030204" pitchFamily="18" charset="0"/>
                    <a:ea typeface="Cambria Math" panose="02040503050406030204" pitchFamily="18" charset="0"/>
                  </a:rPr>
                  <a:t>one </a:t>
                </a:r>
                <a:r>
                  <a:rPr lang="en-US" b="0" dirty="0">
                    <a:solidFill>
                      <a:srgbClr val="242424"/>
                    </a:solidFill>
                    <a:effectLst/>
                    <a:latin typeface="Cambria Math" panose="02040503050406030204" pitchFamily="18" charset="0"/>
                    <a:ea typeface="Cambria Math" panose="02040503050406030204" pitchFamily="18" charset="0"/>
                  </a:rPr>
                  <a:t>Hadamard gate, and (</a:t>
                </a:r>
                <a:r>
                  <a:rPr lang="en-US" b="1" dirty="0">
                    <a:solidFill>
                      <a:srgbClr val="242424"/>
                    </a:solidFill>
                    <a:effectLst/>
                    <a:latin typeface="Cambria Math" panose="02040503050406030204" pitchFamily="18" charset="0"/>
                    <a:ea typeface="Cambria Math" panose="02040503050406030204" pitchFamily="18" charset="0"/>
                  </a:rPr>
                  <a:t>n-1)</a:t>
                </a:r>
                <a:r>
                  <a:rPr lang="en-US" b="0" dirty="0">
                    <a:solidFill>
                      <a:srgbClr val="242424"/>
                    </a:solidFill>
                    <a:effectLst/>
                    <a:latin typeface="Cambria Math" panose="02040503050406030204" pitchFamily="18" charset="0"/>
                    <a:ea typeface="Cambria Math" panose="02040503050406030204" pitchFamily="18" charset="0"/>
                  </a:rPr>
                  <a:t> different controlled-</a:t>
                </a:r>
                <a14:m>
                  <m:oMath xmlns:m="http://schemas.openxmlformats.org/officeDocument/2006/math">
                    <m:sSub>
                      <m:sSubPr>
                        <m:ctrlPr>
                          <a:rPr lang="en-US" b="0" i="1" smtClean="0">
                            <a:solidFill>
                              <a:srgbClr val="242424"/>
                            </a:solidFill>
                            <a:effectLst/>
                            <a:latin typeface="Cambria Math" panose="02040503050406030204" pitchFamily="18" charset="0"/>
                            <a:ea typeface="Cambria Math" panose="02040503050406030204" pitchFamily="18" charset="0"/>
                          </a:rPr>
                        </m:ctrlPr>
                      </m:sSubPr>
                      <m:e>
                        <m:r>
                          <a:rPr lang="en-US" b="0" i="1" smtClean="0">
                            <a:solidFill>
                              <a:srgbClr val="242424"/>
                            </a:solidFill>
                            <a:effectLst/>
                            <a:latin typeface="Cambria Math" panose="02040503050406030204" pitchFamily="18" charset="0"/>
                            <a:ea typeface="Cambria Math" panose="02040503050406030204" pitchFamily="18" charset="0"/>
                          </a:rPr>
                          <m:t>𝑅</m:t>
                        </m:r>
                      </m:e>
                      <m:sub>
                        <m:r>
                          <a:rPr lang="en-US" b="0" i="1" smtClean="0">
                            <a:solidFill>
                              <a:srgbClr val="242424"/>
                            </a:solidFill>
                            <a:effectLst/>
                            <a:latin typeface="Cambria Math" panose="02040503050406030204" pitchFamily="18" charset="0"/>
                            <a:ea typeface="Cambria Math" panose="02040503050406030204" pitchFamily="18" charset="0"/>
                          </a:rPr>
                          <m:t>𝑘</m:t>
                        </m:r>
                      </m:sub>
                    </m:sSub>
                  </m:oMath>
                </a14:m>
                <a:r>
                  <a:rPr lang="en-US" b="0" dirty="0">
                    <a:solidFill>
                      <a:srgbClr val="242424"/>
                    </a:solidFill>
                    <a:effectLst/>
                    <a:latin typeface="Cambria Math" panose="02040503050406030204" pitchFamily="18" charset="0"/>
                    <a:ea typeface="Cambria Math" panose="02040503050406030204" pitchFamily="18" charset="0"/>
                  </a:rPr>
                  <a:t> gates, then, on the second line, </a:t>
                </a:r>
                <a:r>
                  <a:rPr lang="en-US" b="1" dirty="0">
                    <a:solidFill>
                      <a:srgbClr val="242424"/>
                    </a:solidFill>
                    <a:effectLst/>
                    <a:latin typeface="Cambria Math" panose="02040503050406030204" pitchFamily="18" charset="0"/>
                    <a:ea typeface="Cambria Math" panose="02040503050406030204" pitchFamily="18" charset="0"/>
                  </a:rPr>
                  <a:t>one </a:t>
                </a:r>
                <a:r>
                  <a:rPr lang="en-US" b="0" dirty="0">
                    <a:solidFill>
                      <a:srgbClr val="242424"/>
                    </a:solidFill>
                    <a:effectLst/>
                    <a:latin typeface="Cambria Math" panose="02040503050406030204" pitchFamily="18" charset="0"/>
                    <a:ea typeface="Cambria Math" panose="02040503050406030204" pitchFamily="18" charset="0"/>
                  </a:rPr>
                  <a:t>Hadamard gate, and (</a:t>
                </a:r>
                <a:r>
                  <a:rPr lang="en-US" b="1" dirty="0">
                    <a:solidFill>
                      <a:srgbClr val="242424"/>
                    </a:solidFill>
                    <a:effectLst/>
                    <a:latin typeface="Cambria Math" panose="02040503050406030204" pitchFamily="18" charset="0"/>
                    <a:ea typeface="Cambria Math" panose="02040503050406030204" pitchFamily="18" charset="0"/>
                  </a:rPr>
                  <a:t>n-2)</a:t>
                </a:r>
                <a:r>
                  <a:rPr lang="en-US" b="0" dirty="0">
                    <a:solidFill>
                      <a:srgbClr val="242424"/>
                    </a:solidFill>
                    <a:effectLst/>
                    <a:latin typeface="Cambria Math" panose="02040503050406030204" pitchFamily="18" charset="0"/>
                    <a:ea typeface="Cambria Math" panose="02040503050406030204" pitchFamily="18" charset="0"/>
                  </a:rPr>
                  <a:t> controlled-</a:t>
                </a:r>
                <a:r>
                  <a:rPr lang="en-US" dirty="0">
                    <a:solidFill>
                      <a:srgbClr val="242424"/>
                    </a:solidFill>
                    <a:ea typeface="Cambria Math" panose="02040503050406030204" pitchFamily="18" charset="0"/>
                  </a:rPr>
                  <a:t> </a:t>
                </a:r>
                <a14:m>
                  <m:oMath xmlns:m="http://schemas.openxmlformats.org/officeDocument/2006/math">
                    <m:sSub>
                      <m:sSubPr>
                        <m:ctrlPr>
                          <a:rPr lang="en-US" i="1">
                            <a:solidFill>
                              <a:srgbClr val="242424"/>
                            </a:solidFill>
                            <a:latin typeface="Cambria Math" panose="02040503050406030204" pitchFamily="18" charset="0"/>
                            <a:ea typeface="Cambria Math" panose="02040503050406030204" pitchFamily="18" charset="0"/>
                          </a:rPr>
                        </m:ctrlPr>
                      </m:sSubPr>
                      <m:e>
                        <m:r>
                          <a:rPr lang="en-US" i="1">
                            <a:solidFill>
                              <a:srgbClr val="242424"/>
                            </a:solidFill>
                            <a:latin typeface="Cambria Math" panose="02040503050406030204" pitchFamily="18" charset="0"/>
                            <a:ea typeface="Cambria Math" panose="02040503050406030204" pitchFamily="18" charset="0"/>
                          </a:rPr>
                          <m:t>𝑅</m:t>
                        </m:r>
                      </m:e>
                      <m:sub>
                        <m:r>
                          <a:rPr lang="en-US" i="1">
                            <a:solidFill>
                              <a:srgbClr val="242424"/>
                            </a:solidFill>
                            <a:latin typeface="Cambria Math" panose="02040503050406030204" pitchFamily="18" charset="0"/>
                            <a:ea typeface="Cambria Math" panose="02040503050406030204" pitchFamily="18" charset="0"/>
                          </a:rPr>
                          <m:t>𝑘</m:t>
                        </m:r>
                      </m:sub>
                    </m:sSub>
                    <m:r>
                      <a:rPr lang="en-US" i="1">
                        <a:solidFill>
                          <a:srgbClr val="242424"/>
                        </a:solidFill>
                        <a:latin typeface="Cambria Math" panose="02040503050406030204" pitchFamily="18" charset="0"/>
                        <a:ea typeface="Cambria Math" panose="02040503050406030204" pitchFamily="18" charset="0"/>
                      </a:rPr>
                      <m:t> </m:t>
                    </m:r>
                  </m:oMath>
                </a14:m>
                <a:r>
                  <a:rPr lang="en-US" b="0" dirty="0">
                    <a:solidFill>
                      <a:srgbClr val="242424"/>
                    </a:solidFill>
                    <a:effectLst/>
                    <a:latin typeface="Cambria Math" panose="02040503050406030204" pitchFamily="18" charset="0"/>
                    <a:ea typeface="Cambria Math" panose="02040503050406030204" pitchFamily="18" charset="0"/>
                  </a:rPr>
                  <a:t>gates, on the last line, we apply </a:t>
                </a:r>
                <a:r>
                  <a:rPr lang="en-US" b="1" dirty="0">
                    <a:solidFill>
                      <a:srgbClr val="242424"/>
                    </a:solidFill>
                    <a:effectLst/>
                    <a:latin typeface="Cambria Math" panose="02040503050406030204" pitchFamily="18" charset="0"/>
                    <a:ea typeface="Cambria Math" panose="02040503050406030204" pitchFamily="18" charset="0"/>
                  </a:rPr>
                  <a:t>one </a:t>
                </a:r>
                <a:r>
                  <a:rPr lang="en-US" b="0" dirty="0">
                    <a:solidFill>
                      <a:srgbClr val="242424"/>
                    </a:solidFill>
                    <a:effectLst/>
                    <a:latin typeface="Cambria Math" panose="02040503050406030204" pitchFamily="18" charset="0"/>
                    <a:ea typeface="Cambria Math" panose="02040503050406030204" pitchFamily="18" charset="0"/>
                  </a:rPr>
                  <a:t>Hadamard gate, finally, we apply at most </a:t>
                </a:r>
                <a:r>
                  <a:rPr lang="en-US" b="1" dirty="0">
                    <a:solidFill>
                      <a:srgbClr val="242424"/>
                    </a:solidFill>
                    <a:effectLst/>
                    <a:latin typeface="Cambria Math" panose="02040503050406030204" pitchFamily="18" charset="0"/>
                    <a:ea typeface="Cambria Math" panose="02040503050406030204" pitchFamily="18" charset="0"/>
                  </a:rPr>
                  <a:t>n/2 </a:t>
                </a:r>
                <a:r>
                  <a:rPr lang="en-US" b="0" dirty="0">
                    <a:solidFill>
                      <a:srgbClr val="242424"/>
                    </a:solidFill>
                    <a:effectLst/>
                    <a:latin typeface="Cambria Math" panose="02040503050406030204" pitchFamily="18" charset="0"/>
                    <a:ea typeface="Cambria Math" panose="02040503050406030204" pitchFamily="18" charset="0"/>
                  </a:rPr>
                  <a:t>SWAP gates (acting on two qubits). Therefore, the total number of gates is:</a:t>
                </a:r>
                <a:endParaRPr lang="en-US" dirty="0">
                  <a:solidFill>
                    <a:srgbClr val="242424"/>
                  </a:solidFill>
                  <a:latin typeface="Cambria Math" panose="02040503050406030204" pitchFamily="18" charset="0"/>
                  <a:ea typeface="Cambria Math" panose="02040503050406030204" pitchFamily="18" charset="0"/>
                </a:endParaRPr>
              </a:p>
              <a:p>
                <a:pPr algn="ctr"/>
                <a14:m>
                  <m:oMath xmlns:m="http://schemas.openxmlformats.org/officeDocument/2006/math">
                    <m:f>
                      <m:fPr>
                        <m:ctrlPr>
                          <a:rPr lang="en-US" sz="2800" b="0" i="1" smtClean="0">
                            <a:solidFill>
                              <a:srgbClr val="FF0000"/>
                            </a:solidFill>
                            <a:effectLst/>
                            <a:latin typeface="Cambria Math" panose="02040503050406030204" pitchFamily="18" charset="0"/>
                            <a:ea typeface="Cambria Math" panose="02040503050406030204" pitchFamily="18" charset="0"/>
                          </a:rPr>
                        </m:ctrlPr>
                      </m:fPr>
                      <m:num>
                        <m:r>
                          <a:rPr lang="en-US" sz="2800" b="0" i="1" smtClean="0">
                            <a:solidFill>
                              <a:srgbClr val="FF0000"/>
                            </a:solidFill>
                            <a:effectLst/>
                            <a:latin typeface="Cambria Math" panose="02040503050406030204" pitchFamily="18" charset="0"/>
                            <a:ea typeface="Cambria Math" panose="02040503050406030204" pitchFamily="18" charset="0"/>
                          </a:rPr>
                          <m:t>𝑛</m:t>
                        </m:r>
                        <m:r>
                          <a:rPr lang="en-US" sz="2800" b="0" i="1" smtClean="0">
                            <a:solidFill>
                              <a:srgbClr val="FF0000"/>
                            </a:solidFill>
                            <a:effectLst/>
                            <a:latin typeface="Cambria Math" panose="02040503050406030204" pitchFamily="18" charset="0"/>
                            <a:ea typeface="Cambria Math" panose="02040503050406030204" pitchFamily="18" charset="0"/>
                          </a:rPr>
                          <m:t>(</m:t>
                        </m:r>
                        <m:r>
                          <a:rPr lang="en-US" sz="2800" b="0" i="1" smtClean="0">
                            <a:solidFill>
                              <a:srgbClr val="FF0000"/>
                            </a:solidFill>
                            <a:effectLst/>
                            <a:latin typeface="Cambria Math" panose="02040503050406030204" pitchFamily="18" charset="0"/>
                            <a:ea typeface="Cambria Math" panose="02040503050406030204" pitchFamily="18" charset="0"/>
                          </a:rPr>
                          <m:t>𝑛</m:t>
                        </m:r>
                        <m:r>
                          <a:rPr lang="en-US" sz="2800" b="0" i="1" smtClean="0">
                            <a:solidFill>
                              <a:srgbClr val="FF0000"/>
                            </a:solidFill>
                            <a:effectLst/>
                            <a:latin typeface="Cambria Math" panose="02040503050406030204" pitchFamily="18" charset="0"/>
                            <a:ea typeface="Cambria Math" panose="02040503050406030204" pitchFamily="18" charset="0"/>
                          </a:rPr>
                          <m:t>+1)</m:t>
                        </m:r>
                      </m:num>
                      <m:den>
                        <m:r>
                          <a:rPr lang="en-US" sz="2800" b="0" i="1" smtClean="0">
                            <a:solidFill>
                              <a:srgbClr val="FF0000"/>
                            </a:solidFill>
                            <a:effectLst/>
                            <a:latin typeface="Cambria Math" panose="02040503050406030204" pitchFamily="18" charset="0"/>
                            <a:ea typeface="Cambria Math" panose="02040503050406030204" pitchFamily="18" charset="0"/>
                          </a:rPr>
                          <m:t>2</m:t>
                        </m:r>
                      </m:den>
                    </m:f>
                    <m:r>
                      <a:rPr lang="en-US" sz="2800" b="0" i="1" smtClean="0">
                        <a:solidFill>
                          <a:srgbClr val="FF0000"/>
                        </a:solidFill>
                        <a:effectLst/>
                        <a:latin typeface="Cambria Math" panose="02040503050406030204" pitchFamily="18" charset="0"/>
                        <a:ea typeface="Cambria Math" panose="02040503050406030204" pitchFamily="18" charset="0"/>
                      </a:rPr>
                      <m:t>+ </m:t>
                    </m:r>
                    <m:f>
                      <m:fPr>
                        <m:ctrlPr>
                          <a:rPr lang="en-US" sz="2800" b="0" i="1" smtClean="0">
                            <a:solidFill>
                              <a:srgbClr val="FF0000"/>
                            </a:solidFill>
                            <a:effectLst/>
                            <a:latin typeface="Cambria Math" panose="02040503050406030204" pitchFamily="18" charset="0"/>
                            <a:ea typeface="Cambria Math" panose="02040503050406030204" pitchFamily="18" charset="0"/>
                          </a:rPr>
                        </m:ctrlPr>
                      </m:fPr>
                      <m:num>
                        <m:r>
                          <a:rPr lang="en-US" sz="2800" b="0" i="1" smtClean="0">
                            <a:solidFill>
                              <a:srgbClr val="FF0000"/>
                            </a:solidFill>
                            <a:effectLst/>
                            <a:latin typeface="Cambria Math" panose="02040503050406030204" pitchFamily="18" charset="0"/>
                            <a:ea typeface="Cambria Math" panose="02040503050406030204" pitchFamily="18" charset="0"/>
                          </a:rPr>
                          <m:t>𝑛</m:t>
                        </m:r>
                      </m:num>
                      <m:den>
                        <m:r>
                          <a:rPr lang="en-US" sz="2800" b="0" i="1" smtClean="0">
                            <a:solidFill>
                              <a:srgbClr val="FF0000"/>
                            </a:solidFill>
                            <a:effectLst/>
                            <a:latin typeface="Cambria Math" panose="02040503050406030204" pitchFamily="18" charset="0"/>
                            <a:ea typeface="Cambria Math" panose="02040503050406030204" pitchFamily="18" charset="0"/>
                          </a:rPr>
                          <m:t>2</m:t>
                        </m:r>
                      </m:den>
                    </m:f>
                  </m:oMath>
                </a14:m>
                <a:r>
                  <a:rPr lang="en-US" sz="2800" b="0" dirty="0">
                    <a:solidFill>
                      <a:srgbClr val="FF0000"/>
                    </a:solidFill>
                    <a:effectLst/>
                    <a:latin typeface="Cambria Math" panose="02040503050406030204" pitchFamily="18" charset="0"/>
                    <a:ea typeface="Cambria Math" panose="02040503050406030204" pitchFamily="18" charset="0"/>
                  </a:rPr>
                  <a:t>  </a:t>
                </a:r>
                <a:endParaRPr lang="en-US" dirty="0">
                  <a:solidFill>
                    <a:srgbClr val="FF0000"/>
                  </a:solidFill>
                  <a:latin typeface="Cambria Math" panose="02040503050406030204" pitchFamily="18" charset="0"/>
                  <a:ea typeface="Cambria Math" panose="02040503050406030204" pitchFamily="18" charset="0"/>
                </a:endParaRPr>
              </a:p>
              <a:p>
                <a:r>
                  <a:rPr lang="en-US" b="0" dirty="0">
                    <a:solidFill>
                      <a:schemeClr val="tx1"/>
                    </a:solidFill>
                    <a:effectLst/>
                    <a:latin typeface="Cambria Math" panose="02040503050406030204" pitchFamily="18" charset="0"/>
                    <a:ea typeface="Cambria Math" panose="02040503050406030204" pitchFamily="18" charset="0"/>
                  </a:rPr>
                  <a:t>(which is polynomial in n </a:t>
                </a:r>
                <a14:m>
                  <m:oMath xmlns:m="http://schemas.openxmlformats.org/officeDocument/2006/math">
                    <m:r>
                      <m:rPr>
                        <m:sty m:val="p"/>
                      </m:rPr>
                      <a:rPr lang="en-US" b="0" i="0" smtClean="0">
                        <a:solidFill>
                          <a:schemeClr val="tx1"/>
                        </a:solidFill>
                        <a:effectLst/>
                        <a:latin typeface="Cambria Math" panose="02040503050406030204" pitchFamily="18" charset="0"/>
                        <a:ea typeface="Cambria Math" panose="02040503050406030204" pitchFamily="18" charset="0"/>
                      </a:rPr>
                      <m:t>i</m:t>
                    </m:r>
                    <m:r>
                      <a:rPr lang="en-US" b="0" i="0" smtClean="0">
                        <a:solidFill>
                          <a:schemeClr val="tx1"/>
                        </a:solidFill>
                        <a:effectLst/>
                        <a:latin typeface="Cambria Math" panose="02040503050406030204" pitchFamily="18" charset="0"/>
                        <a:ea typeface="Cambria Math" panose="02040503050406030204" pitchFamily="18" charset="0"/>
                      </a:rPr>
                      <m:t>.</m:t>
                    </m:r>
                    <m:r>
                      <m:rPr>
                        <m:sty m:val="p"/>
                      </m:rPr>
                      <a:rPr lang="en-US" b="0" i="0" smtClean="0">
                        <a:solidFill>
                          <a:schemeClr val="tx1"/>
                        </a:solidFill>
                        <a:effectLst/>
                        <a:latin typeface="Cambria Math" panose="02040503050406030204" pitchFamily="18" charset="0"/>
                        <a:ea typeface="Cambria Math" panose="02040503050406030204" pitchFamily="18" charset="0"/>
                      </a:rPr>
                      <m:t>e</m:t>
                    </m:r>
                    <m:r>
                      <a:rPr lang="en-US" b="0" i="1" smtClean="0">
                        <a:solidFill>
                          <a:schemeClr val="tx1"/>
                        </a:solidFill>
                        <a:effectLst/>
                        <a:latin typeface="Cambria Math" panose="02040503050406030204" pitchFamily="18" charset="0"/>
                        <a:ea typeface="Cambria Math" panose="02040503050406030204" pitchFamily="18" charset="0"/>
                      </a:rPr>
                      <m:t>. </m:t>
                    </m:r>
                    <m:r>
                      <a:rPr lang="en-US" b="0" i="1" smtClean="0">
                        <a:solidFill>
                          <a:srgbClr val="FF0000"/>
                        </a:solidFill>
                        <a:effectLst/>
                        <a:latin typeface="Cambria Math" panose="02040503050406030204" pitchFamily="18" charset="0"/>
                        <a:ea typeface="Cambria Math" panose="02040503050406030204" pitchFamily="18" charset="0"/>
                      </a:rPr>
                      <m:t>𝑂</m:t>
                    </m:r>
                    <m:r>
                      <a:rPr lang="en-US" b="0" i="1" smtClean="0">
                        <a:solidFill>
                          <a:srgbClr val="FF0000"/>
                        </a:solidFill>
                        <a:effectLst/>
                        <a:latin typeface="Cambria Math" panose="02040503050406030204" pitchFamily="18" charset="0"/>
                        <a:ea typeface="Cambria Math" panose="02040503050406030204" pitchFamily="18" charset="0"/>
                      </a:rPr>
                      <m:t>(</m:t>
                    </m:r>
                    <m:sSup>
                      <m:sSupPr>
                        <m:ctrlPr>
                          <a:rPr lang="en-US" b="0" i="1" smtClean="0">
                            <a:solidFill>
                              <a:srgbClr val="FF0000"/>
                            </a:solidFill>
                            <a:effectLst/>
                            <a:latin typeface="Cambria Math" panose="02040503050406030204" pitchFamily="18" charset="0"/>
                            <a:ea typeface="Cambria Math" panose="02040503050406030204" pitchFamily="18" charset="0"/>
                          </a:rPr>
                        </m:ctrlPr>
                      </m:sSupPr>
                      <m:e>
                        <m:r>
                          <a:rPr lang="en-US" b="0" i="1" smtClean="0">
                            <a:solidFill>
                              <a:srgbClr val="FF0000"/>
                            </a:solidFill>
                            <a:effectLst/>
                            <a:latin typeface="Cambria Math" panose="02040503050406030204" pitchFamily="18" charset="0"/>
                            <a:ea typeface="Cambria Math" panose="02040503050406030204" pitchFamily="18" charset="0"/>
                          </a:rPr>
                          <m:t>𝑛</m:t>
                        </m:r>
                      </m:e>
                      <m:sup>
                        <m:r>
                          <a:rPr lang="en-US" b="0" i="1" smtClean="0">
                            <a:solidFill>
                              <a:srgbClr val="FF0000"/>
                            </a:solidFill>
                            <a:effectLst/>
                            <a:latin typeface="Cambria Math" panose="02040503050406030204" pitchFamily="18" charset="0"/>
                            <a:ea typeface="Cambria Math" panose="02040503050406030204" pitchFamily="18" charset="0"/>
                          </a:rPr>
                          <m:t>2</m:t>
                        </m:r>
                      </m:sup>
                    </m:sSup>
                    <m:r>
                      <a:rPr lang="en-US" b="0" i="1" smtClean="0">
                        <a:solidFill>
                          <a:schemeClr val="tx1"/>
                        </a:solidFill>
                        <a:effectLst/>
                        <a:latin typeface="Cambria Math" panose="02040503050406030204" pitchFamily="18" charset="0"/>
                        <a:ea typeface="Cambria Math" panose="02040503050406030204" pitchFamily="18" charset="0"/>
                      </a:rPr>
                      <m:t>)</m:t>
                    </m:r>
                  </m:oMath>
                </a14:m>
                <a:r>
                  <a:rPr lang="en-US" b="0" dirty="0">
                    <a:solidFill>
                      <a:schemeClr val="tx1"/>
                    </a:solidFill>
                    <a:effectLst/>
                    <a:latin typeface="Cambria Math" panose="02040503050406030204" pitchFamily="18" charset="0"/>
                    <a:ea typeface="Cambria Math" panose="02040503050406030204" pitchFamily="18" charset="0"/>
                  </a:rPr>
                  <a:t> and logarithmic in N </a:t>
                </a:r>
                <a:r>
                  <a:rPr lang="en-US" b="0" dirty="0">
                    <a:solidFill>
                      <a:srgbClr val="FF0000"/>
                    </a:solidFill>
                    <a:effectLst/>
                    <a:latin typeface="Cambria Math" panose="02040503050406030204" pitchFamily="18" charset="0"/>
                    <a:ea typeface="Cambria Math" panose="02040503050406030204" pitchFamily="18" charset="0"/>
                  </a:rPr>
                  <a:t>i.e. </a:t>
                </a:r>
                <a14:m>
                  <m:oMath xmlns:m="http://schemas.openxmlformats.org/officeDocument/2006/math">
                    <m:r>
                      <a:rPr lang="en-US" i="1">
                        <a:solidFill>
                          <a:srgbClr val="FF0000"/>
                        </a:solidFill>
                        <a:latin typeface="Cambria Math" panose="02040503050406030204" pitchFamily="18" charset="0"/>
                        <a:ea typeface="Cambria Math" panose="02040503050406030204" pitchFamily="18" charset="0"/>
                      </a:rPr>
                      <m:t>𝑂</m:t>
                    </m:r>
                    <m:r>
                      <a:rPr lang="en-US" i="1">
                        <a:solidFill>
                          <a:srgbClr val="FF0000"/>
                        </a:solidFill>
                        <a:latin typeface="Cambria Math" panose="02040503050406030204" pitchFamily="18" charset="0"/>
                        <a:ea typeface="Cambria Math" panose="02040503050406030204" pitchFamily="18" charset="0"/>
                      </a:rPr>
                      <m:t>(</m:t>
                    </m:r>
                    <m:func>
                      <m:funcPr>
                        <m:ctrlPr>
                          <a:rPr lang="en-US" b="0" i="1" smtClean="0">
                            <a:solidFill>
                              <a:srgbClr val="FF0000"/>
                            </a:solidFill>
                            <a:latin typeface="Cambria Math" panose="02040503050406030204" pitchFamily="18" charset="0"/>
                            <a:ea typeface="Cambria Math" panose="02040503050406030204" pitchFamily="18" charset="0"/>
                          </a:rPr>
                        </m:ctrlPr>
                      </m:funcPr>
                      <m:fName>
                        <m:r>
                          <m:rPr>
                            <m:sty m:val="p"/>
                          </m:rPr>
                          <a:rPr lang="en-US" b="0" i="0" smtClean="0">
                            <a:solidFill>
                              <a:srgbClr val="FF0000"/>
                            </a:solidFill>
                            <a:latin typeface="Cambria Math" panose="02040503050406030204" pitchFamily="18" charset="0"/>
                            <a:ea typeface="Cambria Math" panose="02040503050406030204" pitchFamily="18" charset="0"/>
                          </a:rPr>
                          <m:t>log</m:t>
                        </m:r>
                      </m:fName>
                      <m:e>
                        <m:r>
                          <a:rPr lang="en-US" b="0" i="1" smtClean="0">
                            <a:solidFill>
                              <a:srgbClr val="FF0000"/>
                            </a:solidFill>
                            <a:latin typeface="Cambria Math" panose="02040503050406030204" pitchFamily="18" charset="0"/>
                            <a:ea typeface="Cambria Math" panose="02040503050406030204" pitchFamily="18" charset="0"/>
                          </a:rPr>
                          <m:t>𝑁</m:t>
                        </m:r>
                      </m:e>
                    </m:func>
                    <m:r>
                      <a:rPr lang="en-US" i="1">
                        <a:solidFill>
                          <a:srgbClr val="FF0000"/>
                        </a:solidFill>
                        <a:latin typeface="Cambria Math" panose="02040503050406030204" pitchFamily="18" charset="0"/>
                        <a:ea typeface="Cambria Math" panose="02040503050406030204" pitchFamily="18" charset="0"/>
                      </a:rPr>
                      <m:t>)</m:t>
                    </m:r>
                  </m:oMath>
                </a14:m>
                <a:r>
                  <a:rPr lang="en-US" dirty="0">
                    <a:solidFill>
                      <a:srgbClr val="FF0000"/>
                    </a:solidFill>
                    <a:latin typeface="Cambria Math" panose="02040503050406030204" pitchFamily="18" charset="0"/>
                    <a:ea typeface="Cambria Math" panose="02040503050406030204" pitchFamily="18" charset="0"/>
                  </a:rPr>
                  <a:t> </a:t>
                </a:r>
                <a:r>
                  <a:rPr lang="en-US" dirty="0">
                    <a:latin typeface="Cambria Math" panose="02040503050406030204" pitchFamily="18" charset="0"/>
                    <a:ea typeface="Cambria Math" panose="02040503050406030204" pitchFamily="18" charset="0"/>
                  </a:rPr>
                  <a:t>as we wanted).</a:t>
                </a:r>
              </a:p>
            </p:txBody>
          </p:sp>
        </mc:Choice>
        <mc:Fallback xmlns="">
          <p:sp>
            <p:nvSpPr>
              <p:cNvPr id="3" name="TextBox 2">
                <a:extLst>
                  <a:ext uri="{FF2B5EF4-FFF2-40B4-BE49-F238E27FC236}">
                    <a16:creationId xmlns:a16="http://schemas.microsoft.com/office/drawing/2014/main" id="{AE9D7568-0257-500F-8CC4-88BE9F84D4FC}"/>
                  </a:ext>
                </a:extLst>
              </p:cNvPr>
              <p:cNvSpPr txBox="1">
                <a:spLocks noRot="1" noChangeAspect="1" noMove="1" noResize="1" noEditPoints="1" noAdjustHandles="1" noChangeArrowheads="1" noChangeShapeType="1" noTextEdit="1"/>
              </p:cNvSpPr>
              <p:nvPr/>
            </p:nvSpPr>
            <p:spPr>
              <a:xfrm>
                <a:off x="521208" y="4589898"/>
                <a:ext cx="10972800" cy="1828770"/>
              </a:xfrm>
              <a:prstGeom prst="rect">
                <a:avLst/>
              </a:prstGeom>
              <a:blipFill>
                <a:blip r:embed="rId3"/>
                <a:stretch>
                  <a:fillRect l="-500" t="-2333" b="-4333"/>
                </a:stretch>
              </a:blipFill>
            </p:spPr>
            <p:txBody>
              <a:bodyPr/>
              <a:lstStyle/>
              <a:p>
                <a:r>
                  <a:rPr lang="en-US">
                    <a:noFill/>
                  </a:rPr>
                  <a:t> </a:t>
                </a:r>
              </a:p>
            </p:txBody>
          </p:sp>
        </mc:Fallback>
      </mc:AlternateContent>
      <p:grpSp>
        <p:nvGrpSpPr>
          <p:cNvPr id="9" name="Group 8"/>
          <p:cNvGrpSpPr/>
          <p:nvPr/>
        </p:nvGrpSpPr>
        <p:grpSpPr>
          <a:xfrm>
            <a:off x="7767304" y="86784"/>
            <a:ext cx="4129040" cy="1037928"/>
            <a:chOff x="3048000" y="3790499"/>
            <a:chExt cx="4129040" cy="1037928"/>
          </a:xfrm>
        </p:grpSpPr>
        <p:sp>
          <p:nvSpPr>
            <p:cNvPr id="10" name="TextBox 9"/>
            <p:cNvSpPr txBox="1"/>
            <p:nvPr/>
          </p:nvSpPr>
          <p:spPr>
            <a:xfrm>
              <a:off x="4089400" y="4071495"/>
              <a:ext cx="3087640" cy="400110"/>
            </a:xfrm>
            <a:prstGeom prst="rect">
              <a:avLst/>
            </a:prstGeom>
            <a:noFill/>
          </p:spPr>
          <p:txBody>
            <a:bodyPr wrap="none" rtlCol="0">
              <a:spAutoFit/>
            </a:bodyPr>
            <a:lstStyle/>
            <a:p>
              <a:r>
                <a:rPr lang="en-IN" sz="2000" dirty="0"/>
                <a:t>Quantum Computing Group</a:t>
              </a: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8000" y="3790499"/>
              <a:ext cx="1041400" cy="1037928"/>
            </a:xfrm>
            <a:prstGeom prst="rect">
              <a:avLst/>
            </a:prstGeom>
          </p:spPr>
        </p:pic>
      </p:grpSp>
      <p:sp>
        <p:nvSpPr>
          <p:cNvPr id="5" name="Footer Placeholder 4"/>
          <p:cNvSpPr>
            <a:spLocks noGrp="1"/>
          </p:cNvSpPr>
          <p:nvPr>
            <p:ph type="ftr" sz="quarter" idx="11"/>
          </p:nvPr>
        </p:nvSpPr>
        <p:spPr/>
        <p:txBody>
          <a:bodyPr/>
          <a:lstStyle/>
          <a:p>
            <a:r>
              <a:rPr lang="en-US" smtClean="0"/>
              <a:t>This is for study purpose only not for demonstration in public/commercial use</a:t>
            </a:r>
            <a:endParaRPr lang="en-US"/>
          </a:p>
        </p:txBody>
      </p:sp>
    </p:spTree>
    <p:extLst>
      <p:ext uri="{BB962C8B-B14F-4D97-AF65-F5344CB8AC3E}">
        <p14:creationId xmlns:p14="http://schemas.microsoft.com/office/powerpoint/2010/main" val="13564513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xmlns="" id="{2875016E-FBA0-451D-D8CF-4826A12E15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0345CB56-3FBC-FAAC-9B30-A7819141ABE6}"/>
              </a:ext>
            </a:extLst>
          </p:cNvPr>
          <p:cNvSpPr>
            <a:spLocks noGrp="1"/>
          </p:cNvSpPr>
          <p:nvPr>
            <p:ph type="title"/>
          </p:nvPr>
        </p:nvSpPr>
        <p:spPr>
          <a:xfrm>
            <a:off x="73152" y="188507"/>
            <a:ext cx="12015216" cy="936205"/>
          </a:xfrm>
        </p:spPr>
        <p:txBody>
          <a:bodyPr>
            <a:normAutofit/>
          </a:bodyPr>
          <a:lstStyle/>
          <a:p>
            <a:r>
              <a:rPr lang="en-US" sz="3600" dirty="0">
                <a:solidFill>
                  <a:schemeClr val="accent2">
                    <a:lumMod val="75000"/>
                  </a:schemeClr>
                </a:solidFill>
                <a:cs typeface="Times New Roman" panose="02020603050405020304" pitchFamily="18" charset="0"/>
              </a:rPr>
              <a:t>QFT</a:t>
            </a:r>
            <a:r>
              <a:rPr lang="en-US" sz="3600" baseline="-25000" dirty="0">
                <a:solidFill>
                  <a:schemeClr val="accent2">
                    <a:lumMod val="75000"/>
                  </a:schemeClr>
                </a:solidFill>
                <a:cs typeface="Times New Roman" panose="02020603050405020304" pitchFamily="18" charset="0"/>
              </a:rPr>
              <a:t>N</a:t>
            </a:r>
            <a:r>
              <a:rPr lang="en-US" sz="3600" dirty="0">
                <a:solidFill>
                  <a:schemeClr val="accent2">
                    <a:lumMod val="75000"/>
                  </a:schemeClr>
                </a:solidFill>
                <a:cs typeface="Times New Roman" panose="02020603050405020304" pitchFamily="18" charset="0"/>
              </a:rPr>
              <a:t>- Getting our hands dirty</a:t>
            </a:r>
          </a:p>
        </p:txBody>
      </p:sp>
      <p:sp>
        <p:nvSpPr>
          <p:cNvPr id="4" name="Content Placeholder 2">
            <a:extLst>
              <a:ext uri="{FF2B5EF4-FFF2-40B4-BE49-F238E27FC236}">
                <a16:creationId xmlns:a16="http://schemas.microsoft.com/office/drawing/2014/main" xmlns="" id="{CEFEBB6D-2C32-457F-22B9-FEA1C6402A1C}"/>
              </a:ext>
            </a:extLst>
          </p:cNvPr>
          <p:cNvSpPr txBox="1">
            <a:spLocks/>
          </p:cNvSpPr>
          <p:nvPr/>
        </p:nvSpPr>
        <p:spPr>
          <a:xfrm>
            <a:off x="301752" y="4811658"/>
            <a:ext cx="11594592" cy="1894332"/>
          </a:xfrm>
          <a:prstGeom prst="rect">
            <a:avLst/>
          </a:prstGeom>
        </p:spPr>
        <p:txBody>
          <a:bodyPr vert="horz" lIns="91440" tIns="45720" rIns="91440" bIns="45720" rtlCol="0">
            <a:normAutofit/>
          </a:bodyPr>
          <a:lst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solidFill>
                <a:srgbClr val="FF0000"/>
              </a:solidFill>
              <a:latin typeface="Cambria Math" panose="02040503050406030204" pitchFamily="18" charset="0"/>
              <a:ea typeface="Cambria Math" panose="02040503050406030204" pitchFamily="18" charset="0"/>
            </a:endParaRPr>
          </a:p>
        </p:txBody>
      </p:sp>
      <p:sp>
        <p:nvSpPr>
          <p:cNvPr id="7" name="Content Placeholder 2">
            <a:extLst>
              <a:ext uri="{FF2B5EF4-FFF2-40B4-BE49-F238E27FC236}">
                <a16:creationId xmlns:a16="http://schemas.microsoft.com/office/drawing/2014/main" xmlns="" id="{501964DF-CEAB-22C1-3E13-3F9707454CB5}"/>
              </a:ext>
            </a:extLst>
          </p:cNvPr>
          <p:cNvSpPr>
            <a:spLocks noGrp="1"/>
          </p:cNvSpPr>
          <p:nvPr>
            <p:ph idx="1"/>
          </p:nvPr>
        </p:nvSpPr>
        <p:spPr>
          <a:xfrm>
            <a:off x="301752" y="1344168"/>
            <a:ext cx="11594592" cy="493776"/>
          </a:xfrm>
        </p:spPr>
        <p:txBody>
          <a:bodyPr>
            <a:normAutofit/>
          </a:bodyPr>
          <a:lstStyle/>
          <a:p>
            <a:pPr marL="0" indent="0">
              <a:buNone/>
            </a:pPr>
            <a:r>
              <a:rPr lang="en-US" sz="2000" dirty="0">
                <a:latin typeface="Cambria Math" panose="02040503050406030204" pitchFamily="18" charset="0"/>
                <a:ea typeface="Cambria Math" panose="02040503050406030204" pitchFamily="18" charset="0"/>
              </a:rPr>
              <a:t>The QFT is an analogue of the DFT. But what does it </a:t>
            </a:r>
            <a:r>
              <a:rPr lang="en-US" sz="2000" i="1" dirty="0">
                <a:latin typeface="Cambria Math" panose="02040503050406030204" pitchFamily="18" charset="0"/>
                <a:ea typeface="Cambria Math" panose="02040503050406030204" pitchFamily="18" charset="0"/>
              </a:rPr>
              <a:t>really</a:t>
            </a:r>
            <a:r>
              <a:rPr lang="en-US" sz="2000" dirty="0">
                <a:latin typeface="Cambria Math" panose="02040503050406030204" pitchFamily="18" charset="0"/>
                <a:ea typeface="Cambria Math" panose="02040503050406030204" pitchFamily="18" charset="0"/>
              </a:rPr>
              <a:t> do? </a:t>
            </a:r>
          </a:p>
        </p:txBody>
      </p:sp>
      <p:grpSp>
        <p:nvGrpSpPr>
          <p:cNvPr id="5" name="Group 4"/>
          <p:cNvGrpSpPr/>
          <p:nvPr/>
        </p:nvGrpSpPr>
        <p:grpSpPr>
          <a:xfrm>
            <a:off x="7603958" y="0"/>
            <a:ext cx="4129040" cy="1037928"/>
            <a:chOff x="3048000" y="3790499"/>
            <a:chExt cx="4129040" cy="1037928"/>
          </a:xfrm>
        </p:grpSpPr>
        <p:sp>
          <p:nvSpPr>
            <p:cNvPr id="6" name="TextBox 5"/>
            <p:cNvSpPr txBox="1"/>
            <p:nvPr/>
          </p:nvSpPr>
          <p:spPr>
            <a:xfrm>
              <a:off x="4089400" y="4071495"/>
              <a:ext cx="3087640" cy="400110"/>
            </a:xfrm>
            <a:prstGeom prst="rect">
              <a:avLst/>
            </a:prstGeom>
            <a:noFill/>
          </p:spPr>
          <p:txBody>
            <a:bodyPr wrap="none" rtlCol="0">
              <a:spAutoFit/>
            </a:bodyPr>
            <a:lstStyle/>
            <a:p>
              <a:r>
                <a:rPr lang="en-IN" sz="2000" dirty="0"/>
                <a:t>Quantum Computing Group</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00" y="3790499"/>
              <a:ext cx="1041400" cy="1037928"/>
            </a:xfrm>
            <a:prstGeom prst="rect">
              <a:avLst/>
            </a:prstGeom>
          </p:spPr>
        </p:pic>
      </p:grpSp>
      <p:sp>
        <p:nvSpPr>
          <p:cNvPr id="3" name="Footer Placeholder 2"/>
          <p:cNvSpPr>
            <a:spLocks noGrp="1"/>
          </p:cNvSpPr>
          <p:nvPr>
            <p:ph type="ftr" sz="quarter" idx="11"/>
          </p:nvPr>
        </p:nvSpPr>
        <p:spPr/>
        <p:txBody>
          <a:bodyPr/>
          <a:lstStyle/>
          <a:p>
            <a:r>
              <a:rPr lang="en-US" smtClean="0"/>
              <a:t>This is for study purpose only not for demonstration in public/commercial use</a:t>
            </a:r>
            <a:endParaRPr lang="en-US"/>
          </a:p>
        </p:txBody>
      </p:sp>
    </p:spTree>
    <p:extLst>
      <p:ext uri="{BB962C8B-B14F-4D97-AF65-F5344CB8AC3E}">
        <p14:creationId xmlns:p14="http://schemas.microsoft.com/office/powerpoint/2010/main" val="36562035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xmlns="" id="{AF1A2DE6-D439-8CC1-6464-77F86D1A51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2BED6F63-AA41-C5B9-E3C2-8D323E376AA2}"/>
              </a:ext>
            </a:extLst>
          </p:cNvPr>
          <p:cNvSpPr>
            <a:spLocks noGrp="1"/>
          </p:cNvSpPr>
          <p:nvPr>
            <p:ph type="title"/>
          </p:nvPr>
        </p:nvSpPr>
        <p:spPr>
          <a:xfrm>
            <a:off x="73152" y="188507"/>
            <a:ext cx="12015216" cy="936205"/>
          </a:xfrm>
        </p:spPr>
        <p:txBody>
          <a:bodyPr>
            <a:normAutofit/>
          </a:bodyPr>
          <a:lstStyle/>
          <a:p>
            <a:r>
              <a:rPr lang="en-US" sz="3600" dirty="0">
                <a:solidFill>
                  <a:schemeClr val="accent2">
                    <a:lumMod val="75000"/>
                  </a:schemeClr>
                </a:solidFill>
                <a:cs typeface="Times New Roman" panose="02020603050405020304" pitchFamily="18" charset="0"/>
              </a:rPr>
              <a:t>QFT</a:t>
            </a:r>
            <a:r>
              <a:rPr lang="en-US" sz="3600" baseline="-25000" dirty="0">
                <a:solidFill>
                  <a:schemeClr val="accent2">
                    <a:lumMod val="75000"/>
                  </a:schemeClr>
                </a:solidFill>
                <a:cs typeface="Times New Roman" panose="02020603050405020304" pitchFamily="18" charset="0"/>
              </a:rPr>
              <a:t>N</a:t>
            </a:r>
            <a:r>
              <a:rPr lang="en-US" sz="3600" dirty="0">
                <a:solidFill>
                  <a:schemeClr val="accent2">
                    <a:lumMod val="75000"/>
                  </a:schemeClr>
                </a:solidFill>
                <a:cs typeface="Times New Roman" panose="02020603050405020304" pitchFamily="18" charset="0"/>
              </a:rPr>
              <a:t>- Getting our hands dirty</a:t>
            </a:r>
          </a:p>
        </p:txBody>
      </p:sp>
      <p:sp>
        <p:nvSpPr>
          <p:cNvPr id="4" name="Content Placeholder 2">
            <a:extLst>
              <a:ext uri="{FF2B5EF4-FFF2-40B4-BE49-F238E27FC236}">
                <a16:creationId xmlns:a16="http://schemas.microsoft.com/office/drawing/2014/main" xmlns="" id="{AEB1CF32-C8F7-69F7-E302-751C2156B4D5}"/>
              </a:ext>
            </a:extLst>
          </p:cNvPr>
          <p:cNvSpPr txBox="1">
            <a:spLocks/>
          </p:cNvSpPr>
          <p:nvPr/>
        </p:nvSpPr>
        <p:spPr>
          <a:xfrm>
            <a:off x="301752" y="4811658"/>
            <a:ext cx="11594592" cy="1894332"/>
          </a:xfrm>
          <a:prstGeom prst="rect">
            <a:avLst/>
          </a:prstGeom>
        </p:spPr>
        <p:txBody>
          <a:bodyPr vert="horz" lIns="91440" tIns="45720" rIns="91440" bIns="45720" rtlCol="0">
            <a:normAutofit/>
          </a:bodyPr>
          <a:lst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solidFill>
                <a:srgbClr val="FF0000"/>
              </a:solidFill>
              <a:latin typeface="Cambria Math" panose="02040503050406030204" pitchFamily="18" charset="0"/>
              <a:ea typeface="Cambria Math" panose="02040503050406030204" pitchFamily="18" charset="0"/>
            </a:endParaRPr>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xmlns="" id="{288E7FF0-700E-E4D4-AC25-4E7B9B0F58C2}"/>
                  </a:ext>
                </a:extLst>
              </p:cNvPr>
              <p:cNvSpPr>
                <a:spLocks noGrp="1"/>
              </p:cNvSpPr>
              <p:nvPr>
                <p:ph idx="1"/>
              </p:nvPr>
            </p:nvSpPr>
            <p:spPr>
              <a:xfrm>
                <a:off x="301752" y="1344168"/>
                <a:ext cx="11594592" cy="2962656"/>
              </a:xfrm>
            </p:spPr>
            <p:txBody>
              <a:bodyPr>
                <a:normAutofit/>
              </a:bodyPr>
              <a:lstStyle/>
              <a:p>
                <a:pPr marL="0" indent="0">
                  <a:buNone/>
                </a:pPr>
                <a:r>
                  <a:rPr lang="en-US" sz="2000" dirty="0">
                    <a:latin typeface="Cambria Math" panose="02040503050406030204" pitchFamily="18" charset="0"/>
                    <a:ea typeface="Cambria Math" panose="02040503050406030204" pitchFamily="18" charset="0"/>
                  </a:rPr>
                  <a:t>The QFT is an analogue of the DFT. But what does it </a:t>
                </a:r>
                <a:r>
                  <a:rPr lang="en-US" sz="2000" i="1" dirty="0">
                    <a:latin typeface="Cambria Math" panose="02040503050406030204" pitchFamily="18" charset="0"/>
                    <a:ea typeface="Cambria Math" panose="02040503050406030204" pitchFamily="18" charset="0"/>
                  </a:rPr>
                  <a:t>really</a:t>
                </a:r>
                <a:r>
                  <a:rPr lang="en-US" sz="2000" dirty="0">
                    <a:latin typeface="Cambria Math" panose="02040503050406030204" pitchFamily="18" charset="0"/>
                    <a:ea typeface="Cambria Math" panose="02040503050406030204" pitchFamily="18" charset="0"/>
                  </a:rPr>
                  <a:t> do? </a:t>
                </a:r>
              </a:p>
              <a:p>
                <a:pPr marL="0" indent="0">
                  <a:buNone/>
                </a:pPr>
                <a:r>
                  <a:rPr lang="en-US" sz="2000" dirty="0">
                    <a:latin typeface="Cambria Math" panose="02040503050406030204" pitchFamily="18" charset="0"/>
                    <a:ea typeface="Cambria Math" panose="02040503050406030204" pitchFamily="18" charset="0"/>
                  </a:rPr>
                  <a:t>Recall, that we have calculated that QFT</a:t>
                </a:r>
                <a:r>
                  <a:rPr lang="en-US" sz="2000" baseline="-25000" dirty="0">
                    <a:latin typeface="Cambria Math" panose="02040503050406030204" pitchFamily="18" charset="0"/>
                    <a:ea typeface="Cambria Math" panose="02040503050406030204" pitchFamily="18" charset="0"/>
                  </a:rPr>
                  <a:t>2</a:t>
                </a:r>
                <a:r>
                  <a:rPr lang="en-US" sz="2000" dirty="0">
                    <a:latin typeface="Cambria Math" panose="02040503050406030204" pitchFamily="18" charset="0"/>
                    <a:ea typeface="Cambria Math" panose="02040503050406030204" pitchFamily="18" charset="0"/>
                  </a:rPr>
                  <a:t> outputs the Hadamard gate, then what does </a:t>
                </a:r>
                <a:r>
                  <a:rPr lang="en-US" sz="2000" dirty="0" err="1">
                    <a:latin typeface="Cambria Math" panose="02040503050406030204" pitchFamily="18" charset="0"/>
                    <a:ea typeface="Cambria Math" panose="02040503050406030204" pitchFamily="18" charset="0"/>
                  </a:rPr>
                  <a:t>QFT</a:t>
                </a:r>
                <a:r>
                  <a:rPr lang="en-US" sz="2000" baseline="-25000" dirty="0" err="1">
                    <a:latin typeface="Cambria Math" panose="02040503050406030204" pitchFamily="18" charset="0"/>
                    <a:ea typeface="Cambria Math" panose="02040503050406030204" pitchFamily="18" charset="0"/>
                  </a:rPr>
                  <a:t>n</a:t>
                </a:r>
                <a:r>
                  <a:rPr lang="en-US" sz="2000" dirty="0">
                    <a:latin typeface="Cambria Math" panose="02040503050406030204" pitchFamily="18" charset="0"/>
                    <a:ea typeface="Cambria Math" panose="02040503050406030204" pitchFamily="18" charset="0"/>
                  </a:rPr>
                  <a:t> give us? Let’s do this for </a:t>
                </a:r>
                <a14:m>
                  <m:oMath xmlns:m="http://schemas.openxmlformats.org/officeDocument/2006/math">
                    <m:r>
                      <a:rPr lang="en-US" sz="2000" b="0" i="1" smtClean="0">
                        <a:latin typeface="Cambria Math" panose="02040503050406030204" pitchFamily="18" charset="0"/>
                        <a:ea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=4</m:t>
                    </m:r>
                  </m:oMath>
                </a14:m>
                <a:r>
                  <a:rPr lang="en-US" sz="2000" dirty="0">
                    <a:latin typeface="Cambria Math" panose="02040503050406030204" pitchFamily="18" charset="0"/>
                    <a:ea typeface="Cambria Math" panose="02040503050406030204" pitchFamily="18" charset="0"/>
                  </a:rPr>
                  <a:t>. Recall that any linear map is completely specified by its action on a basis, such as the standard basis. Let </a:t>
                </a:r>
                <a14:m>
                  <m:oMath xmlns:m="http://schemas.openxmlformats.org/officeDocument/2006/math">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𝑗</m:t>
                        </m:r>
                      </m:e>
                    </m:d>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ℂ</m:t>
                        </m:r>
                      </m:e>
                      <m:sup>
                        <m:r>
                          <a:rPr lang="en-US" sz="2000" b="0" i="1" smtClean="0">
                            <a:latin typeface="Cambria Math" panose="02040503050406030204" pitchFamily="18" charset="0"/>
                            <a:ea typeface="Cambria Math" panose="02040503050406030204" pitchFamily="18" charset="0"/>
                          </a:rPr>
                          <m:t>2</m:t>
                        </m:r>
                      </m:sup>
                    </m:sSup>
                  </m:oMath>
                </a14:m>
                <a:r>
                  <a:rPr lang="en-US" sz="2000" dirty="0">
                    <a:latin typeface="Cambria Math" panose="02040503050406030204" pitchFamily="18" charset="0"/>
                    <a:ea typeface="Cambria Math" panose="02040503050406030204" pitchFamily="18" charset="0"/>
                  </a:rPr>
                  <a:t>. Then, </a:t>
                </a:r>
              </a:p>
            </p:txBody>
          </p:sp>
        </mc:Choice>
        <mc:Fallback xmlns="">
          <p:sp>
            <p:nvSpPr>
              <p:cNvPr id="7" name="Content Placeholder 2">
                <a:extLst>
                  <a:ext uri="{FF2B5EF4-FFF2-40B4-BE49-F238E27FC236}">
                    <a16:creationId xmlns:a16="http://schemas.microsoft.com/office/drawing/2014/main" id="{288E7FF0-700E-E4D4-AC25-4E7B9B0F58C2}"/>
                  </a:ext>
                </a:extLst>
              </p:cNvPr>
              <p:cNvSpPr>
                <a:spLocks noGrp="1" noRot="1" noChangeAspect="1" noMove="1" noResize="1" noEditPoints="1" noAdjustHandles="1" noChangeArrowheads="1" noChangeShapeType="1" noTextEdit="1"/>
              </p:cNvSpPr>
              <p:nvPr>
                <p:ph idx="1"/>
              </p:nvPr>
            </p:nvSpPr>
            <p:spPr>
              <a:xfrm>
                <a:off x="301752" y="1344168"/>
                <a:ext cx="11594592" cy="2962656"/>
              </a:xfrm>
              <a:blipFill>
                <a:blip r:embed="rId2"/>
                <a:stretch>
                  <a:fillRect l="-578"/>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xmlns="" id="{4E7114C6-C02B-FDA1-AFFC-56740951CE74}"/>
              </a:ext>
            </a:extLst>
          </p:cNvPr>
          <p:cNvPicPr>
            <a:picLocks noChangeAspect="1"/>
          </p:cNvPicPr>
          <p:nvPr/>
        </p:nvPicPr>
        <p:blipFill>
          <a:blip r:embed="rId3"/>
          <a:stretch>
            <a:fillRect/>
          </a:stretch>
        </p:blipFill>
        <p:spPr>
          <a:xfrm>
            <a:off x="4388548" y="2995716"/>
            <a:ext cx="3384424" cy="866567"/>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xmlns="" id="{E3ABC923-BED9-1021-E47E-4C374EAE7154}"/>
                  </a:ext>
                </a:extLst>
              </p:cNvPr>
              <p:cNvSpPr txBox="1"/>
              <p:nvPr/>
            </p:nvSpPr>
            <p:spPr>
              <a:xfrm>
                <a:off x="295656" y="3862283"/>
                <a:ext cx="11500104" cy="646331"/>
              </a:xfrm>
              <a:prstGeom prst="rect">
                <a:avLst/>
              </a:prstGeom>
              <a:noFill/>
            </p:spPr>
            <p:txBody>
              <a:bodyPr wrap="square">
                <a:spAutoFit/>
              </a:bodyPr>
              <a:lstStyle/>
              <a:p>
                <a:r>
                  <a:rPr lang="en-US" dirty="0">
                    <a:latin typeface="Cambria Math" panose="02040503050406030204" pitchFamily="18" charset="0"/>
                    <a:ea typeface="Cambria Math" panose="02040503050406030204" pitchFamily="18" charset="0"/>
                  </a:rPr>
                  <a:t>where we have intentionally grouped k/4 together for the following reason. Binary division, i.e. division by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2</m:t>
                        </m:r>
                      </m:e>
                      <m:sup>
                        <m:r>
                          <a:rPr lang="en-US" b="0" i="1" smtClean="0">
                            <a:latin typeface="Cambria Math" panose="02040503050406030204" pitchFamily="18" charset="0"/>
                            <a:ea typeface="Cambria Math" panose="02040503050406030204" pitchFamily="18" charset="0"/>
                          </a:rPr>
                          <m:t>𝑘</m:t>
                        </m:r>
                      </m:sup>
                    </m:sSup>
                  </m:oMath>
                </a14:m>
                <a:r>
                  <a:rPr lang="en-US" dirty="0">
                    <a:latin typeface="Cambria Math" panose="02040503050406030204" pitchFamily="18" charset="0"/>
                    <a:ea typeface="Cambria Math" panose="02040503050406030204" pitchFamily="18" charset="0"/>
                  </a:rPr>
                  <a:t> is cheap, as we need to shift the decimal to the left by k positions. </a:t>
                </a:r>
              </a:p>
            </p:txBody>
          </p:sp>
        </mc:Choice>
        <mc:Fallback xmlns="">
          <p:sp>
            <p:nvSpPr>
              <p:cNvPr id="8" name="TextBox 7">
                <a:extLst>
                  <a:ext uri="{FF2B5EF4-FFF2-40B4-BE49-F238E27FC236}">
                    <a16:creationId xmlns:a16="http://schemas.microsoft.com/office/drawing/2014/main" id="{E3ABC923-BED9-1021-E47E-4C374EAE7154}"/>
                  </a:ext>
                </a:extLst>
              </p:cNvPr>
              <p:cNvSpPr txBox="1">
                <a:spLocks noRot="1" noChangeAspect="1" noMove="1" noResize="1" noEditPoints="1" noAdjustHandles="1" noChangeArrowheads="1" noChangeShapeType="1" noTextEdit="1"/>
              </p:cNvSpPr>
              <p:nvPr/>
            </p:nvSpPr>
            <p:spPr>
              <a:xfrm>
                <a:off x="295656" y="3862283"/>
                <a:ext cx="11500104" cy="646331"/>
              </a:xfrm>
              <a:prstGeom prst="rect">
                <a:avLst/>
              </a:prstGeom>
              <a:blipFill>
                <a:blip r:embed="rId4"/>
                <a:stretch>
                  <a:fillRect l="-477" t="-5660" b="-14151"/>
                </a:stretch>
              </a:blipFill>
            </p:spPr>
            <p:txBody>
              <a:bodyPr/>
              <a:lstStyle/>
              <a:p>
                <a:r>
                  <a:rPr lang="en-US">
                    <a:noFill/>
                  </a:rPr>
                  <a:t> </a:t>
                </a:r>
              </a:p>
            </p:txBody>
          </p:sp>
        </mc:Fallback>
      </mc:AlternateContent>
      <p:grpSp>
        <p:nvGrpSpPr>
          <p:cNvPr id="9" name="Group 8"/>
          <p:cNvGrpSpPr/>
          <p:nvPr/>
        </p:nvGrpSpPr>
        <p:grpSpPr>
          <a:xfrm>
            <a:off x="7666720" y="70039"/>
            <a:ext cx="4129040" cy="1037928"/>
            <a:chOff x="3048000" y="3790499"/>
            <a:chExt cx="4129040" cy="1037928"/>
          </a:xfrm>
        </p:grpSpPr>
        <p:sp>
          <p:nvSpPr>
            <p:cNvPr id="10" name="TextBox 9"/>
            <p:cNvSpPr txBox="1"/>
            <p:nvPr/>
          </p:nvSpPr>
          <p:spPr>
            <a:xfrm>
              <a:off x="4089400" y="4071495"/>
              <a:ext cx="3087640" cy="400110"/>
            </a:xfrm>
            <a:prstGeom prst="rect">
              <a:avLst/>
            </a:prstGeom>
            <a:noFill/>
          </p:spPr>
          <p:txBody>
            <a:bodyPr wrap="none" rtlCol="0">
              <a:spAutoFit/>
            </a:bodyPr>
            <a:lstStyle/>
            <a:p>
              <a:r>
                <a:rPr lang="en-IN" sz="2000" dirty="0"/>
                <a:t>Quantum Computing Group</a:t>
              </a:r>
            </a:p>
          </p:txBody>
        </p:sp>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48000" y="3790499"/>
              <a:ext cx="1041400" cy="1037928"/>
            </a:xfrm>
            <a:prstGeom prst="rect">
              <a:avLst/>
            </a:prstGeom>
          </p:spPr>
        </p:pic>
      </p:grpSp>
      <p:sp>
        <p:nvSpPr>
          <p:cNvPr id="3" name="Footer Placeholder 2"/>
          <p:cNvSpPr>
            <a:spLocks noGrp="1"/>
          </p:cNvSpPr>
          <p:nvPr>
            <p:ph type="ftr" sz="quarter" idx="11"/>
          </p:nvPr>
        </p:nvSpPr>
        <p:spPr/>
        <p:txBody>
          <a:bodyPr/>
          <a:lstStyle/>
          <a:p>
            <a:r>
              <a:rPr lang="en-US" smtClean="0"/>
              <a:t>This is for study purpose only not for demonstration in public/commercial use</a:t>
            </a:r>
            <a:endParaRPr lang="en-US"/>
          </a:p>
        </p:txBody>
      </p:sp>
    </p:spTree>
    <p:extLst>
      <p:ext uri="{BB962C8B-B14F-4D97-AF65-F5344CB8AC3E}">
        <p14:creationId xmlns:p14="http://schemas.microsoft.com/office/powerpoint/2010/main" val="38663353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xmlns="" id="{9C2CE096-5911-481A-4AD2-616C4DD275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A1099441-BC8C-8B08-5B11-EB60840A9451}"/>
              </a:ext>
            </a:extLst>
          </p:cNvPr>
          <p:cNvSpPr>
            <a:spLocks noGrp="1"/>
          </p:cNvSpPr>
          <p:nvPr>
            <p:ph type="title"/>
          </p:nvPr>
        </p:nvSpPr>
        <p:spPr>
          <a:xfrm>
            <a:off x="73152" y="188507"/>
            <a:ext cx="12015216" cy="936205"/>
          </a:xfrm>
        </p:spPr>
        <p:txBody>
          <a:bodyPr>
            <a:normAutofit/>
          </a:bodyPr>
          <a:lstStyle/>
          <a:p>
            <a:r>
              <a:rPr lang="en-US" sz="3600" dirty="0">
                <a:solidFill>
                  <a:schemeClr val="accent2">
                    <a:lumMod val="75000"/>
                  </a:schemeClr>
                </a:solidFill>
                <a:cs typeface="Times New Roman" panose="02020603050405020304" pitchFamily="18" charset="0"/>
              </a:rPr>
              <a:t>QFT</a:t>
            </a:r>
            <a:r>
              <a:rPr lang="en-US" sz="3600" baseline="-25000" dirty="0">
                <a:solidFill>
                  <a:schemeClr val="accent2">
                    <a:lumMod val="75000"/>
                  </a:schemeClr>
                </a:solidFill>
                <a:cs typeface="Times New Roman" panose="02020603050405020304" pitchFamily="18" charset="0"/>
              </a:rPr>
              <a:t>N</a:t>
            </a:r>
            <a:r>
              <a:rPr lang="en-US" sz="3600" dirty="0">
                <a:solidFill>
                  <a:schemeClr val="accent2">
                    <a:lumMod val="75000"/>
                  </a:schemeClr>
                </a:solidFill>
                <a:cs typeface="Times New Roman" panose="02020603050405020304" pitchFamily="18" charset="0"/>
              </a:rPr>
              <a:t>- Getting our hands dirty</a:t>
            </a:r>
          </a:p>
        </p:txBody>
      </p:sp>
      <p:sp>
        <p:nvSpPr>
          <p:cNvPr id="4" name="Content Placeholder 2">
            <a:extLst>
              <a:ext uri="{FF2B5EF4-FFF2-40B4-BE49-F238E27FC236}">
                <a16:creationId xmlns:a16="http://schemas.microsoft.com/office/drawing/2014/main" xmlns="" id="{4D6764FA-2E05-58A9-9613-B06BCAD6808F}"/>
              </a:ext>
            </a:extLst>
          </p:cNvPr>
          <p:cNvSpPr txBox="1">
            <a:spLocks/>
          </p:cNvSpPr>
          <p:nvPr/>
        </p:nvSpPr>
        <p:spPr>
          <a:xfrm>
            <a:off x="301752" y="4811658"/>
            <a:ext cx="11594592" cy="1894332"/>
          </a:xfrm>
          <a:prstGeom prst="rect">
            <a:avLst/>
          </a:prstGeom>
        </p:spPr>
        <p:txBody>
          <a:bodyPr vert="horz" lIns="91440" tIns="45720" rIns="91440" bIns="45720" rtlCol="0">
            <a:normAutofit/>
          </a:bodyPr>
          <a:lst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solidFill>
                <a:srgbClr val="FF0000"/>
              </a:solidFill>
              <a:latin typeface="Cambria Math" panose="02040503050406030204" pitchFamily="18" charset="0"/>
              <a:ea typeface="Cambria Math" panose="02040503050406030204" pitchFamily="18" charset="0"/>
            </a:endParaRPr>
          </a:p>
        </p:txBody>
      </p:sp>
      <p:pic>
        <p:nvPicPr>
          <p:cNvPr id="6" name="Picture 5">
            <a:extLst>
              <a:ext uri="{FF2B5EF4-FFF2-40B4-BE49-F238E27FC236}">
                <a16:creationId xmlns:a16="http://schemas.microsoft.com/office/drawing/2014/main" xmlns="" id="{28961CCC-E577-6088-AFE9-84C1CFD97EA7}"/>
              </a:ext>
            </a:extLst>
          </p:cNvPr>
          <p:cNvPicPr>
            <a:picLocks noChangeAspect="1"/>
          </p:cNvPicPr>
          <p:nvPr/>
        </p:nvPicPr>
        <p:blipFill>
          <a:blip r:embed="rId2"/>
          <a:stretch>
            <a:fillRect/>
          </a:stretch>
        </p:blipFill>
        <p:spPr>
          <a:xfrm>
            <a:off x="1766283" y="1344168"/>
            <a:ext cx="8659433" cy="4934639"/>
          </a:xfrm>
          <a:prstGeom prst="rect">
            <a:avLst/>
          </a:prstGeom>
        </p:spPr>
      </p:pic>
      <p:grpSp>
        <p:nvGrpSpPr>
          <p:cNvPr id="5" name="Group 4"/>
          <p:cNvGrpSpPr/>
          <p:nvPr/>
        </p:nvGrpSpPr>
        <p:grpSpPr>
          <a:xfrm>
            <a:off x="7620000" y="137645"/>
            <a:ext cx="4129040" cy="1037928"/>
            <a:chOff x="3048000" y="3790499"/>
            <a:chExt cx="4129040" cy="1037928"/>
          </a:xfrm>
        </p:grpSpPr>
        <p:sp>
          <p:nvSpPr>
            <p:cNvPr id="7" name="TextBox 6"/>
            <p:cNvSpPr txBox="1"/>
            <p:nvPr/>
          </p:nvSpPr>
          <p:spPr>
            <a:xfrm>
              <a:off x="4089400" y="4071495"/>
              <a:ext cx="3087640" cy="400110"/>
            </a:xfrm>
            <a:prstGeom prst="rect">
              <a:avLst/>
            </a:prstGeom>
            <a:noFill/>
          </p:spPr>
          <p:txBody>
            <a:bodyPr wrap="none" rtlCol="0">
              <a:spAutoFit/>
            </a:bodyPr>
            <a:lstStyle/>
            <a:p>
              <a:r>
                <a:rPr lang="en-IN" sz="2000" dirty="0"/>
                <a:t>Quantum Computing Group</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0" y="3790499"/>
              <a:ext cx="1041400" cy="1037928"/>
            </a:xfrm>
            <a:prstGeom prst="rect">
              <a:avLst/>
            </a:prstGeom>
          </p:spPr>
        </p:pic>
      </p:grpSp>
      <p:sp>
        <p:nvSpPr>
          <p:cNvPr id="3" name="Footer Placeholder 2"/>
          <p:cNvSpPr>
            <a:spLocks noGrp="1"/>
          </p:cNvSpPr>
          <p:nvPr>
            <p:ph type="ftr" sz="quarter" idx="11"/>
          </p:nvPr>
        </p:nvSpPr>
        <p:spPr/>
        <p:txBody>
          <a:bodyPr/>
          <a:lstStyle/>
          <a:p>
            <a:r>
              <a:rPr lang="en-US" smtClean="0"/>
              <a:t>This is for study purpose only not for demonstration in public/commercial use</a:t>
            </a:r>
            <a:endParaRPr lang="en-US"/>
          </a:p>
        </p:txBody>
      </p:sp>
    </p:spTree>
    <p:extLst>
      <p:ext uri="{BB962C8B-B14F-4D97-AF65-F5344CB8AC3E}">
        <p14:creationId xmlns:p14="http://schemas.microsoft.com/office/powerpoint/2010/main" val="33323318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xmlns="" id="{F9F75D0F-57B1-1B41-07A0-1BCEDA4D41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0C3AFF0A-8EBF-EE79-84B0-FDDB113D901F}"/>
              </a:ext>
            </a:extLst>
          </p:cNvPr>
          <p:cNvSpPr>
            <a:spLocks noGrp="1"/>
          </p:cNvSpPr>
          <p:nvPr>
            <p:ph type="title"/>
          </p:nvPr>
        </p:nvSpPr>
        <p:spPr>
          <a:xfrm>
            <a:off x="73152" y="188507"/>
            <a:ext cx="12015216" cy="936205"/>
          </a:xfrm>
        </p:spPr>
        <p:txBody>
          <a:bodyPr>
            <a:normAutofit/>
          </a:bodyPr>
          <a:lstStyle/>
          <a:p>
            <a:r>
              <a:rPr lang="en-US" sz="3600" dirty="0">
                <a:solidFill>
                  <a:schemeClr val="accent2">
                    <a:lumMod val="75000"/>
                  </a:schemeClr>
                </a:solidFill>
                <a:cs typeface="Times New Roman" panose="02020603050405020304" pitchFamily="18" charset="0"/>
              </a:rPr>
              <a:t>QFT</a:t>
            </a:r>
            <a:r>
              <a:rPr lang="en-US" sz="3600" baseline="-25000" dirty="0">
                <a:solidFill>
                  <a:schemeClr val="accent2">
                    <a:lumMod val="75000"/>
                  </a:schemeClr>
                </a:solidFill>
                <a:cs typeface="Times New Roman" panose="02020603050405020304" pitchFamily="18" charset="0"/>
              </a:rPr>
              <a:t>N</a:t>
            </a:r>
            <a:r>
              <a:rPr lang="en-US" sz="3600" dirty="0">
                <a:solidFill>
                  <a:schemeClr val="accent2">
                    <a:lumMod val="75000"/>
                  </a:schemeClr>
                </a:solidFill>
                <a:cs typeface="Times New Roman" panose="02020603050405020304" pitchFamily="18" charset="0"/>
              </a:rPr>
              <a:t>- Getting our hands dirty</a:t>
            </a:r>
          </a:p>
        </p:txBody>
      </p:sp>
      <p:sp>
        <p:nvSpPr>
          <p:cNvPr id="4" name="Content Placeholder 2">
            <a:extLst>
              <a:ext uri="{FF2B5EF4-FFF2-40B4-BE49-F238E27FC236}">
                <a16:creationId xmlns:a16="http://schemas.microsoft.com/office/drawing/2014/main" xmlns="" id="{FD5B2B3D-9CAC-6F62-604B-3786A560B88D}"/>
              </a:ext>
            </a:extLst>
          </p:cNvPr>
          <p:cNvSpPr txBox="1">
            <a:spLocks/>
          </p:cNvSpPr>
          <p:nvPr/>
        </p:nvSpPr>
        <p:spPr>
          <a:xfrm>
            <a:off x="301752" y="4811658"/>
            <a:ext cx="11594592" cy="1894332"/>
          </a:xfrm>
          <a:prstGeom prst="rect">
            <a:avLst/>
          </a:prstGeom>
        </p:spPr>
        <p:txBody>
          <a:bodyPr vert="horz" lIns="91440" tIns="45720" rIns="91440" bIns="45720" rtlCol="0">
            <a:normAutofit/>
          </a:bodyPr>
          <a:lst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solidFill>
                <a:srgbClr val="FF0000"/>
              </a:solidFill>
              <a:latin typeface="Cambria Math" panose="02040503050406030204" pitchFamily="18" charset="0"/>
              <a:ea typeface="Cambria Math" panose="02040503050406030204" pitchFamily="18" charset="0"/>
            </a:endParaRPr>
          </a:p>
        </p:txBody>
      </p:sp>
      <p:pic>
        <p:nvPicPr>
          <p:cNvPr id="6" name="Picture 5">
            <a:extLst>
              <a:ext uri="{FF2B5EF4-FFF2-40B4-BE49-F238E27FC236}">
                <a16:creationId xmlns:a16="http://schemas.microsoft.com/office/drawing/2014/main" xmlns="" id="{C53DDEEC-77C6-909A-1D13-EDB662653D25}"/>
              </a:ext>
            </a:extLst>
          </p:cNvPr>
          <p:cNvPicPr>
            <a:picLocks noChangeAspect="1"/>
          </p:cNvPicPr>
          <p:nvPr/>
        </p:nvPicPr>
        <p:blipFill>
          <a:blip r:embed="rId2"/>
          <a:srcRect l="37791" t="83749"/>
          <a:stretch/>
        </p:blipFill>
        <p:spPr>
          <a:xfrm>
            <a:off x="3402504" y="1714165"/>
            <a:ext cx="5393138" cy="802847"/>
          </a:xfrm>
          <a:prstGeom prst="rect">
            <a:avLst/>
          </a:prstGeom>
        </p:spPr>
      </p:pic>
      <p:sp>
        <p:nvSpPr>
          <p:cNvPr id="5" name="TextBox 4">
            <a:extLst>
              <a:ext uri="{FF2B5EF4-FFF2-40B4-BE49-F238E27FC236}">
                <a16:creationId xmlns:a16="http://schemas.microsoft.com/office/drawing/2014/main" xmlns="" id="{8ADB842C-646B-183B-6189-9600D2C5942F}"/>
              </a:ext>
            </a:extLst>
          </p:cNvPr>
          <p:cNvSpPr txBox="1"/>
          <p:nvPr/>
        </p:nvSpPr>
        <p:spPr>
          <a:xfrm>
            <a:off x="566928" y="2470628"/>
            <a:ext cx="10426709" cy="369754"/>
          </a:xfrm>
          <a:prstGeom prst="rect">
            <a:avLst/>
          </a:prstGeom>
          <a:noFill/>
        </p:spPr>
        <p:txBody>
          <a:bodyPr wrap="square">
            <a:spAutoFit/>
          </a:bodyPr>
          <a:lstStyle/>
          <a:p>
            <a:r>
              <a:rPr lang="en-US" dirty="0">
                <a:latin typeface="Cambria Math" panose="02040503050406030204" pitchFamily="18" charset="0"/>
                <a:ea typeface="Cambria Math" panose="02040503050406030204" pitchFamily="18" charset="0"/>
              </a:rPr>
              <a:t>Now comes the key observation: Applying the Hadamard to single qubit standard basis state yields: </a:t>
            </a:r>
          </a:p>
        </p:txBody>
      </p:sp>
      <p:sp>
        <p:nvSpPr>
          <p:cNvPr id="7" name="TextBox 6">
            <a:extLst>
              <a:ext uri="{FF2B5EF4-FFF2-40B4-BE49-F238E27FC236}">
                <a16:creationId xmlns:a16="http://schemas.microsoft.com/office/drawing/2014/main" xmlns="" id="{146FFEE1-AD66-7704-A092-05964937B143}"/>
              </a:ext>
            </a:extLst>
          </p:cNvPr>
          <p:cNvSpPr txBox="1"/>
          <p:nvPr/>
        </p:nvSpPr>
        <p:spPr>
          <a:xfrm>
            <a:off x="566928" y="1344833"/>
            <a:ext cx="10643616" cy="369332"/>
          </a:xfrm>
          <a:prstGeom prst="rect">
            <a:avLst/>
          </a:prstGeom>
          <a:noFill/>
        </p:spPr>
        <p:txBody>
          <a:bodyPr wrap="square">
            <a:spAutoFit/>
          </a:bodyPr>
          <a:lstStyle/>
          <a:p>
            <a:r>
              <a:rPr lang="en-US" dirty="0">
                <a:latin typeface="Cambria Math" panose="02040503050406030204" pitchFamily="18" charset="0"/>
                <a:ea typeface="Cambria Math" panose="02040503050406030204" pitchFamily="18" charset="0"/>
              </a:rPr>
              <a:t>So, from the previous slide, we had the following: </a:t>
            </a:r>
          </a:p>
        </p:txBody>
      </p:sp>
      <p:pic>
        <p:nvPicPr>
          <p:cNvPr id="9" name="Picture 8">
            <a:extLst>
              <a:ext uri="{FF2B5EF4-FFF2-40B4-BE49-F238E27FC236}">
                <a16:creationId xmlns:a16="http://schemas.microsoft.com/office/drawing/2014/main" xmlns="" id="{B1518B09-BF57-1402-2C0F-D69BC3B70070}"/>
              </a:ext>
            </a:extLst>
          </p:cNvPr>
          <p:cNvPicPr>
            <a:picLocks noChangeAspect="1"/>
          </p:cNvPicPr>
          <p:nvPr/>
        </p:nvPicPr>
        <p:blipFill>
          <a:blip r:embed="rId3"/>
          <a:stretch>
            <a:fillRect/>
          </a:stretch>
        </p:blipFill>
        <p:spPr>
          <a:xfrm>
            <a:off x="4181207" y="2848274"/>
            <a:ext cx="3833955" cy="906034"/>
          </a:xfrm>
          <a:prstGeom prst="rect">
            <a:avLst/>
          </a:prstGeom>
        </p:spPr>
      </p:pic>
      <p:pic>
        <p:nvPicPr>
          <p:cNvPr id="11" name="Picture 10">
            <a:extLst>
              <a:ext uri="{FF2B5EF4-FFF2-40B4-BE49-F238E27FC236}">
                <a16:creationId xmlns:a16="http://schemas.microsoft.com/office/drawing/2014/main" xmlns="" id="{5C87869C-B80A-5514-6341-B3FDE95F0CAB}"/>
              </a:ext>
            </a:extLst>
          </p:cNvPr>
          <p:cNvPicPr>
            <a:picLocks noChangeAspect="1"/>
          </p:cNvPicPr>
          <p:nvPr/>
        </p:nvPicPr>
        <p:blipFill>
          <a:blip r:embed="rId4"/>
          <a:stretch>
            <a:fillRect/>
          </a:stretch>
        </p:blipFill>
        <p:spPr>
          <a:xfrm>
            <a:off x="1726924" y="3724647"/>
            <a:ext cx="8748126" cy="1151521"/>
          </a:xfrm>
          <a:prstGeom prst="rect">
            <a:avLst/>
          </a:prstGeom>
        </p:spPr>
      </p:pic>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xmlns="" id="{3CE35ADE-E6BB-2556-5F90-406F0891CF33}"/>
                  </a:ext>
                </a:extLst>
              </p:cNvPr>
              <p:cNvSpPr txBox="1"/>
              <p:nvPr/>
            </p:nvSpPr>
            <p:spPr>
              <a:xfrm>
                <a:off x="566928" y="4719129"/>
                <a:ext cx="10853928" cy="681982"/>
              </a:xfrm>
              <a:prstGeom prst="rect">
                <a:avLst/>
              </a:prstGeom>
              <a:noFill/>
            </p:spPr>
            <p:txBody>
              <a:bodyPr wrap="square">
                <a:spAutoFit/>
              </a:bodyPr>
              <a:lstStyle/>
              <a:p>
                <a:r>
                  <a:rPr lang="en-US" dirty="0">
                    <a:latin typeface="Cambria Math" panose="02040503050406030204" pitchFamily="18" charset="0"/>
                    <a:ea typeface="Cambria Math" panose="02040503050406030204" pitchFamily="18" charset="0"/>
                  </a:rPr>
                  <a:t>This is almost what we want (up to swapping the two output registers), except we are missing the bit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𝑗</m:t>
                        </m:r>
                      </m:e>
                      <m:sub>
                        <m:r>
                          <a:rPr lang="en-US" b="0" i="1" smtClean="0">
                            <a:latin typeface="Cambria Math" panose="02040503050406030204" pitchFamily="18" charset="0"/>
                            <a:ea typeface="Cambria Math" panose="02040503050406030204" pitchFamily="18" charset="0"/>
                          </a:rPr>
                          <m:t>2</m:t>
                        </m:r>
                      </m:sub>
                    </m:sSub>
                  </m:oMath>
                </a14:m>
                <a:r>
                  <a:rPr lang="en-US" dirty="0">
                    <a:latin typeface="Cambria Math" panose="02040503050406030204" pitchFamily="18" charset="0"/>
                    <a:ea typeface="Cambria Math" panose="02040503050406030204" pitchFamily="18" charset="0"/>
                  </a:rPr>
                  <a:t>in the phase </a:t>
                </a:r>
                <a14:m>
                  <m:oMath xmlns:m="http://schemas.openxmlformats.org/officeDocument/2006/math">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exp</m:t>
                        </m:r>
                      </m:fName>
                      <m:e>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𝑖</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𝑗</m:t>
                                    </m:r>
                                  </m:e>
                                  <m:sub>
                                    <m:r>
                                      <a:rPr lang="en-US" b="0" i="1" smtClean="0">
                                        <a:latin typeface="Cambria Math" panose="02040503050406030204" pitchFamily="18" charset="0"/>
                                        <a:ea typeface="Cambria Math" panose="02040503050406030204" pitchFamily="18" charset="0"/>
                                      </a:rPr>
                                      <m:t>1</m:t>
                                    </m:r>
                                  </m:sub>
                                </m:s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𝑗</m:t>
                                    </m:r>
                                  </m:e>
                                  <m:sub>
                                    <m:r>
                                      <a:rPr lang="en-US" b="0" i="1" smtClean="0">
                                        <a:latin typeface="Cambria Math" panose="02040503050406030204" pitchFamily="18" charset="0"/>
                                        <a:ea typeface="Cambria Math" panose="02040503050406030204" pitchFamily="18" charset="0"/>
                                      </a:rPr>
                                      <m:t>2</m:t>
                                    </m:r>
                                  </m:sub>
                                </m:sSub>
                              </m:e>
                            </m:d>
                          </m:e>
                        </m:d>
                      </m:e>
                    </m:func>
                    <m:r>
                      <a:rPr lang="en-US" b="0" i="1" smtClean="0">
                        <a:latin typeface="Cambria Math" panose="02040503050406030204" pitchFamily="18" charset="0"/>
                        <a:ea typeface="Cambria Math" panose="02040503050406030204" pitchFamily="18" charset="0"/>
                      </a:rPr>
                      <m:t>.</m:t>
                    </m:r>
                  </m:oMath>
                </a14:m>
                <a:r>
                  <a:rPr lang="en-US" dirty="0">
                    <a:latin typeface="Cambria Math" panose="02040503050406030204" pitchFamily="18" charset="0"/>
                    <a:ea typeface="Cambria Math" panose="02040503050406030204" pitchFamily="18" charset="0"/>
                  </a:rPr>
                  <a:t> Inserting a phase θ ∈ </a:t>
                </a:r>
                <a14:m>
                  <m:oMath xmlns:m="http://schemas.openxmlformats.org/officeDocument/2006/math">
                    <m:r>
                      <a:rPr lang="en-US" b="0" i="1" smtClean="0">
                        <a:latin typeface="Cambria Math" panose="02040503050406030204" pitchFamily="18" charset="0"/>
                        <a:ea typeface="Cambria Math" panose="02040503050406030204" pitchFamily="18" charset="0"/>
                      </a:rPr>
                      <m:t>ℝ</m:t>
                    </m:r>
                  </m:oMath>
                </a14:m>
                <a:r>
                  <a:rPr lang="en-US" dirty="0">
                    <a:latin typeface="Cambria Math" panose="02040503050406030204" pitchFamily="18" charset="0"/>
                    <a:ea typeface="Cambria Math" panose="02040503050406030204" pitchFamily="18" charset="0"/>
                  </a:rPr>
                  <a:t>, however, is easily accomplished by: </a:t>
                </a:r>
              </a:p>
            </p:txBody>
          </p:sp>
        </mc:Choice>
        <mc:Fallback xmlns="">
          <p:sp>
            <p:nvSpPr>
              <p:cNvPr id="16" name="TextBox 15">
                <a:extLst>
                  <a:ext uri="{FF2B5EF4-FFF2-40B4-BE49-F238E27FC236}">
                    <a16:creationId xmlns:a16="http://schemas.microsoft.com/office/drawing/2014/main" id="{3CE35ADE-E6BB-2556-5F90-406F0891CF33}"/>
                  </a:ext>
                </a:extLst>
              </p:cNvPr>
              <p:cNvSpPr txBox="1">
                <a:spLocks noRot="1" noChangeAspect="1" noMove="1" noResize="1" noEditPoints="1" noAdjustHandles="1" noChangeArrowheads="1" noChangeShapeType="1" noTextEdit="1"/>
              </p:cNvSpPr>
              <p:nvPr/>
            </p:nvSpPr>
            <p:spPr>
              <a:xfrm>
                <a:off x="566928" y="4719129"/>
                <a:ext cx="10853928" cy="681982"/>
              </a:xfrm>
              <a:prstGeom prst="rect">
                <a:avLst/>
              </a:prstGeom>
              <a:blipFill>
                <a:blip r:embed="rId5"/>
                <a:stretch>
                  <a:fillRect l="-449" t="-5357" r="-337" b="-9821"/>
                </a:stretch>
              </a:blipFill>
            </p:spPr>
            <p:txBody>
              <a:bodyPr/>
              <a:lstStyle/>
              <a:p>
                <a:r>
                  <a:rPr lang="en-US">
                    <a:noFill/>
                  </a:rPr>
                  <a:t> </a:t>
                </a:r>
              </a:p>
            </p:txBody>
          </p:sp>
        </mc:Fallback>
      </mc:AlternateContent>
      <p:pic>
        <p:nvPicPr>
          <p:cNvPr id="18" name="Picture 17">
            <a:extLst>
              <a:ext uri="{FF2B5EF4-FFF2-40B4-BE49-F238E27FC236}">
                <a16:creationId xmlns:a16="http://schemas.microsoft.com/office/drawing/2014/main" xmlns="" id="{E606419F-C9F0-8C49-AB54-3FD5C2D77088}"/>
              </a:ext>
            </a:extLst>
          </p:cNvPr>
          <p:cNvPicPr>
            <a:picLocks noChangeAspect="1"/>
          </p:cNvPicPr>
          <p:nvPr/>
        </p:nvPicPr>
        <p:blipFill>
          <a:blip r:embed="rId6"/>
          <a:stretch>
            <a:fillRect/>
          </a:stretch>
        </p:blipFill>
        <p:spPr>
          <a:xfrm>
            <a:off x="4802734" y="5357223"/>
            <a:ext cx="2172003" cy="1038370"/>
          </a:xfrm>
          <a:prstGeom prst="rect">
            <a:avLst/>
          </a:prstGeom>
        </p:spPr>
      </p:pic>
      <p:grpSp>
        <p:nvGrpSpPr>
          <p:cNvPr id="12" name="Group 11"/>
          <p:cNvGrpSpPr/>
          <p:nvPr/>
        </p:nvGrpSpPr>
        <p:grpSpPr>
          <a:xfrm>
            <a:off x="7587916" y="108191"/>
            <a:ext cx="4129040" cy="1037928"/>
            <a:chOff x="3048000" y="3790499"/>
            <a:chExt cx="4129040" cy="1037928"/>
          </a:xfrm>
        </p:grpSpPr>
        <p:sp>
          <p:nvSpPr>
            <p:cNvPr id="13" name="TextBox 12"/>
            <p:cNvSpPr txBox="1"/>
            <p:nvPr/>
          </p:nvSpPr>
          <p:spPr>
            <a:xfrm>
              <a:off x="4089400" y="4071495"/>
              <a:ext cx="3087640" cy="400110"/>
            </a:xfrm>
            <a:prstGeom prst="rect">
              <a:avLst/>
            </a:prstGeom>
            <a:noFill/>
          </p:spPr>
          <p:txBody>
            <a:bodyPr wrap="none" rtlCol="0">
              <a:spAutoFit/>
            </a:bodyPr>
            <a:lstStyle/>
            <a:p>
              <a:r>
                <a:rPr lang="en-IN" sz="2000" dirty="0"/>
                <a:t>Quantum Computing Group</a:t>
              </a:r>
            </a:p>
          </p:txBody>
        </p:sp>
        <p:pic>
          <p:nvPicPr>
            <p:cNvPr id="14" name="Picture 1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048000" y="3790499"/>
              <a:ext cx="1041400" cy="1037928"/>
            </a:xfrm>
            <a:prstGeom prst="rect">
              <a:avLst/>
            </a:prstGeom>
          </p:spPr>
        </p:pic>
      </p:grpSp>
      <p:sp>
        <p:nvSpPr>
          <p:cNvPr id="3" name="Footer Placeholder 2"/>
          <p:cNvSpPr>
            <a:spLocks noGrp="1"/>
          </p:cNvSpPr>
          <p:nvPr>
            <p:ph type="ftr" sz="quarter" idx="11"/>
          </p:nvPr>
        </p:nvSpPr>
        <p:spPr/>
        <p:txBody>
          <a:bodyPr/>
          <a:lstStyle/>
          <a:p>
            <a:r>
              <a:rPr lang="en-US" smtClean="0"/>
              <a:t>This is for study purpose only not for demonstration in public/commercial use</a:t>
            </a:r>
            <a:endParaRPr lang="en-US"/>
          </a:p>
        </p:txBody>
      </p:sp>
    </p:spTree>
    <p:extLst>
      <p:ext uri="{BB962C8B-B14F-4D97-AF65-F5344CB8AC3E}">
        <p14:creationId xmlns:p14="http://schemas.microsoft.com/office/powerpoint/2010/main" val="4825929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xmlns="" id="{EBD29F82-CD73-33BE-B2CE-4875DF0B83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D6C01AC7-CD6A-3EC0-8660-DAD1D33CDC25}"/>
              </a:ext>
            </a:extLst>
          </p:cNvPr>
          <p:cNvSpPr>
            <a:spLocks noGrp="1"/>
          </p:cNvSpPr>
          <p:nvPr>
            <p:ph type="title"/>
          </p:nvPr>
        </p:nvSpPr>
        <p:spPr>
          <a:xfrm>
            <a:off x="73152" y="188507"/>
            <a:ext cx="12015216" cy="936205"/>
          </a:xfrm>
        </p:spPr>
        <p:txBody>
          <a:bodyPr>
            <a:normAutofit/>
          </a:bodyPr>
          <a:lstStyle/>
          <a:p>
            <a:r>
              <a:rPr lang="en-US" sz="3600" dirty="0">
                <a:solidFill>
                  <a:schemeClr val="accent2">
                    <a:lumMod val="75000"/>
                  </a:schemeClr>
                </a:solidFill>
                <a:cs typeface="Times New Roman" panose="02020603050405020304" pitchFamily="18" charset="0"/>
              </a:rPr>
              <a:t>QFT</a:t>
            </a:r>
            <a:r>
              <a:rPr lang="en-US" sz="3600" baseline="-25000" dirty="0">
                <a:solidFill>
                  <a:schemeClr val="accent2">
                    <a:lumMod val="75000"/>
                  </a:schemeClr>
                </a:solidFill>
                <a:cs typeface="Times New Roman" panose="02020603050405020304" pitchFamily="18" charset="0"/>
              </a:rPr>
              <a:t>N</a:t>
            </a:r>
            <a:r>
              <a:rPr lang="en-US" sz="3600" dirty="0">
                <a:solidFill>
                  <a:schemeClr val="accent2">
                    <a:lumMod val="75000"/>
                  </a:schemeClr>
                </a:solidFill>
                <a:cs typeface="Times New Roman" panose="02020603050405020304" pitchFamily="18" charset="0"/>
              </a:rPr>
              <a:t>- Getting our hands dirty</a:t>
            </a:r>
          </a:p>
        </p:txBody>
      </p:sp>
      <p:sp>
        <p:nvSpPr>
          <p:cNvPr id="4" name="Content Placeholder 2">
            <a:extLst>
              <a:ext uri="{FF2B5EF4-FFF2-40B4-BE49-F238E27FC236}">
                <a16:creationId xmlns:a16="http://schemas.microsoft.com/office/drawing/2014/main" xmlns="" id="{95E8161C-52F8-78B1-086A-8871A7B7ED8F}"/>
              </a:ext>
            </a:extLst>
          </p:cNvPr>
          <p:cNvSpPr txBox="1">
            <a:spLocks/>
          </p:cNvSpPr>
          <p:nvPr/>
        </p:nvSpPr>
        <p:spPr>
          <a:xfrm>
            <a:off x="301752" y="4811658"/>
            <a:ext cx="11594592" cy="1894332"/>
          </a:xfrm>
          <a:prstGeom prst="rect">
            <a:avLst/>
          </a:prstGeom>
        </p:spPr>
        <p:txBody>
          <a:bodyPr vert="horz" lIns="91440" tIns="45720" rIns="91440" bIns="45720" rtlCol="0">
            <a:normAutofit/>
          </a:bodyPr>
          <a:lst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solidFill>
                <a:srgbClr val="FF0000"/>
              </a:solidFill>
              <a:latin typeface="Cambria Math" panose="02040503050406030204" pitchFamily="18" charset="0"/>
              <a:ea typeface="Cambria Math" panose="02040503050406030204" pitchFamily="18" charset="0"/>
            </a:endParaRPr>
          </a:p>
        </p:txBody>
      </p:sp>
      <p:sp>
        <p:nvSpPr>
          <p:cNvPr id="7" name="TextBox 6">
            <a:extLst>
              <a:ext uri="{FF2B5EF4-FFF2-40B4-BE49-F238E27FC236}">
                <a16:creationId xmlns:a16="http://schemas.microsoft.com/office/drawing/2014/main" xmlns="" id="{C24DEB0E-6871-AF54-511C-9050376E3C52}"/>
              </a:ext>
            </a:extLst>
          </p:cNvPr>
          <p:cNvSpPr txBox="1"/>
          <p:nvPr/>
        </p:nvSpPr>
        <p:spPr>
          <a:xfrm>
            <a:off x="566928" y="3325961"/>
            <a:ext cx="10643616" cy="646331"/>
          </a:xfrm>
          <a:prstGeom prst="rect">
            <a:avLst/>
          </a:prstGeom>
          <a:noFill/>
        </p:spPr>
        <p:txBody>
          <a:bodyPr wrap="square">
            <a:spAutoFit/>
          </a:bodyPr>
          <a:lstStyle/>
          <a:p>
            <a:r>
              <a:rPr lang="en-US" dirty="0">
                <a:latin typeface="Cambria Math" panose="02040503050406030204" pitchFamily="18" charset="0"/>
                <a:ea typeface="Cambria Math" panose="02040503050406030204" pitchFamily="18" charset="0"/>
              </a:rPr>
              <a:t>But using the rotation gate below, in order to insert phase exp(2π</a:t>
            </a:r>
            <a:r>
              <a:rPr lang="en-US" dirty="0" err="1">
                <a:latin typeface="Cambria Math" panose="02040503050406030204" pitchFamily="18" charset="0"/>
                <a:ea typeface="Cambria Math" panose="02040503050406030204" pitchFamily="18" charset="0"/>
              </a:rPr>
              <a:t>i</a:t>
            </a:r>
            <a:r>
              <a:rPr lang="en-US" dirty="0">
                <a:latin typeface="Cambria Math" panose="02040503050406030204" pitchFamily="18" charset="0"/>
                <a:ea typeface="Cambria Math" panose="02040503050406030204" pitchFamily="18" charset="0"/>
              </a:rPr>
              <a:t>(0.0j2)) into the first term(and hence first qubit), we must have our rotation gate to depend on the second qubit. </a:t>
            </a:r>
          </a:p>
        </p:txBody>
      </p:sp>
      <p:pic>
        <p:nvPicPr>
          <p:cNvPr id="18" name="Picture 17">
            <a:extLst>
              <a:ext uri="{FF2B5EF4-FFF2-40B4-BE49-F238E27FC236}">
                <a16:creationId xmlns:a16="http://schemas.microsoft.com/office/drawing/2014/main" xmlns="" id="{8560FD76-508E-A9EE-FBC2-B400EBA8727A}"/>
              </a:ext>
            </a:extLst>
          </p:cNvPr>
          <p:cNvPicPr>
            <a:picLocks noChangeAspect="1"/>
          </p:cNvPicPr>
          <p:nvPr/>
        </p:nvPicPr>
        <p:blipFill>
          <a:blip r:embed="rId2"/>
          <a:stretch>
            <a:fillRect/>
          </a:stretch>
        </p:blipFill>
        <p:spPr>
          <a:xfrm>
            <a:off x="5009998" y="4062094"/>
            <a:ext cx="2172003" cy="1038370"/>
          </a:xfrm>
          <a:prstGeom prst="rect">
            <a:avLst/>
          </a:prstGeom>
        </p:spPr>
      </p:pic>
      <p:pic>
        <p:nvPicPr>
          <p:cNvPr id="3" name="Picture 2">
            <a:extLst>
              <a:ext uri="{FF2B5EF4-FFF2-40B4-BE49-F238E27FC236}">
                <a16:creationId xmlns:a16="http://schemas.microsoft.com/office/drawing/2014/main" xmlns="" id="{586D7C71-FC5A-19F0-8CEF-3BD666B49B04}"/>
              </a:ext>
            </a:extLst>
          </p:cNvPr>
          <p:cNvPicPr>
            <a:picLocks noChangeAspect="1"/>
          </p:cNvPicPr>
          <p:nvPr/>
        </p:nvPicPr>
        <p:blipFill>
          <a:blip r:embed="rId3"/>
          <a:srcRect l="37791" t="83749"/>
          <a:stretch/>
        </p:blipFill>
        <p:spPr>
          <a:xfrm>
            <a:off x="3402504" y="1714165"/>
            <a:ext cx="5393138" cy="802847"/>
          </a:xfrm>
          <a:prstGeom prst="rect">
            <a:avLst/>
          </a:prstGeom>
        </p:spPr>
      </p:pic>
      <p:sp>
        <p:nvSpPr>
          <p:cNvPr id="8" name="TextBox 7">
            <a:extLst>
              <a:ext uri="{FF2B5EF4-FFF2-40B4-BE49-F238E27FC236}">
                <a16:creationId xmlns:a16="http://schemas.microsoft.com/office/drawing/2014/main" xmlns="" id="{7811C540-D7F8-2829-83D8-EE0616995300}"/>
              </a:ext>
            </a:extLst>
          </p:cNvPr>
          <p:cNvSpPr txBox="1"/>
          <p:nvPr/>
        </p:nvSpPr>
        <p:spPr>
          <a:xfrm>
            <a:off x="566928" y="1344833"/>
            <a:ext cx="10643616" cy="369332"/>
          </a:xfrm>
          <a:prstGeom prst="rect">
            <a:avLst/>
          </a:prstGeom>
          <a:noFill/>
        </p:spPr>
        <p:txBody>
          <a:bodyPr wrap="square">
            <a:spAutoFit/>
          </a:bodyPr>
          <a:lstStyle/>
          <a:p>
            <a:r>
              <a:rPr lang="en-US" dirty="0">
                <a:latin typeface="Cambria Math" panose="02040503050406030204" pitchFamily="18" charset="0"/>
                <a:ea typeface="Cambria Math" panose="02040503050406030204" pitchFamily="18" charset="0"/>
              </a:rPr>
              <a:t>Note that we want to get the following expression:</a:t>
            </a:r>
          </a:p>
        </p:txBody>
      </p:sp>
      <p:pic>
        <p:nvPicPr>
          <p:cNvPr id="12" name="Picture 11">
            <a:extLst>
              <a:ext uri="{FF2B5EF4-FFF2-40B4-BE49-F238E27FC236}">
                <a16:creationId xmlns:a16="http://schemas.microsoft.com/office/drawing/2014/main" xmlns="" id="{86FEC57C-6668-991F-7110-7EEFA71B05E5}"/>
              </a:ext>
            </a:extLst>
          </p:cNvPr>
          <p:cNvPicPr>
            <a:picLocks noChangeAspect="1"/>
          </p:cNvPicPr>
          <p:nvPr/>
        </p:nvPicPr>
        <p:blipFill>
          <a:blip r:embed="rId4"/>
          <a:stretch>
            <a:fillRect/>
          </a:stretch>
        </p:blipFill>
        <p:spPr>
          <a:xfrm>
            <a:off x="3808729" y="2680398"/>
            <a:ext cx="4544059" cy="666843"/>
          </a:xfrm>
          <a:prstGeom prst="rect">
            <a:avLst/>
          </a:prstGeom>
        </p:spPr>
      </p:pic>
      <p:sp>
        <p:nvSpPr>
          <p:cNvPr id="13" name="TextBox 12">
            <a:extLst>
              <a:ext uri="{FF2B5EF4-FFF2-40B4-BE49-F238E27FC236}">
                <a16:creationId xmlns:a16="http://schemas.microsoft.com/office/drawing/2014/main" xmlns="" id="{473DF49C-C78C-A5D1-3FDA-E80E6EE17F98}"/>
              </a:ext>
            </a:extLst>
          </p:cNvPr>
          <p:cNvSpPr txBox="1"/>
          <p:nvPr/>
        </p:nvSpPr>
        <p:spPr>
          <a:xfrm>
            <a:off x="566928" y="2347642"/>
            <a:ext cx="10643616" cy="369332"/>
          </a:xfrm>
          <a:prstGeom prst="rect">
            <a:avLst/>
          </a:prstGeom>
          <a:noFill/>
        </p:spPr>
        <p:txBody>
          <a:bodyPr wrap="square">
            <a:spAutoFit/>
          </a:bodyPr>
          <a:lstStyle/>
          <a:p>
            <a:r>
              <a:rPr lang="en-US" dirty="0">
                <a:latin typeface="Cambria Math" panose="02040503050406030204" pitchFamily="18" charset="0"/>
                <a:ea typeface="Cambria Math" panose="02040503050406030204" pitchFamily="18" charset="0"/>
              </a:rPr>
              <a:t>Using Hadamard gates, we have this: </a:t>
            </a:r>
          </a:p>
        </p:txBody>
      </p:sp>
      <p:pic>
        <p:nvPicPr>
          <p:cNvPr id="15" name="Picture 14">
            <a:extLst>
              <a:ext uri="{FF2B5EF4-FFF2-40B4-BE49-F238E27FC236}">
                <a16:creationId xmlns:a16="http://schemas.microsoft.com/office/drawing/2014/main" xmlns="" id="{841884AC-81BB-E5FB-46B8-70B5D0DABE31}"/>
              </a:ext>
            </a:extLst>
          </p:cNvPr>
          <p:cNvPicPr>
            <a:picLocks noChangeAspect="1"/>
          </p:cNvPicPr>
          <p:nvPr/>
        </p:nvPicPr>
        <p:blipFill>
          <a:blip r:embed="rId5"/>
          <a:stretch>
            <a:fillRect/>
          </a:stretch>
        </p:blipFill>
        <p:spPr>
          <a:xfrm>
            <a:off x="2965648" y="5263460"/>
            <a:ext cx="6230219" cy="1352739"/>
          </a:xfrm>
          <a:prstGeom prst="rect">
            <a:avLst/>
          </a:prstGeom>
        </p:spPr>
      </p:pic>
      <p:sp>
        <p:nvSpPr>
          <p:cNvPr id="17" name="TextBox 16">
            <a:extLst>
              <a:ext uri="{FF2B5EF4-FFF2-40B4-BE49-F238E27FC236}">
                <a16:creationId xmlns:a16="http://schemas.microsoft.com/office/drawing/2014/main" xmlns="" id="{A8FD4FB6-EC62-F629-9F4F-51456D076E90}"/>
              </a:ext>
            </a:extLst>
          </p:cNvPr>
          <p:cNvSpPr txBox="1"/>
          <p:nvPr/>
        </p:nvSpPr>
        <p:spPr>
          <a:xfrm>
            <a:off x="566928" y="4915798"/>
            <a:ext cx="10643616" cy="369332"/>
          </a:xfrm>
          <a:prstGeom prst="rect">
            <a:avLst/>
          </a:prstGeom>
          <a:noFill/>
        </p:spPr>
        <p:txBody>
          <a:bodyPr wrap="square">
            <a:spAutoFit/>
          </a:bodyPr>
          <a:lstStyle/>
          <a:p>
            <a:r>
              <a:rPr lang="en-US" dirty="0">
                <a:latin typeface="Cambria Math" panose="02040503050406030204" pitchFamily="18" charset="0"/>
                <a:ea typeface="Cambria Math" panose="02040503050406030204" pitchFamily="18" charset="0"/>
              </a:rPr>
              <a:t>Therefore, by using a controlled rotation, we have </a:t>
            </a:r>
          </a:p>
        </p:txBody>
      </p:sp>
      <p:grpSp>
        <p:nvGrpSpPr>
          <p:cNvPr id="14" name="Group 13"/>
          <p:cNvGrpSpPr/>
          <p:nvPr/>
        </p:nvGrpSpPr>
        <p:grpSpPr>
          <a:xfrm>
            <a:off x="7603958" y="133074"/>
            <a:ext cx="4129040" cy="1037928"/>
            <a:chOff x="3048000" y="3790499"/>
            <a:chExt cx="4129040" cy="1037928"/>
          </a:xfrm>
        </p:grpSpPr>
        <p:sp>
          <p:nvSpPr>
            <p:cNvPr id="16" name="TextBox 15"/>
            <p:cNvSpPr txBox="1"/>
            <p:nvPr/>
          </p:nvSpPr>
          <p:spPr>
            <a:xfrm>
              <a:off x="4089400" y="4071495"/>
              <a:ext cx="3087640" cy="400110"/>
            </a:xfrm>
            <a:prstGeom prst="rect">
              <a:avLst/>
            </a:prstGeom>
            <a:noFill/>
          </p:spPr>
          <p:txBody>
            <a:bodyPr wrap="none" rtlCol="0">
              <a:spAutoFit/>
            </a:bodyPr>
            <a:lstStyle/>
            <a:p>
              <a:r>
                <a:rPr lang="en-IN" sz="2000" dirty="0"/>
                <a:t>Quantum Computing Group</a:t>
              </a:r>
            </a:p>
          </p:txBody>
        </p:sp>
        <p:pic>
          <p:nvPicPr>
            <p:cNvPr id="19" name="Picture 1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048000" y="3790499"/>
              <a:ext cx="1041400" cy="1037928"/>
            </a:xfrm>
            <a:prstGeom prst="rect">
              <a:avLst/>
            </a:prstGeom>
          </p:spPr>
        </p:pic>
      </p:grpSp>
      <p:sp>
        <p:nvSpPr>
          <p:cNvPr id="5" name="Footer Placeholder 4"/>
          <p:cNvSpPr>
            <a:spLocks noGrp="1"/>
          </p:cNvSpPr>
          <p:nvPr>
            <p:ph type="ftr" sz="quarter" idx="11"/>
          </p:nvPr>
        </p:nvSpPr>
        <p:spPr/>
        <p:txBody>
          <a:bodyPr/>
          <a:lstStyle/>
          <a:p>
            <a:r>
              <a:rPr lang="en-US" smtClean="0"/>
              <a:t>This is for study purpose only not for demonstration in public/commercial use</a:t>
            </a:r>
            <a:endParaRPr lang="en-US"/>
          </a:p>
        </p:txBody>
      </p:sp>
    </p:spTree>
    <p:extLst>
      <p:ext uri="{BB962C8B-B14F-4D97-AF65-F5344CB8AC3E}">
        <p14:creationId xmlns:p14="http://schemas.microsoft.com/office/powerpoint/2010/main" val="18704005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xmlns="" id="{823D0EEA-9BD8-9192-FCF2-F614850BBE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2E628AF3-FEEF-0CCD-151A-0BDBC9132BFA}"/>
              </a:ext>
            </a:extLst>
          </p:cNvPr>
          <p:cNvSpPr>
            <a:spLocks noGrp="1"/>
          </p:cNvSpPr>
          <p:nvPr>
            <p:ph type="title"/>
          </p:nvPr>
        </p:nvSpPr>
        <p:spPr>
          <a:xfrm>
            <a:off x="73152" y="188507"/>
            <a:ext cx="12015216" cy="936205"/>
          </a:xfrm>
        </p:spPr>
        <p:txBody>
          <a:bodyPr>
            <a:normAutofit/>
          </a:bodyPr>
          <a:lstStyle/>
          <a:p>
            <a:r>
              <a:rPr lang="en-US" sz="3600" dirty="0">
                <a:solidFill>
                  <a:schemeClr val="accent2">
                    <a:lumMod val="75000"/>
                  </a:schemeClr>
                </a:solidFill>
                <a:cs typeface="Times New Roman" panose="02020603050405020304" pitchFamily="18" charset="0"/>
              </a:rPr>
              <a:t>QFT</a:t>
            </a:r>
            <a:r>
              <a:rPr lang="en-US" sz="3600" baseline="-25000" dirty="0">
                <a:solidFill>
                  <a:schemeClr val="accent2">
                    <a:lumMod val="75000"/>
                  </a:schemeClr>
                </a:solidFill>
                <a:cs typeface="Times New Roman" panose="02020603050405020304" pitchFamily="18" charset="0"/>
              </a:rPr>
              <a:t>N</a:t>
            </a:r>
            <a:r>
              <a:rPr lang="en-US" sz="3600" dirty="0">
                <a:solidFill>
                  <a:schemeClr val="accent2">
                    <a:lumMod val="75000"/>
                  </a:schemeClr>
                </a:solidFill>
                <a:cs typeface="Times New Roman" panose="02020603050405020304" pitchFamily="18" charset="0"/>
              </a:rPr>
              <a:t>- Getting our hands dirty</a:t>
            </a:r>
          </a:p>
        </p:txBody>
      </p:sp>
      <p:sp>
        <p:nvSpPr>
          <p:cNvPr id="4" name="Content Placeholder 2">
            <a:extLst>
              <a:ext uri="{FF2B5EF4-FFF2-40B4-BE49-F238E27FC236}">
                <a16:creationId xmlns:a16="http://schemas.microsoft.com/office/drawing/2014/main" xmlns="" id="{78F700B8-39ED-21A1-9447-EA0609A8FA4B}"/>
              </a:ext>
            </a:extLst>
          </p:cNvPr>
          <p:cNvSpPr txBox="1">
            <a:spLocks/>
          </p:cNvSpPr>
          <p:nvPr/>
        </p:nvSpPr>
        <p:spPr>
          <a:xfrm>
            <a:off x="301752" y="4811658"/>
            <a:ext cx="11594592" cy="1894332"/>
          </a:xfrm>
          <a:prstGeom prst="rect">
            <a:avLst/>
          </a:prstGeom>
        </p:spPr>
        <p:txBody>
          <a:bodyPr vert="horz" lIns="91440" tIns="45720" rIns="91440" bIns="45720" rtlCol="0">
            <a:normAutofit/>
          </a:bodyPr>
          <a:lst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solidFill>
                <a:srgbClr val="FF0000"/>
              </a:solidFill>
              <a:latin typeface="Cambria Math" panose="02040503050406030204" pitchFamily="18" charset="0"/>
              <a:ea typeface="Cambria Math" panose="02040503050406030204" pitchFamily="18" charset="0"/>
            </a:endParaRPr>
          </a:p>
        </p:txBody>
      </p:sp>
      <p:sp>
        <p:nvSpPr>
          <p:cNvPr id="3" name="TextBox 2">
            <a:extLst>
              <a:ext uri="{FF2B5EF4-FFF2-40B4-BE49-F238E27FC236}">
                <a16:creationId xmlns:a16="http://schemas.microsoft.com/office/drawing/2014/main" xmlns="" id="{DE48C49C-B9CD-2010-8D56-5C15AE56F67A}"/>
              </a:ext>
            </a:extLst>
          </p:cNvPr>
          <p:cNvSpPr txBox="1"/>
          <p:nvPr/>
        </p:nvSpPr>
        <p:spPr>
          <a:xfrm>
            <a:off x="566928" y="1344833"/>
            <a:ext cx="10643616" cy="369332"/>
          </a:xfrm>
          <a:prstGeom prst="rect">
            <a:avLst/>
          </a:prstGeom>
          <a:noFill/>
        </p:spPr>
        <p:txBody>
          <a:bodyPr wrap="square">
            <a:spAutoFit/>
          </a:bodyPr>
          <a:lstStyle/>
          <a:p>
            <a:r>
              <a:rPr lang="en-US" dirty="0">
                <a:latin typeface="Cambria Math" panose="02040503050406030204" pitchFamily="18" charset="0"/>
                <a:ea typeface="Cambria Math" panose="02040503050406030204" pitchFamily="18" charset="0"/>
              </a:rPr>
              <a:t>This leads to the general circuit as follows: </a:t>
            </a:r>
          </a:p>
        </p:txBody>
      </p:sp>
      <p:pic>
        <p:nvPicPr>
          <p:cNvPr id="7" name="Picture 6">
            <a:extLst>
              <a:ext uri="{FF2B5EF4-FFF2-40B4-BE49-F238E27FC236}">
                <a16:creationId xmlns:a16="http://schemas.microsoft.com/office/drawing/2014/main" xmlns="" id="{C5F33672-54F3-4BA0-C53F-32825417F821}"/>
              </a:ext>
            </a:extLst>
          </p:cNvPr>
          <p:cNvPicPr>
            <a:picLocks noChangeAspect="1"/>
          </p:cNvPicPr>
          <p:nvPr/>
        </p:nvPicPr>
        <p:blipFill>
          <a:blip r:embed="rId2"/>
          <a:stretch>
            <a:fillRect/>
          </a:stretch>
        </p:blipFill>
        <p:spPr>
          <a:xfrm>
            <a:off x="1023229" y="1714166"/>
            <a:ext cx="9130421" cy="2529084"/>
          </a:xfrm>
          <a:prstGeom prst="rect">
            <a:avLst/>
          </a:prstGeom>
        </p:spPr>
      </p:pic>
      <p:pic>
        <p:nvPicPr>
          <p:cNvPr id="9" name="Picture 8">
            <a:extLst>
              <a:ext uri="{FF2B5EF4-FFF2-40B4-BE49-F238E27FC236}">
                <a16:creationId xmlns:a16="http://schemas.microsoft.com/office/drawing/2014/main" xmlns="" id="{9AE6DEF8-D9C2-D20A-4BA5-BB139B38ED79}"/>
              </a:ext>
            </a:extLst>
          </p:cNvPr>
          <p:cNvPicPr>
            <a:picLocks noChangeAspect="1"/>
          </p:cNvPicPr>
          <p:nvPr/>
        </p:nvPicPr>
        <p:blipFill>
          <a:blip r:embed="rId3"/>
          <a:stretch>
            <a:fillRect/>
          </a:stretch>
        </p:blipFill>
        <p:spPr>
          <a:xfrm>
            <a:off x="10153650" y="2552700"/>
            <a:ext cx="407225" cy="542967"/>
          </a:xfrm>
          <a:prstGeom prst="rect">
            <a:avLst/>
          </a:prstGeom>
        </p:spPr>
      </p:pic>
      <p:pic>
        <p:nvPicPr>
          <p:cNvPr id="11" name="Picture 10">
            <a:extLst>
              <a:ext uri="{FF2B5EF4-FFF2-40B4-BE49-F238E27FC236}">
                <a16:creationId xmlns:a16="http://schemas.microsoft.com/office/drawing/2014/main" xmlns="" id="{214EFB6C-1CF6-0D30-62DE-34157486B5A1}"/>
              </a:ext>
            </a:extLst>
          </p:cNvPr>
          <p:cNvPicPr>
            <a:picLocks noChangeAspect="1"/>
          </p:cNvPicPr>
          <p:nvPr/>
        </p:nvPicPr>
        <p:blipFill>
          <a:blip r:embed="rId4"/>
          <a:stretch>
            <a:fillRect/>
          </a:stretch>
        </p:blipFill>
        <p:spPr>
          <a:xfrm>
            <a:off x="689717" y="4375036"/>
            <a:ext cx="10812565" cy="2330954"/>
          </a:xfrm>
          <a:prstGeom prst="rect">
            <a:avLst/>
          </a:prstGeom>
        </p:spPr>
      </p:pic>
      <p:grpSp>
        <p:nvGrpSpPr>
          <p:cNvPr id="8" name="Group 7"/>
          <p:cNvGrpSpPr/>
          <p:nvPr/>
        </p:nvGrpSpPr>
        <p:grpSpPr>
          <a:xfrm>
            <a:off x="7636042" y="65464"/>
            <a:ext cx="4129040" cy="1037928"/>
            <a:chOff x="3048000" y="3790499"/>
            <a:chExt cx="4129040" cy="1037928"/>
          </a:xfrm>
        </p:grpSpPr>
        <p:sp>
          <p:nvSpPr>
            <p:cNvPr id="10" name="TextBox 9"/>
            <p:cNvSpPr txBox="1"/>
            <p:nvPr/>
          </p:nvSpPr>
          <p:spPr>
            <a:xfrm>
              <a:off x="4089400" y="4071495"/>
              <a:ext cx="3087640" cy="400110"/>
            </a:xfrm>
            <a:prstGeom prst="rect">
              <a:avLst/>
            </a:prstGeom>
            <a:noFill/>
          </p:spPr>
          <p:txBody>
            <a:bodyPr wrap="none" rtlCol="0">
              <a:spAutoFit/>
            </a:bodyPr>
            <a:lstStyle/>
            <a:p>
              <a:r>
                <a:rPr lang="en-IN" sz="2000" dirty="0"/>
                <a:t>Quantum Computing Group</a:t>
              </a:r>
            </a:p>
          </p:txBody>
        </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48000" y="3790499"/>
              <a:ext cx="1041400" cy="1037928"/>
            </a:xfrm>
            <a:prstGeom prst="rect">
              <a:avLst/>
            </a:prstGeom>
          </p:spPr>
        </p:pic>
      </p:grpSp>
      <p:sp>
        <p:nvSpPr>
          <p:cNvPr id="5" name="Footer Placeholder 4"/>
          <p:cNvSpPr>
            <a:spLocks noGrp="1"/>
          </p:cNvSpPr>
          <p:nvPr>
            <p:ph type="ftr" sz="quarter" idx="11"/>
          </p:nvPr>
        </p:nvSpPr>
        <p:spPr/>
        <p:txBody>
          <a:bodyPr/>
          <a:lstStyle/>
          <a:p>
            <a:r>
              <a:rPr lang="en-US" smtClean="0"/>
              <a:t>This is for study purpose only not for demonstration in public/commercial use</a:t>
            </a:r>
            <a:endParaRPr lang="en-US"/>
          </a:p>
        </p:txBody>
      </p:sp>
    </p:spTree>
    <p:extLst>
      <p:ext uri="{BB962C8B-B14F-4D97-AF65-F5344CB8AC3E}">
        <p14:creationId xmlns:p14="http://schemas.microsoft.com/office/powerpoint/2010/main" val="12739922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A38FFA-0AAC-83BA-3526-6304D12D24F9}"/>
              </a:ext>
            </a:extLst>
          </p:cNvPr>
          <p:cNvSpPr>
            <a:spLocks noGrp="1"/>
          </p:cNvSpPr>
          <p:nvPr>
            <p:ph type="title"/>
          </p:nvPr>
        </p:nvSpPr>
        <p:spPr>
          <a:xfrm>
            <a:off x="1134618" y="2781886"/>
            <a:ext cx="9922764" cy="1294228"/>
          </a:xfrm>
        </p:spPr>
        <p:txBody>
          <a:bodyPr/>
          <a:lstStyle/>
          <a:p>
            <a:pPr algn="ctr"/>
            <a:r>
              <a:rPr lang="en-US" dirty="0">
                <a:solidFill>
                  <a:schemeClr val="accent2">
                    <a:lumMod val="75000"/>
                  </a:schemeClr>
                </a:solidFill>
              </a:rPr>
              <a:t>THE QUANTUM FOURIER TRANSFORM</a:t>
            </a:r>
          </a:p>
        </p:txBody>
      </p:sp>
      <p:grpSp>
        <p:nvGrpSpPr>
          <p:cNvPr id="3" name="Group 2"/>
          <p:cNvGrpSpPr/>
          <p:nvPr/>
        </p:nvGrpSpPr>
        <p:grpSpPr>
          <a:xfrm>
            <a:off x="7652084" y="128337"/>
            <a:ext cx="4129040" cy="1037928"/>
            <a:chOff x="3048000" y="3790499"/>
            <a:chExt cx="4129040" cy="1037928"/>
          </a:xfrm>
        </p:grpSpPr>
        <p:sp>
          <p:nvSpPr>
            <p:cNvPr id="4" name="TextBox 3"/>
            <p:cNvSpPr txBox="1"/>
            <p:nvPr/>
          </p:nvSpPr>
          <p:spPr>
            <a:xfrm>
              <a:off x="4089400" y="4071495"/>
              <a:ext cx="3087640" cy="400110"/>
            </a:xfrm>
            <a:prstGeom prst="rect">
              <a:avLst/>
            </a:prstGeom>
            <a:noFill/>
          </p:spPr>
          <p:txBody>
            <a:bodyPr wrap="none" rtlCol="0">
              <a:spAutoFit/>
            </a:bodyPr>
            <a:lstStyle/>
            <a:p>
              <a:r>
                <a:rPr lang="en-IN" sz="2000" dirty="0"/>
                <a:t>Quantum Computing Group</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00" y="3790499"/>
              <a:ext cx="1041400" cy="1037928"/>
            </a:xfrm>
            <a:prstGeom prst="rect">
              <a:avLst/>
            </a:prstGeom>
          </p:spPr>
        </p:pic>
      </p:grpSp>
      <p:sp>
        <p:nvSpPr>
          <p:cNvPr id="6" name="Footer Placeholder 5"/>
          <p:cNvSpPr>
            <a:spLocks noGrp="1"/>
          </p:cNvSpPr>
          <p:nvPr>
            <p:ph type="ftr" sz="quarter" idx="11"/>
          </p:nvPr>
        </p:nvSpPr>
        <p:spPr/>
        <p:txBody>
          <a:bodyPr/>
          <a:lstStyle/>
          <a:p>
            <a:r>
              <a:rPr lang="en-US" smtClean="0"/>
              <a:t>This is for study purpose only not for demonstration in public/commercial use</a:t>
            </a:r>
            <a:endParaRPr lang="en-US"/>
          </a:p>
        </p:txBody>
      </p:sp>
    </p:spTree>
    <p:extLst>
      <p:ext uri="{BB962C8B-B14F-4D97-AF65-F5344CB8AC3E}">
        <p14:creationId xmlns:p14="http://schemas.microsoft.com/office/powerpoint/2010/main" val="242141344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0940" y="425226"/>
            <a:ext cx="9922764" cy="1294228"/>
          </a:xfrm>
        </p:spPr>
        <p:txBody>
          <a:bodyPr/>
          <a:lstStyle/>
          <a:p>
            <a:r>
              <a:rPr lang="en-IN" dirty="0" smtClean="0"/>
              <a:t>An Example</a:t>
            </a:r>
            <a:endParaRPr lang="en-IN" dirty="0"/>
          </a:p>
        </p:txBody>
      </p:sp>
      <p:sp>
        <p:nvSpPr>
          <p:cNvPr id="4" name="Footer Placeholder 3"/>
          <p:cNvSpPr>
            <a:spLocks noGrp="1"/>
          </p:cNvSpPr>
          <p:nvPr>
            <p:ph type="ftr" sz="quarter" idx="11"/>
          </p:nvPr>
        </p:nvSpPr>
        <p:spPr/>
        <p:txBody>
          <a:bodyPr/>
          <a:lstStyle/>
          <a:p>
            <a:r>
              <a:rPr lang="en-US" smtClean="0"/>
              <a:t>This is for study purpose only not for demonstration in public/commercial use</a:t>
            </a:r>
            <a:endParaRPr lang="en-US"/>
          </a:p>
        </p:txBody>
      </p:sp>
      <p:pic>
        <p:nvPicPr>
          <p:cNvPr id="5" name="Picture 4"/>
          <p:cNvPicPr>
            <a:picLocks noChangeAspect="1"/>
          </p:cNvPicPr>
          <p:nvPr/>
        </p:nvPicPr>
        <p:blipFill>
          <a:blip r:embed="rId2"/>
          <a:stretch>
            <a:fillRect/>
          </a:stretch>
        </p:blipFill>
        <p:spPr>
          <a:xfrm>
            <a:off x="1580520" y="1156970"/>
            <a:ext cx="9030960" cy="4544059"/>
          </a:xfrm>
          <a:prstGeom prst="rect">
            <a:avLst/>
          </a:prstGeom>
        </p:spPr>
      </p:pic>
    </p:spTree>
    <p:extLst>
      <p:ext uri="{BB962C8B-B14F-4D97-AF65-F5344CB8AC3E}">
        <p14:creationId xmlns:p14="http://schemas.microsoft.com/office/powerpoint/2010/main" val="31206982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This is for study purpose only not for demonstration in public/commercial use</a:t>
            </a:r>
            <a:endParaRPr lang="en-US"/>
          </a:p>
        </p:txBody>
      </p:sp>
      <p:pic>
        <p:nvPicPr>
          <p:cNvPr id="5" name="Picture 4"/>
          <p:cNvPicPr>
            <a:picLocks noChangeAspect="1"/>
          </p:cNvPicPr>
          <p:nvPr/>
        </p:nvPicPr>
        <p:blipFill>
          <a:blip r:embed="rId2"/>
          <a:stretch>
            <a:fillRect/>
          </a:stretch>
        </p:blipFill>
        <p:spPr>
          <a:xfrm>
            <a:off x="1548246" y="430160"/>
            <a:ext cx="8267786" cy="5451870"/>
          </a:xfrm>
          <a:prstGeom prst="rect">
            <a:avLst/>
          </a:prstGeom>
        </p:spPr>
      </p:pic>
    </p:spTree>
    <p:extLst>
      <p:ext uri="{BB962C8B-B14F-4D97-AF65-F5344CB8AC3E}">
        <p14:creationId xmlns:p14="http://schemas.microsoft.com/office/powerpoint/2010/main" val="37660227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This is for study purpose only not for demonstration in public/commercial use</a:t>
            </a:r>
            <a:endParaRPr lang="en-US"/>
          </a:p>
        </p:txBody>
      </p:sp>
      <p:pic>
        <p:nvPicPr>
          <p:cNvPr id="3" name="Picture 2"/>
          <p:cNvPicPr>
            <a:picLocks noChangeAspect="1"/>
          </p:cNvPicPr>
          <p:nvPr/>
        </p:nvPicPr>
        <p:blipFill>
          <a:blip r:embed="rId2"/>
          <a:stretch>
            <a:fillRect/>
          </a:stretch>
        </p:blipFill>
        <p:spPr>
          <a:xfrm>
            <a:off x="2400367" y="1156737"/>
            <a:ext cx="5912360" cy="1895401"/>
          </a:xfrm>
          <a:prstGeom prst="rect">
            <a:avLst/>
          </a:prstGeom>
        </p:spPr>
      </p:pic>
    </p:spTree>
    <p:extLst>
      <p:ext uri="{BB962C8B-B14F-4D97-AF65-F5344CB8AC3E}">
        <p14:creationId xmlns:p14="http://schemas.microsoft.com/office/powerpoint/2010/main" val="34296551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This is for study purpose only not for demonstration in public/commercial use</a:t>
            </a:r>
            <a:endParaRPr lang="en-US"/>
          </a:p>
        </p:txBody>
      </p:sp>
      <p:pic>
        <p:nvPicPr>
          <p:cNvPr id="3" name="Picture 2"/>
          <p:cNvPicPr>
            <a:picLocks noChangeAspect="1"/>
          </p:cNvPicPr>
          <p:nvPr/>
        </p:nvPicPr>
        <p:blipFill>
          <a:blip r:embed="rId2"/>
          <a:stretch>
            <a:fillRect/>
          </a:stretch>
        </p:blipFill>
        <p:spPr>
          <a:xfrm>
            <a:off x="2119745" y="183757"/>
            <a:ext cx="7396207" cy="6036458"/>
          </a:xfrm>
          <a:prstGeom prst="rect">
            <a:avLst/>
          </a:prstGeom>
        </p:spPr>
      </p:pic>
    </p:spTree>
    <p:extLst>
      <p:ext uri="{BB962C8B-B14F-4D97-AF65-F5344CB8AC3E}">
        <p14:creationId xmlns:p14="http://schemas.microsoft.com/office/powerpoint/2010/main" val="16912326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This is for study purpose only not for demonstration in public/commercial use</a:t>
            </a:r>
            <a:endParaRPr lang="en-US"/>
          </a:p>
        </p:txBody>
      </p:sp>
      <p:pic>
        <p:nvPicPr>
          <p:cNvPr id="3" name="Picture 2"/>
          <p:cNvPicPr>
            <a:picLocks noChangeAspect="1"/>
          </p:cNvPicPr>
          <p:nvPr/>
        </p:nvPicPr>
        <p:blipFill>
          <a:blip r:embed="rId2"/>
          <a:stretch>
            <a:fillRect/>
          </a:stretch>
        </p:blipFill>
        <p:spPr>
          <a:xfrm>
            <a:off x="2431474" y="22370"/>
            <a:ext cx="6574820" cy="6112108"/>
          </a:xfrm>
          <a:prstGeom prst="rect">
            <a:avLst/>
          </a:prstGeom>
        </p:spPr>
      </p:pic>
    </p:spTree>
    <p:extLst>
      <p:ext uri="{BB962C8B-B14F-4D97-AF65-F5344CB8AC3E}">
        <p14:creationId xmlns:p14="http://schemas.microsoft.com/office/powerpoint/2010/main" val="15418338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This is for study purpose only not for demonstration in public/commercial use</a:t>
            </a:r>
            <a:endParaRPr lang="en-US"/>
          </a:p>
        </p:txBody>
      </p:sp>
      <p:pic>
        <p:nvPicPr>
          <p:cNvPr id="3" name="Picture 2"/>
          <p:cNvPicPr>
            <a:picLocks noChangeAspect="1"/>
          </p:cNvPicPr>
          <p:nvPr/>
        </p:nvPicPr>
        <p:blipFill>
          <a:blip r:embed="rId2"/>
          <a:stretch>
            <a:fillRect/>
          </a:stretch>
        </p:blipFill>
        <p:spPr>
          <a:xfrm>
            <a:off x="1704109" y="324748"/>
            <a:ext cx="7397448" cy="5228624"/>
          </a:xfrm>
          <a:prstGeom prst="rect">
            <a:avLst/>
          </a:prstGeom>
        </p:spPr>
      </p:pic>
    </p:spTree>
    <p:extLst>
      <p:ext uri="{BB962C8B-B14F-4D97-AF65-F5344CB8AC3E}">
        <p14:creationId xmlns:p14="http://schemas.microsoft.com/office/powerpoint/2010/main" val="16050198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xmlns="" id="{55FE6268-9692-52B3-C77B-11E07730C1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3C9A0542-72D3-292A-07A6-8316EDA97B25}"/>
              </a:ext>
            </a:extLst>
          </p:cNvPr>
          <p:cNvSpPr>
            <a:spLocks noGrp="1"/>
          </p:cNvSpPr>
          <p:nvPr>
            <p:ph type="title"/>
          </p:nvPr>
        </p:nvSpPr>
        <p:spPr>
          <a:xfrm>
            <a:off x="1134618" y="2781886"/>
            <a:ext cx="9922764" cy="1294228"/>
          </a:xfrm>
        </p:spPr>
        <p:txBody>
          <a:bodyPr/>
          <a:lstStyle/>
          <a:p>
            <a:pPr algn="ctr"/>
            <a:r>
              <a:rPr lang="en-US" dirty="0">
                <a:solidFill>
                  <a:schemeClr val="accent2">
                    <a:lumMod val="75000"/>
                  </a:schemeClr>
                </a:solidFill>
              </a:rPr>
              <a:t>QUANTUM PHASE ESTIMATION</a:t>
            </a:r>
          </a:p>
        </p:txBody>
      </p:sp>
      <p:sp>
        <p:nvSpPr>
          <p:cNvPr id="3" name="TextBox 2">
            <a:extLst>
              <a:ext uri="{FF2B5EF4-FFF2-40B4-BE49-F238E27FC236}">
                <a16:creationId xmlns:a16="http://schemas.microsoft.com/office/drawing/2014/main" xmlns="" id="{5F250972-EFC3-BB89-EDCB-776011F5AFAA}"/>
              </a:ext>
            </a:extLst>
          </p:cNvPr>
          <p:cNvSpPr txBox="1"/>
          <p:nvPr/>
        </p:nvSpPr>
        <p:spPr>
          <a:xfrm>
            <a:off x="2328672" y="3352839"/>
            <a:ext cx="9863328" cy="2800767"/>
          </a:xfrm>
          <a:prstGeom prst="rect">
            <a:avLst/>
          </a:prstGeom>
          <a:noFill/>
        </p:spPr>
        <p:txBody>
          <a:bodyPr wrap="square" rtlCol="0">
            <a:spAutoFit/>
          </a:bodyPr>
          <a:lstStyle/>
          <a:p>
            <a:r>
              <a:rPr lang="en-US" sz="8800" dirty="0" smtClean="0">
                <a:latin typeface="Julia_Handwritten_2" panose="02000603000000000000" pitchFamily="2" charset="0"/>
              </a:rPr>
              <a:t>An application </a:t>
            </a:r>
            <a:r>
              <a:rPr lang="en-US" sz="8800" dirty="0">
                <a:latin typeface="Julia_Handwritten_2" panose="02000603000000000000" pitchFamily="2" charset="0"/>
              </a:rPr>
              <a:t>of QFT</a:t>
            </a:r>
          </a:p>
        </p:txBody>
      </p:sp>
      <p:grpSp>
        <p:nvGrpSpPr>
          <p:cNvPr id="4" name="Group 3"/>
          <p:cNvGrpSpPr/>
          <p:nvPr/>
        </p:nvGrpSpPr>
        <p:grpSpPr>
          <a:xfrm>
            <a:off x="7684168" y="185430"/>
            <a:ext cx="4129040" cy="1037928"/>
            <a:chOff x="3048000" y="3790499"/>
            <a:chExt cx="4129040" cy="1037928"/>
          </a:xfrm>
        </p:grpSpPr>
        <p:sp>
          <p:nvSpPr>
            <p:cNvPr id="5" name="TextBox 4"/>
            <p:cNvSpPr txBox="1"/>
            <p:nvPr/>
          </p:nvSpPr>
          <p:spPr>
            <a:xfrm>
              <a:off x="4089400" y="4071495"/>
              <a:ext cx="3087640" cy="400110"/>
            </a:xfrm>
            <a:prstGeom prst="rect">
              <a:avLst/>
            </a:prstGeom>
            <a:noFill/>
          </p:spPr>
          <p:txBody>
            <a:bodyPr wrap="none" rtlCol="0">
              <a:spAutoFit/>
            </a:bodyPr>
            <a:lstStyle/>
            <a:p>
              <a:r>
                <a:rPr lang="en-IN" sz="2000" dirty="0"/>
                <a:t>Quantum Computing Group</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00" y="3790499"/>
              <a:ext cx="1041400" cy="1037928"/>
            </a:xfrm>
            <a:prstGeom prst="rect">
              <a:avLst/>
            </a:prstGeom>
          </p:spPr>
        </p:pic>
      </p:grpSp>
      <p:sp>
        <p:nvSpPr>
          <p:cNvPr id="7" name="Footer Placeholder 6"/>
          <p:cNvSpPr>
            <a:spLocks noGrp="1"/>
          </p:cNvSpPr>
          <p:nvPr>
            <p:ph type="ftr" sz="quarter" idx="11"/>
          </p:nvPr>
        </p:nvSpPr>
        <p:spPr/>
        <p:txBody>
          <a:bodyPr/>
          <a:lstStyle/>
          <a:p>
            <a:r>
              <a:rPr lang="en-US" smtClean="0"/>
              <a:t>This is for study purpose only not for demonstration in public/commercial use</a:t>
            </a:r>
            <a:endParaRPr lang="en-US"/>
          </a:p>
        </p:txBody>
      </p:sp>
    </p:spTree>
    <p:extLst>
      <p:ext uri="{BB962C8B-B14F-4D97-AF65-F5344CB8AC3E}">
        <p14:creationId xmlns:p14="http://schemas.microsoft.com/office/powerpoint/2010/main" val="7371753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xmlns="" id="{25F18595-EF65-6636-5E8E-EA1E6A1C2B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14FB941E-DE00-65C8-8928-46677F33CD0E}"/>
              </a:ext>
            </a:extLst>
          </p:cNvPr>
          <p:cNvSpPr>
            <a:spLocks noGrp="1"/>
          </p:cNvSpPr>
          <p:nvPr>
            <p:ph type="title"/>
          </p:nvPr>
        </p:nvSpPr>
        <p:spPr>
          <a:xfrm>
            <a:off x="0" y="196512"/>
            <a:ext cx="12015216" cy="936205"/>
          </a:xfrm>
        </p:spPr>
        <p:txBody>
          <a:bodyPr/>
          <a:lstStyle/>
          <a:p>
            <a:r>
              <a:rPr lang="en-US" dirty="0">
                <a:solidFill>
                  <a:schemeClr val="accent2">
                    <a:lumMod val="75000"/>
                  </a:schemeClr>
                </a:solidFill>
                <a:cs typeface="Times New Roman" panose="02020603050405020304" pitchFamily="18" charset="0"/>
              </a:rPr>
              <a:t>QPE- Why should we care?</a:t>
            </a:r>
          </a:p>
        </p:txBody>
      </p:sp>
      <p:sp>
        <p:nvSpPr>
          <p:cNvPr id="7" name="Content Placeholder 2">
            <a:extLst>
              <a:ext uri="{FF2B5EF4-FFF2-40B4-BE49-F238E27FC236}">
                <a16:creationId xmlns:a16="http://schemas.microsoft.com/office/drawing/2014/main" xmlns="" id="{356DEF2B-7E75-68F3-3A7C-67F7209156A8}"/>
              </a:ext>
            </a:extLst>
          </p:cNvPr>
          <p:cNvSpPr>
            <a:spLocks noGrp="1"/>
          </p:cNvSpPr>
          <p:nvPr>
            <p:ph idx="1"/>
          </p:nvPr>
        </p:nvSpPr>
        <p:spPr>
          <a:xfrm>
            <a:off x="200406" y="1763387"/>
            <a:ext cx="11594592" cy="1341882"/>
          </a:xfrm>
        </p:spPr>
        <p:txBody>
          <a:bodyPr>
            <a:normAutofit/>
          </a:bodyPr>
          <a:lstStyle/>
          <a:p>
            <a:pPr marL="0" indent="0">
              <a:buNone/>
            </a:pPr>
            <a:r>
              <a:rPr lang="en-US" sz="2000" dirty="0">
                <a:latin typeface="Cambria Math" panose="02040503050406030204" pitchFamily="18" charset="0"/>
                <a:ea typeface="Cambria Math" panose="02040503050406030204" pitchFamily="18" charset="0"/>
              </a:rPr>
              <a:t>Now that we know the inner workings of QFT, we can easily put it in action in the form of QPE. This algorithm can be described as follows: </a:t>
            </a:r>
          </a:p>
        </p:txBody>
      </p:sp>
      <p:pic>
        <p:nvPicPr>
          <p:cNvPr id="9" name="Picture 8">
            <a:extLst>
              <a:ext uri="{FF2B5EF4-FFF2-40B4-BE49-F238E27FC236}">
                <a16:creationId xmlns:a16="http://schemas.microsoft.com/office/drawing/2014/main" xmlns="" id="{2E718B0E-54F3-8CA1-AAC2-C7D181F58BFC}"/>
              </a:ext>
            </a:extLst>
          </p:cNvPr>
          <p:cNvPicPr>
            <a:picLocks noChangeAspect="1"/>
          </p:cNvPicPr>
          <p:nvPr/>
        </p:nvPicPr>
        <p:blipFill>
          <a:blip r:embed="rId2"/>
          <a:stretch>
            <a:fillRect/>
          </a:stretch>
        </p:blipFill>
        <p:spPr>
          <a:xfrm>
            <a:off x="200406" y="2905506"/>
            <a:ext cx="10934700" cy="1443911"/>
          </a:xfrm>
          <a:prstGeom prst="rect">
            <a:avLst/>
          </a:prstGeom>
        </p:spPr>
      </p:pic>
      <p:grpSp>
        <p:nvGrpSpPr>
          <p:cNvPr id="5" name="Group 4"/>
          <p:cNvGrpSpPr/>
          <p:nvPr/>
        </p:nvGrpSpPr>
        <p:grpSpPr>
          <a:xfrm>
            <a:off x="7620000" y="196512"/>
            <a:ext cx="4129040" cy="1037928"/>
            <a:chOff x="3048000" y="3790499"/>
            <a:chExt cx="4129040" cy="1037928"/>
          </a:xfrm>
        </p:grpSpPr>
        <p:sp>
          <p:nvSpPr>
            <p:cNvPr id="6" name="TextBox 5"/>
            <p:cNvSpPr txBox="1"/>
            <p:nvPr/>
          </p:nvSpPr>
          <p:spPr>
            <a:xfrm>
              <a:off x="4089400" y="4071495"/>
              <a:ext cx="3087640" cy="400110"/>
            </a:xfrm>
            <a:prstGeom prst="rect">
              <a:avLst/>
            </a:prstGeom>
            <a:noFill/>
          </p:spPr>
          <p:txBody>
            <a:bodyPr wrap="none" rtlCol="0">
              <a:spAutoFit/>
            </a:bodyPr>
            <a:lstStyle/>
            <a:p>
              <a:r>
                <a:rPr lang="en-IN" sz="2000" dirty="0"/>
                <a:t>Quantum Computing Group</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0" y="3790499"/>
              <a:ext cx="1041400" cy="1037928"/>
            </a:xfrm>
            <a:prstGeom prst="rect">
              <a:avLst/>
            </a:prstGeom>
          </p:spPr>
        </p:pic>
      </p:grpSp>
      <p:sp>
        <p:nvSpPr>
          <p:cNvPr id="3" name="Footer Placeholder 2"/>
          <p:cNvSpPr>
            <a:spLocks noGrp="1"/>
          </p:cNvSpPr>
          <p:nvPr>
            <p:ph type="ftr" sz="quarter" idx="11"/>
          </p:nvPr>
        </p:nvSpPr>
        <p:spPr/>
        <p:txBody>
          <a:bodyPr/>
          <a:lstStyle/>
          <a:p>
            <a:r>
              <a:rPr lang="en-US" smtClean="0"/>
              <a:t>This is for study purpose only not for demonstration in public/commercial use</a:t>
            </a:r>
            <a:endParaRPr lang="en-US"/>
          </a:p>
        </p:txBody>
      </p:sp>
    </p:spTree>
    <p:extLst>
      <p:ext uri="{BB962C8B-B14F-4D97-AF65-F5344CB8AC3E}">
        <p14:creationId xmlns:p14="http://schemas.microsoft.com/office/powerpoint/2010/main" val="10169099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xmlns="" id="{6037072E-1D24-41C9-2F61-D2620FE7C6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53AF5780-2229-8640-E70A-82B8A7557B93}"/>
              </a:ext>
            </a:extLst>
          </p:cNvPr>
          <p:cNvSpPr>
            <a:spLocks noGrp="1"/>
          </p:cNvSpPr>
          <p:nvPr>
            <p:ph type="title"/>
          </p:nvPr>
        </p:nvSpPr>
        <p:spPr>
          <a:xfrm>
            <a:off x="73152" y="188507"/>
            <a:ext cx="12015216" cy="936205"/>
          </a:xfrm>
        </p:spPr>
        <p:txBody>
          <a:bodyPr/>
          <a:lstStyle/>
          <a:p>
            <a:r>
              <a:rPr lang="en-US" dirty="0">
                <a:solidFill>
                  <a:schemeClr val="accent2">
                    <a:lumMod val="75000"/>
                  </a:schemeClr>
                </a:solidFill>
                <a:cs typeface="Times New Roman" panose="02020603050405020304" pitchFamily="18" charset="0"/>
              </a:rPr>
              <a:t>QPE- Some Applications</a:t>
            </a:r>
          </a:p>
        </p:txBody>
      </p:sp>
      <p:pic>
        <p:nvPicPr>
          <p:cNvPr id="6" name="Picture 5">
            <a:extLst>
              <a:ext uri="{FF2B5EF4-FFF2-40B4-BE49-F238E27FC236}">
                <a16:creationId xmlns:a16="http://schemas.microsoft.com/office/drawing/2014/main" xmlns="" id="{D0E560EF-9B34-BC07-44E6-F2BF6E7196EC}"/>
              </a:ext>
            </a:extLst>
          </p:cNvPr>
          <p:cNvPicPr>
            <a:picLocks noChangeAspect="1"/>
          </p:cNvPicPr>
          <p:nvPr/>
        </p:nvPicPr>
        <p:blipFill>
          <a:blip r:embed="rId2"/>
          <a:stretch>
            <a:fillRect/>
          </a:stretch>
        </p:blipFill>
        <p:spPr>
          <a:xfrm>
            <a:off x="732604" y="1288816"/>
            <a:ext cx="8490376" cy="3387959"/>
          </a:xfrm>
          <a:prstGeom prst="rect">
            <a:avLst/>
          </a:prstGeom>
        </p:spPr>
      </p:pic>
      <p:pic>
        <p:nvPicPr>
          <p:cNvPr id="10" name="Picture 9">
            <a:extLst>
              <a:ext uri="{FF2B5EF4-FFF2-40B4-BE49-F238E27FC236}">
                <a16:creationId xmlns:a16="http://schemas.microsoft.com/office/drawing/2014/main" xmlns="" id="{13B29D66-A79B-9E32-86C6-02B632055234}"/>
              </a:ext>
            </a:extLst>
          </p:cNvPr>
          <p:cNvPicPr>
            <a:picLocks noChangeAspect="1"/>
          </p:cNvPicPr>
          <p:nvPr/>
        </p:nvPicPr>
        <p:blipFill>
          <a:blip r:embed="rId3"/>
          <a:stretch>
            <a:fillRect/>
          </a:stretch>
        </p:blipFill>
        <p:spPr>
          <a:xfrm>
            <a:off x="1238249" y="4759560"/>
            <a:ext cx="7987442" cy="1260240"/>
          </a:xfrm>
          <a:prstGeom prst="rect">
            <a:avLst/>
          </a:prstGeom>
        </p:spPr>
      </p:pic>
      <p:grpSp>
        <p:nvGrpSpPr>
          <p:cNvPr id="5" name="Group 4"/>
          <p:cNvGrpSpPr/>
          <p:nvPr/>
        </p:nvGrpSpPr>
        <p:grpSpPr>
          <a:xfrm>
            <a:off x="7587916" y="24403"/>
            <a:ext cx="4129040" cy="1037928"/>
            <a:chOff x="3048000" y="3790499"/>
            <a:chExt cx="4129040" cy="1037928"/>
          </a:xfrm>
        </p:grpSpPr>
        <p:sp>
          <p:nvSpPr>
            <p:cNvPr id="7" name="TextBox 6"/>
            <p:cNvSpPr txBox="1"/>
            <p:nvPr/>
          </p:nvSpPr>
          <p:spPr>
            <a:xfrm>
              <a:off x="4089400" y="4071495"/>
              <a:ext cx="3087640" cy="400110"/>
            </a:xfrm>
            <a:prstGeom prst="rect">
              <a:avLst/>
            </a:prstGeom>
            <a:noFill/>
          </p:spPr>
          <p:txBody>
            <a:bodyPr wrap="none" rtlCol="0">
              <a:spAutoFit/>
            </a:bodyPr>
            <a:lstStyle/>
            <a:p>
              <a:r>
                <a:rPr lang="en-IN" sz="2000" dirty="0"/>
                <a:t>Quantum Computing Group</a:t>
              </a: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8000" y="3790499"/>
              <a:ext cx="1041400" cy="1037928"/>
            </a:xfrm>
            <a:prstGeom prst="rect">
              <a:avLst/>
            </a:prstGeom>
          </p:spPr>
        </p:pic>
      </p:grpSp>
      <p:sp>
        <p:nvSpPr>
          <p:cNvPr id="3" name="Footer Placeholder 2"/>
          <p:cNvSpPr>
            <a:spLocks noGrp="1"/>
          </p:cNvSpPr>
          <p:nvPr>
            <p:ph type="ftr" sz="quarter" idx="11"/>
          </p:nvPr>
        </p:nvSpPr>
        <p:spPr/>
        <p:txBody>
          <a:bodyPr/>
          <a:lstStyle/>
          <a:p>
            <a:r>
              <a:rPr lang="en-US" smtClean="0"/>
              <a:t>This is for study purpose only not for demonstration in public/commercial use</a:t>
            </a:r>
            <a:endParaRPr lang="en-US"/>
          </a:p>
        </p:txBody>
      </p:sp>
    </p:spTree>
    <p:extLst>
      <p:ext uri="{BB962C8B-B14F-4D97-AF65-F5344CB8AC3E}">
        <p14:creationId xmlns:p14="http://schemas.microsoft.com/office/powerpoint/2010/main" val="344900675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xmlns="" id="{47D836C3-6771-223C-438F-7379F03C37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5830DA72-BB83-D2FA-0827-B935E252F636}"/>
              </a:ext>
            </a:extLst>
          </p:cNvPr>
          <p:cNvSpPr>
            <a:spLocks noGrp="1"/>
          </p:cNvSpPr>
          <p:nvPr>
            <p:ph type="title"/>
          </p:nvPr>
        </p:nvSpPr>
        <p:spPr>
          <a:xfrm>
            <a:off x="73152" y="188507"/>
            <a:ext cx="12015216" cy="936205"/>
          </a:xfrm>
        </p:spPr>
        <p:txBody>
          <a:bodyPr/>
          <a:lstStyle/>
          <a:p>
            <a:r>
              <a:rPr lang="en-US" dirty="0">
                <a:solidFill>
                  <a:schemeClr val="accent2">
                    <a:lumMod val="75000"/>
                  </a:schemeClr>
                </a:solidFill>
                <a:cs typeface="Times New Roman" panose="02020603050405020304" pitchFamily="18" charset="0"/>
              </a:rPr>
              <a:t>QPE- Some Applications</a:t>
            </a:r>
          </a:p>
        </p:txBody>
      </p:sp>
      <p:pic>
        <p:nvPicPr>
          <p:cNvPr id="6" name="Picture 5">
            <a:extLst>
              <a:ext uri="{FF2B5EF4-FFF2-40B4-BE49-F238E27FC236}">
                <a16:creationId xmlns:a16="http://schemas.microsoft.com/office/drawing/2014/main" xmlns="" id="{E0FFE256-E167-38AC-E6CE-F530DD590027}"/>
              </a:ext>
            </a:extLst>
          </p:cNvPr>
          <p:cNvPicPr>
            <a:picLocks noChangeAspect="1"/>
          </p:cNvPicPr>
          <p:nvPr/>
        </p:nvPicPr>
        <p:blipFill>
          <a:blip r:embed="rId2"/>
          <a:stretch>
            <a:fillRect/>
          </a:stretch>
        </p:blipFill>
        <p:spPr>
          <a:xfrm>
            <a:off x="732604" y="1288816"/>
            <a:ext cx="8490376" cy="3387959"/>
          </a:xfrm>
          <a:prstGeom prst="rect">
            <a:avLst/>
          </a:prstGeom>
        </p:spPr>
      </p:pic>
      <p:pic>
        <p:nvPicPr>
          <p:cNvPr id="10" name="Picture 9">
            <a:extLst>
              <a:ext uri="{FF2B5EF4-FFF2-40B4-BE49-F238E27FC236}">
                <a16:creationId xmlns:a16="http://schemas.microsoft.com/office/drawing/2014/main" xmlns="" id="{A4E3E622-E509-572C-AEFE-43F43DE3E2BD}"/>
              </a:ext>
            </a:extLst>
          </p:cNvPr>
          <p:cNvPicPr>
            <a:picLocks noChangeAspect="1"/>
          </p:cNvPicPr>
          <p:nvPr/>
        </p:nvPicPr>
        <p:blipFill>
          <a:blip r:embed="rId3"/>
          <a:stretch>
            <a:fillRect/>
          </a:stretch>
        </p:blipFill>
        <p:spPr>
          <a:xfrm>
            <a:off x="1238249" y="4759560"/>
            <a:ext cx="7987442" cy="1260240"/>
          </a:xfrm>
          <a:prstGeom prst="rect">
            <a:avLst/>
          </a:prstGeom>
        </p:spPr>
      </p:pic>
      <p:sp>
        <p:nvSpPr>
          <p:cNvPr id="3" name="Rectangle 2">
            <a:extLst>
              <a:ext uri="{FF2B5EF4-FFF2-40B4-BE49-F238E27FC236}">
                <a16:creationId xmlns:a16="http://schemas.microsoft.com/office/drawing/2014/main" xmlns="" id="{D07DBE14-C7AD-7E4E-9C70-10B37D9480E0}"/>
              </a:ext>
            </a:extLst>
          </p:cNvPr>
          <p:cNvSpPr/>
          <p:nvPr/>
        </p:nvSpPr>
        <p:spPr>
          <a:xfrm>
            <a:off x="6781800" y="4333875"/>
            <a:ext cx="1695450" cy="34290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xmlns="" id="{3FD948AA-F3D2-5574-C4EE-D4CB40FDB418}"/>
              </a:ext>
            </a:extLst>
          </p:cNvPr>
          <p:cNvCxnSpPr/>
          <p:nvPr/>
        </p:nvCxnSpPr>
        <p:spPr>
          <a:xfrm flipH="1">
            <a:off x="8477250" y="4526280"/>
            <a:ext cx="6758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xmlns="" id="{C699011E-AB93-7591-AC50-23BACA315B49}"/>
              </a:ext>
            </a:extLst>
          </p:cNvPr>
          <p:cNvSpPr txBox="1"/>
          <p:nvPr/>
        </p:nvSpPr>
        <p:spPr>
          <a:xfrm>
            <a:off x="9345168" y="4229208"/>
            <a:ext cx="1837944" cy="523220"/>
          </a:xfrm>
          <a:prstGeom prst="rect">
            <a:avLst/>
          </a:prstGeom>
          <a:noFill/>
        </p:spPr>
        <p:txBody>
          <a:bodyPr wrap="square" rtlCol="0">
            <a:spAutoFit/>
          </a:bodyPr>
          <a:lstStyle/>
          <a:p>
            <a:r>
              <a:rPr lang="en-US" sz="1400" dirty="0">
                <a:solidFill>
                  <a:srgbClr val="FF0000"/>
                </a:solidFill>
              </a:rPr>
              <a:t>Does this operator look familiar? </a:t>
            </a:r>
          </a:p>
        </p:txBody>
      </p:sp>
      <p:grpSp>
        <p:nvGrpSpPr>
          <p:cNvPr id="11" name="Group 10"/>
          <p:cNvGrpSpPr/>
          <p:nvPr/>
        </p:nvGrpSpPr>
        <p:grpSpPr>
          <a:xfrm>
            <a:off x="7629525" y="0"/>
            <a:ext cx="4129040" cy="1037928"/>
            <a:chOff x="3048000" y="3790499"/>
            <a:chExt cx="4129040" cy="1037928"/>
          </a:xfrm>
        </p:grpSpPr>
        <p:sp>
          <p:nvSpPr>
            <p:cNvPr id="12" name="TextBox 11"/>
            <p:cNvSpPr txBox="1"/>
            <p:nvPr/>
          </p:nvSpPr>
          <p:spPr>
            <a:xfrm>
              <a:off x="4089400" y="4071495"/>
              <a:ext cx="3087640" cy="400110"/>
            </a:xfrm>
            <a:prstGeom prst="rect">
              <a:avLst/>
            </a:prstGeom>
            <a:noFill/>
          </p:spPr>
          <p:txBody>
            <a:bodyPr wrap="none" rtlCol="0">
              <a:spAutoFit/>
            </a:bodyPr>
            <a:lstStyle/>
            <a:p>
              <a:r>
                <a:rPr lang="en-IN" sz="2000" dirty="0"/>
                <a:t>Quantum Computing Group</a:t>
              </a:r>
            </a:p>
          </p:txBody>
        </p:sp>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8000" y="3790499"/>
              <a:ext cx="1041400" cy="1037928"/>
            </a:xfrm>
            <a:prstGeom prst="rect">
              <a:avLst/>
            </a:prstGeom>
          </p:spPr>
        </p:pic>
      </p:grpSp>
      <p:sp>
        <p:nvSpPr>
          <p:cNvPr id="4" name="Footer Placeholder 3"/>
          <p:cNvSpPr>
            <a:spLocks noGrp="1"/>
          </p:cNvSpPr>
          <p:nvPr>
            <p:ph type="ftr" sz="quarter" idx="11"/>
          </p:nvPr>
        </p:nvSpPr>
        <p:spPr/>
        <p:txBody>
          <a:bodyPr/>
          <a:lstStyle/>
          <a:p>
            <a:r>
              <a:rPr lang="en-US" smtClean="0"/>
              <a:t>This is for study purpose only not for demonstration in public/commercial use</a:t>
            </a:r>
            <a:endParaRPr lang="en-US"/>
          </a:p>
        </p:txBody>
      </p:sp>
    </p:spTree>
    <p:extLst>
      <p:ext uri="{BB962C8B-B14F-4D97-AF65-F5344CB8AC3E}">
        <p14:creationId xmlns:p14="http://schemas.microsoft.com/office/powerpoint/2010/main" val="18681763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Overview</a:t>
            </a:r>
            <a:endParaRPr lang="en-IN" dirty="0"/>
          </a:p>
        </p:txBody>
      </p:sp>
      <p:sp>
        <p:nvSpPr>
          <p:cNvPr id="3" name="Content Placeholder 2"/>
          <p:cNvSpPr>
            <a:spLocks noGrp="1"/>
          </p:cNvSpPr>
          <p:nvPr>
            <p:ph idx="1"/>
          </p:nvPr>
        </p:nvSpPr>
        <p:spPr/>
        <p:txBody>
          <a:bodyPr/>
          <a:lstStyle/>
          <a:p>
            <a:pPr algn="just"/>
            <a:r>
              <a:rPr lang="en-US" dirty="0" smtClean="0"/>
              <a:t>The QFT is the quantum analog of the classical discrete Fourier transform (DFT).</a:t>
            </a:r>
          </a:p>
          <a:p>
            <a:pPr algn="just"/>
            <a:r>
              <a:rPr lang="en-US" dirty="0" smtClean="0"/>
              <a:t> It operates on a quantum state represented as a superposition of basis states and transforms this state into a new basis where the coefficients represent the Fourier components. </a:t>
            </a:r>
          </a:p>
          <a:p>
            <a:pPr algn="just"/>
            <a:r>
              <a:rPr lang="en-US" dirty="0" smtClean="0"/>
              <a:t>Essentially, it changes the basis of a quantum state from the computational basis to the frequency domain.</a:t>
            </a:r>
            <a:endParaRPr lang="en-IN" dirty="0"/>
          </a:p>
        </p:txBody>
      </p:sp>
      <p:grpSp>
        <p:nvGrpSpPr>
          <p:cNvPr id="4" name="Group 3"/>
          <p:cNvGrpSpPr/>
          <p:nvPr/>
        </p:nvGrpSpPr>
        <p:grpSpPr>
          <a:xfrm>
            <a:off x="7652084" y="128337"/>
            <a:ext cx="4129040" cy="1037928"/>
            <a:chOff x="3048000" y="3790499"/>
            <a:chExt cx="4129040" cy="1037928"/>
          </a:xfrm>
        </p:grpSpPr>
        <p:sp>
          <p:nvSpPr>
            <p:cNvPr id="5" name="TextBox 4"/>
            <p:cNvSpPr txBox="1"/>
            <p:nvPr/>
          </p:nvSpPr>
          <p:spPr>
            <a:xfrm>
              <a:off x="4089400" y="4071495"/>
              <a:ext cx="3087640" cy="400110"/>
            </a:xfrm>
            <a:prstGeom prst="rect">
              <a:avLst/>
            </a:prstGeom>
            <a:noFill/>
          </p:spPr>
          <p:txBody>
            <a:bodyPr wrap="none" rtlCol="0">
              <a:spAutoFit/>
            </a:bodyPr>
            <a:lstStyle/>
            <a:p>
              <a:r>
                <a:rPr lang="en-IN" sz="2000" dirty="0"/>
                <a:t>Quantum Computing Group</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48000" y="3790499"/>
              <a:ext cx="1041400" cy="1037928"/>
            </a:xfrm>
            <a:prstGeom prst="rect">
              <a:avLst/>
            </a:prstGeom>
          </p:spPr>
        </p:pic>
      </p:grpSp>
      <p:sp>
        <p:nvSpPr>
          <p:cNvPr id="7" name="Footer Placeholder 6"/>
          <p:cNvSpPr>
            <a:spLocks noGrp="1"/>
          </p:cNvSpPr>
          <p:nvPr>
            <p:ph type="ftr" sz="quarter" idx="11"/>
          </p:nvPr>
        </p:nvSpPr>
        <p:spPr/>
        <p:txBody>
          <a:bodyPr/>
          <a:lstStyle/>
          <a:p>
            <a:r>
              <a:rPr lang="en-US" smtClean="0"/>
              <a:t>This is for study purpose only not for demonstration in public/commercial use</a:t>
            </a:r>
            <a:endParaRPr lang="en-US"/>
          </a:p>
        </p:txBody>
      </p:sp>
    </p:spTree>
    <p:extLst>
      <p:ext uri="{BB962C8B-B14F-4D97-AF65-F5344CB8AC3E}">
        <p14:creationId xmlns:p14="http://schemas.microsoft.com/office/powerpoint/2010/main" val="14525269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xmlns="" id="{9B3AA1ED-4055-4455-2447-BAF659305F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E2C42BD3-3435-DB5E-3592-5F3F4E278A7D}"/>
              </a:ext>
            </a:extLst>
          </p:cNvPr>
          <p:cNvSpPr>
            <a:spLocks noGrp="1"/>
          </p:cNvSpPr>
          <p:nvPr>
            <p:ph type="title"/>
          </p:nvPr>
        </p:nvSpPr>
        <p:spPr>
          <a:xfrm>
            <a:off x="73152" y="188507"/>
            <a:ext cx="12015216" cy="936205"/>
          </a:xfrm>
        </p:spPr>
        <p:txBody>
          <a:bodyPr/>
          <a:lstStyle/>
          <a:p>
            <a:r>
              <a:rPr lang="en-US" dirty="0">
                <a:solidFill>
                  <a:schemeClr val="accent2">
                    <a:lumMod val="75000"/>
                  </a:schemeClr>
                </a:solidFill>
                <a:cs typeface="Times New Roman" panose="02020603050405020304" pitchFamily="18" charset="0"/>
              </a:rPr>
              <a:t>QPE- How it works</a:t>
            </a:r>
          </a:p>
        </p:txBody>
      </p:sp>
      <p:sp>
        <p:nvSpPr>
          <p:cNvPr id="4" name="Content Placeholder 2">
            <a:extLst>
              <a:ext uri="{FF2B5EF4-FFF2-40B4-BE49-F238E27FC236}">
                <a16:creationId xmlns:a16="http://schemas.microsoft.com/office/drawing/2014/main" xmlns="" id="{C8B45C31-5E12-1BD9-200E-BBDA027B5580}"/>
              </a:ext>
            </a:extLst>
          </p:cNvPr>
          <p:cNvSpPr>
            <a:spLocks noGrp="1"/>
          </p:cNvSpPr>
          <p:nvPr>
            <p:ph idx="1"/>
          </p:nvPr>
        </p:nvSpPr>
        <p:spPr>
          <a:xfrm>
            <a:off x="301752" y="1344168"/>
            <a:ext cx="11594592" cy="438912"/>
          </a:xfrm>
        </p:spPr>
        <p:txBody>
          <a:bodyPr>
            <a:normAutofit fontScale="92500" lnSpcReduction="10000"/>
          </a:bodyPr>
          <a:lstStyle/>
          <a:p>
            <a:pPr marL="0" indent="0">
              <a:buNone/>
            </a:pPr>
            <a:r>
              <a:rPr lang="en-US" sz="2000" dirty="0">
                <a:latin typeface="Cambria Math" panose="02040503050406030204" pitchFamily="18" charset="0"/>
                <a:ea typeface="Cambria Math" panose="02040503050406030204" pitchFamily="18" charset="0"/>
              </a:rPr>
              <a:t>Recall that: </a:t>
            </a:r>
          </a:p>
        </p:txBody>
      </p:sp>
      <p:pic>
        <p:nvPicPr>
          <p:cNvPr id="5" name="Picture 4">
            <a:extLst>
              <a:ext uri="{FF2B5EF4-FFF2-40B4-BE49-F238E27FC236}">
                <a16:creationId xmlns:a16="http://schemas.microsoft.com/office/drawing/2014/main" xmlns="" id="{7F9A8187-D09A-A015-C510-F83AE5667403}"/>
              </a:ext>
            </a:extLst>
          </p:cNvPr>
          <p:cNvPicPr>
            <a:picLocks noChangeAspect="1"/>
          </p:cNvPicPr>
          <p:nvPr/>
        </p:nvPicPr>
        <p:blipFill>
          <a:blip r:embed="rId2"/>
          <a:stretch>
            <a:fillRect/>
          </a:stretch>
        </p:blipFill>
        <p:spPr>
          <a:xfrm>
            <a:off x="1597464" y="2803064"/>
            <a:ext cx="9130421" cy="2529084"/>
          </a:xfrm>
          <a:prstGeom prst="rect">
            <a:avLst/>
          </a:prstGeom>
        </p:spPr>
      </p:pic>
      <p:pic>
        <p:nvPicPr>
          <p:cNvPr id="11" name="Picture 10">
            <a:extLst>
              <a:ext uri="{FF2B5EF4-FFF2-40B4-BE49-F238E27FC236}">
                <a16:creationId xmlns:a16="http://schemas.microsoft.com/office/drawing/2014/main" xmlns="" id="{1DF8105B-FDD4-C065-64C4-FF06F3E438FA}"/>
              </a:ext>
            </a:extLst>
          </p:cNvPr>
          <p:cNvPicPr>
            <a:picLocks noChangeAspect="1"/>
          </p:cNvPicPr>
          <p:nvPr/>
        </p:nvPicPr>
        <p:blipFill>
          <a:blip r:embed="rId3"/>
          <a:stretch>
            <a:fillRect/>
          </a:stretch>
        </p:blipFill>
        <p:spPr>
          <a:xfrm>
            <a:off x="301752" y="5628994"/>
            <a:ext cx="9768644" cy="900534"/>
          </a:xfrm>
          <a:prstGeom prst="rect">
            <a:avLst/>
          </a:prstGeom>
        </p:spPr>
      </p:pic>
      <p:pic>
        <p:nvPicPr>
          <p:cNvPr id="12" name="Picture 11">
            <a:extLst>
              <a:ext uri="{FF2B5EF4-FFF2-40B4-BE49-F238E27FC236}">
                <a16:creationId xmlns:a16="http://schemas.microsoft.com/office/drawing/2014/main" xmlns="" id="{9C5C9521-886E-B369-8951-948E942818B0}"/>
              </a:ext>
            </a:extLst>
          </p:cNvPr>
          <p:cNvPicPr>
            <a:picLocks noChangeAspect="1"/>
          </p:cNvPicPr>
          <p:nvPr/>
        </p:nvPicPr>
        <p:blipFill>
          <a:blip r:embed="rId4"/>
          <a:stretch>
            <a:fillRect/>
          </a:stretch>
        </p:blipFill>
        <p:spPr>
          <a:xfrm>
            <a:off x="1861762" y="1318312"/>
            <a:ext cx="9768644" cy="1289935"/>
          </a:xfrm>
          <a:prstGeom prst="rect">
            <a:avLst/>
          </a:prstGeom>
        </p:spPr>
      </p:pic>
      <p:grpSp>
        <p:nvGrpSpPr>
          <p:cNvPr id="7" name="Group 6"/>
          <p:cNvGrpSpPr/>
          <p:nvPr/>
        </p:nvGrpSpPr>
        <p:grpSpPr>
          <a:xfrm>
            <a:off x="7636042" y="110061"/>
            <a:ext cx="4129040" cy="1037928"/>
            <a:chOff x="3048000" y="3790499"/>
            <a:chExt cx="4129040" cy="1037928"/>
          </a:xfrm>
        </p:grpSpPr>
        <p:sp>
          <p:nvSpPr>
            <p:cNvPr id="8" name="TextBox 7"/>
            <p:cNvSpPr txBox="1"/>
            <p:nvPr/>
          </p:nvSpPr>
          <p:spPr>
            <a:xfrm>
              <a:off x="4089400" y="4071495"/>
              <a:ext cx="3087640" cy="400110"/>
            </a:xfrm>
            <a:prstGeom prst="rect">
              <a:avLst/>
            </a:prstGeom>
            <a:noFill/>
          </p:spPr>
          <p:txBody>
            <a:bodyPr wrap="none" rtlCol="0">
              <a:spAutoFit/>
            </a:bodyPr>
            <a:lstStyle/>
            <a:p>
              <a:r>
                <a:rPr lang="en-IN" sz="2000" dirty="0"/>
                <a:t>Quantum Computing Group</a:t>
              </a:r>
            </a:p>
          </p:txBody>
        </p:sp>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48000" y="3790499"/>
              <a:ext cx="1041400" cy="1037928"/>
            </a:xfrm>
            <a:prstGeom prst="rect">
              <a:avLst/>
            </a:prstGeom>
          </p:spPr>
        </p:pic>
      </p:grpSp>
      <p:sp>
        <p:nvSpPr>
          <p:cNvPr id="3" name="Footer Placeholder 2"/>
          <p:cNvSpPr>
            <a:spLocks noGrp="1"/>
          </p:cNvSpPr>
          <p:nvPr>
            <p:ph type="ftr" sz="quarter" idx="11"/>
          </p:nvPr>
        </p:nvSpPr>
        <p:spPr/>
        <p:txBody>
          <a:bodyPr/>
          <a:lstStyle/>
          <a:p>
            <a:r>
              <a:rPr lang="en-US" smtClean="0"/>
              <a:t>This is for study purpose only not for demonstration in public/commercial use</a:t>
            </a:r>
            <a:endParaRPr lang="en-US"/>
          </a:p>
        </p:txBody>
      </p:sp>
    </p:spTree>
    <p:extLst>
      <p:ext uri="{BB962C8B-B14F-4D97-AF65-F5344CB8AC3E}">
        <p14:creationId xmlns:p14="http://schemas.microsoft.com/office/powerpoint/2010/main" val="254290896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xmlns="" id="{FB5F5BB1-D71A-F50B-B5A0-D12899DE51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BFAF7EBD-2479-0EBE-DC7D-7D32C3476CF4}"/>
              </a:ext>
            </a:extLst>
          </p:cNvPr>
          <p:cNvSpPr>
            <a:spLocks noGrp="1"/>
          </p:cNvSpPr>
          <p:nvPr>
            <p:ph type="title"/>
          </p:nvPr>
        </p:nvSpPr>
        <p:spPr>
          <a:xfrm>
            <a:off x="73152" y="188507"/>
            <a:ext cx="12015216" cy="936205"/>
          </a:xfrm>
        </p:spPr>
        <p:txBody>
          <a:bodyPr/>
          <a:lstStyle/>
          <a:p>
            <a:r>
              <a:rPr lang="en-US" dirty="0">
                <a:solidFill>
                  <a:schemeClr val="accent2">
                    <a:lumMod val="75000"/>
                  </a:schemeClr>
                </a:solidFill>
                <a:cs typeface="Times New Roman" panose="02020603050405020304" pitchFamily="18" charset="0"/>
              </a:rPr>
              <a:t>QPE- How it works</a:t>
            </a:r>
          </a:p>
        </p:txBody>
      </p:sp>
      <p:pic>
        <p:nvPicPr>
          <p:cNvPr id="8" name="Picture 7">
            <a:extLst>
              <a:ext uri="{FF2B5EF4-FFF2-40B4-BE49-F238E27FC236}">
                <a16:creationId xmlns:a16="http://schemas.microsoft.com/office/drawing/2014/main" xmlns="" id="{F82DA348-8E2B-FBD7-8854-20142FECB5AB}"/>
              </a:ext>
            </a:extLst>
          </p:cNvPr>
          <p:cNvPicPr>
            <a:picLocks noChangeAspect="1"/>
          </p:cNvPicPr>
          <p:nvPr/>
        </p:nvPicPr>
        <p:blipFill>
          <a:blip r:embed="rId2"/>
          <a:stretch>
            <a:fillRect/>
          </a:stretch>
        </p:blipFill>
        <p:spPr>
          <a:xfrm>
            <a:off x="399340" y="1290875"/>
            <a:ext cx="10174120" cy="495369"/>
          </a:xfrm>
          <a:prstGeom prst="rect">
            <a:avLst/>
          </a:prstGeom>
        </p:spPr>
      </p:pic>
      <p:pic>
        <p:nvPicPr>
          <p:cNvPr id="10" name="Picture 9">
            <a:extLst>
              <a:ext uri="{FF2B5EF4-FFF2-40B4-BE49-F238E27FC236}">
                <a16:creationId xmlns:a16="http://schemas.microsoft.com/office/drawing/2014/main" xmlns="" id="{78CCC2C7-3FD7-4F4B-8C4E-C978351B28EE}"/>
              </a:ext>
            </a:extLst>
          </p:cNvPr>
          <p:cNvPicPr>
            <a:picLocks noChangeAspect="1"/>
          </p:cNvPicPr>
          <p:nvPr/>
        </p:nvPicPr>
        <p:blipFill>
          <a:blip r:embed="rId3"/>
          <a:stretch>
            <a:fillRect/>
          </a:stretch>
        </p:blipFill>
        <p:spPr>
          <a:xfrm>
            <a:off x="399340" y="1952406"/>
            <a:ext cx="1726307" cy="371693"/>
          </a:xfrm>
          <a:prstGeom prst="rect">
            <a:avLst/>
          </a:prstGeom>
        </p:spPr>
      </p:pic>
      <p:pic>
        <p:nvPicPr>
          <p:cNvPr id="13" name="Picture 12">
            <a:extLst>
              <a:ext uri="{FF2B5EF4-FFF2-40B4-BE49-F238E27FC236}">
                <a16:creationId xmlns:a16="http://schemas.microsoft.com/office/drawing/2014/main" xmlns="" id="{350BC440-7254-7E60-2B4C-0B1EF46D4B37}"/>
              </a:ext>
            </a:extLst>
          </p:cNvPr>
          <p:cNvPicPr>
            <a:picLocks noChangeAspect="1"/>
          </p:cNvPicPr>
          <p:nvPr/>
        </p:nvPicPr>
        <p:blipFill>
          <a:blip r:embed="rId4"/>
          <a:stretch>
            <a:fillRect/>
          </a:stretch>
        </p:blipFill>
        <p:spPr>
          <a:xfrm>
            <a:off x="2125647" y="1968907"/>
            <a:ext cx="6306070" cy="338689"/>
          </a:xfrm>
          <a:prstGeom prst="rect">
            <a:avLst/>
          </a:prstGeom>
        </p:spPr>
      </p:pic>
      <p:pic>
        <p:nvPicPr>
          <p:cNvPr id="15" name="Picture 14">
            <a:extLst>
              <a:ext uri="{FF2B5EF4-FFF2-40B4-BE49-F238E27FC236}">
                <a16:creationId xmlns:a16="http://schemas.microsoft.com/office/drawing/2014/main" xmlns="" id="{5CE6514A-BCCC-4EFE-E826-93BB82C9EF9D}"/>
              </a:ext>
            </a:extLst>
          </p:cNvPr>
          <p:cNvPicPr>
            <a:picLocks noChangeAspect="1"/>
          </p:cNvPicPr>
          <p:nvPr/>
        </p:nvPicPr>
        <p:blipFill>
          <a:blip r:embed="rId5"/>
          <a:stretch>
            <a:fillRect/>
          </a:stretch>
        </p:blipFill>
        <p:spPr>
          <a:xfrm>
            <a:off x="295275" y="2340600"/>
            <a:ext cx="11601450" cy="1063848"/>
          </a:xfrm>
          <a:prstGeom prst="rect">
            <a:avLst/>
          </a:prstGeom>
        </p:spPr>
      </p:pic>
      <p:pic>
        <p:nvPicPr>
          <p:cNvPr id="17" name="Picture 16">
            <a:extLst>
              <a:ext uri="{FF2B5EF4-FFF2-40B4-BE49-F238E27FC236}">
                <a16:creationId xmlns:a16="http://schemas.microsoft.com/office/drawing/2014/main" xmlns="" id="{502FE4AA-2E12-7D16-6D3A-97708F046066}"/>
              </a:ext>
            </a:extLst>
          </p:cNvPr>
          <p:cNvPicPr>
            <a:picLocks noChangeAspect="1"/>
          </p:cNvPicPr>
          <p:nvPr/>
        </p:nvPicPr>
        <p:blipFill>
          <a:blip r:embed="rId6"/>
          <a:stretch>
            <a:fillRect/>
          </a:stretch>
        </p:blipFill>
        <p:spPr>
          <a:xfrm>
            <a:off x="399340" y="3958804"/>
            <a:ext cx="9325649" cy="377073"/>
          </a:xfrm>
          <a:prstGeom prst="rect">
            <a:avLst/>
          </a:prstGeom>
        </p:spPr>
      </p:pic>
      <p:sp>
        <p:nvSpPr>
          <p:cNvPr id="18" name="TextBox 17">
            <a:extLst>
              <a:ext uri="{FF2B5EF4-FFF2-40B4-BE49-F238E27FC236}">
                <a16:creationId xmlns:a16="http://schemas.microsoft.com/office/drawing/2014/main" xmlns="" id="{64527519-6134-DEBC-9202-9F526F72304E}"/>
              </a:ext>
            </a:extLst>
          </p:cNvPr>
          <p:cNvSpPr txBox="1"/>
          <p:nvPr/>
        </p:nvSpPr>
        <p:spPr>
          <a:xfrm>
            <a:off x="399340" y="4513160"/>
            <a:ext cx="11601449" cy="369332"/>
          </a:xfrm>
          <a:prstGeom prst="rect">
            <a:avLst/>
          </a:prstGeom>
          <a:noFill/>
        </p:spPr>
        <p:txBody>
          <a:bodyPr wrap="square" rtlCol="0">
            <a:spAutoFit/>
          </a:bodyPr>
          <a:lstStyle/>
          <a:p>
            <a:r>
              <a:rPr lang="en-US" dirty="0">
                <a:latin typeface="Cambria Math" panose="02040503050406030204" pitchFamily="18" charset="0"/>
                <a:ea typeface="Cambria Math" panose="02040503050406030204" pitchFamily="18" charset="0"/>
              </a:rPr>
              <a:t>This is a little bit more involved, but follows directly from the first case, and therefore is left as an exercise! </a:t>
            </a:r>
          </a:p>
        </p:txBody>
      </p:sp>
      <p:grpSp>
        <p:nvGrpSpPr>
          <p:cNvPr id="9" name="Group 8"/>
          <p:cNvGrpSpPr/>
          <p:nvPr/>
        </p:nvGrpSpPr>
        <p:grpSpPr>
          <a:xfrm>
            <a:off x="7660469" y="37300"/>
            <a:ext cx="4129040" cy="1037928"/>
            <a:chOff x="3048000" y="3790499"/>
            <a:chExt cx="4129040" cy="1037928"/>
          </a:xfrm>
        </p:grpSpPr>
        <p:sp>
          <p:nvSpPr>
            <p:cNvPr id="11" name="TextBox 10"/>
            <p:cNvSpPr txBox="1"/>
            <p:nvPr/>
          </p:nvSpPr>
          <p:spPr>
            <a:xfrm>
              <a:off x="4089400" y="4071495"/>
              <a:ext cx="3087640" cy="400110"/>
            </a:xfrm>
            <a:prstGeom prst="rect">
              <a:avLst/>
            </a:prstGeom>
            <a:noFill/>
          </p:spPr>
          <p:txBody>
            <a:bodyPr wrap="none" rtlCol="0">
              <a:spAutoFit/>
            </a:bodyPr>
            <a:lstStyle/>
            <a:p>
              <a:r>
                <a:rPr lang="en-IN" sz="2000" dirty="0"/>
                <a:t>Quantum Computing Group</a:t>
              </a:r>
            </a:p>
          </p:txBody>
        </p:sp>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048000" y="3790499"/>
              <a:ext cx="1041400" cy="1037928"/>
            </a:xfrm>
            <a:prstGeom prst="rect">
              <a:avLst/>
            </a:prstGeom>
          </p:spPr>
        </p:pic>
      </p:grpSp>
      <p:sp>
        <p:nvSpPr>
          <p:cNvPr id="3" name="Footer Placeholder 2"/>
          <p:cNvSpPr>
            <a:spLocks noGrp="1"/>
          </p:cNvSpPr>
          <p:nvPr>
            <p:ph type="ftr" sz="quarter" idx="11"/>
          </p:nvPr>
        </p:nvSpPr>
        <p:spPr/>
        <p:txBody>
          <a:bodyPr/>
          <a:lstStyle/>
          <a:p>
            <a:r>
              <a:rPr lang="en-US" smtClean="0"/>
              <a:t>This is for study purpose only not for demonstration in public/commercial use</a:t>
            </a:r>
            <a:endParaRPr lang="en-US"/>
          </a:p>
        </p:txBody>
      </p:sp>
    </p:spTree>
    <p:extLst>
      <p:ext uri="{BB962C8B-B14F-4D97-AF65-F5344CB8AC3E}">
        <p14:creationId xmlns:p14="http://schemas.microsoft.com/office/powerpoint/2010/main" val="15120030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xmlns="" id="{19554EAD-0D39-D4F5-C1B9-55645AB295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E822CBD8-9748-14A5-17D6-09653978D93C}"/>
              </a:ext>
            </a:extLst>
          </p:cNvPr>
          <p:cNvSpPr>
            <a:spLocks noGrp="1"/>
          </p:cNvSpPr>
          <p:nvPr>
            <p:ph type="title"/>
          </p:nvPr>
        </p:nvSpPr>
        <p:spPr>
          <a:xfrm>
            <a:off x="73152" y="188507"/>
            <a:ext cx="12015216" cy="936205"/>
          </a:xfrm>
        </p:spPr>
        <p:txBody>
          <a:bodyPr/>
          <a:lstStyle/>
          <a:p>
            <a:r>
              <a:rPr lang="en-US" dirty="0">
                <a:solidFill>
                  <a:schemeClr val="accent2">
                    <a:lumMod val="75000"/>
                  </a:schemeClr>
                </a:solidFill>
                <a:cs typeface="Times New Roman" panose="02020603050405020304" pitchFamily="18" charset="0"/>
              </a:rPr>
              <a:t>QPE- How it works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4EA21EE7-9795-66BF-A17C-404519A2A803}"/>
                  </a:ext>
                </a:extLst>
              </p:cNvPr>
              <p:cNvSpPr>
                <a:spLocks noGrp="1"/>
              </p:cNvSpPr>
              <p:nvPr>
                <p:ph idx="1"/>
              </p:nvPr>
            </p:nvSpPr>
            <p:spPr>
              <a:xfrm>
                <a:off x="298704" y="1261872"/>
                <a:ext cx="11594592" cy="1341882"/>
              </a:xfrm>
            </p:spPr>
            <p:txBody>
              <a:bodyPr>
                <a:normAutofit/>
              </a:bodyPr>
              <a:lstStyle/>
              <a:p>
                <a:pPr marL="0" indent="0">
                  <a:buNone/>
                </a:pPr>
                <a:r>
                  <a:rPr lang="en-US" dirty="0">
                    <a:latin typeface="Cambria Math" panose="02040503050406030204" pitchFamily="18" charset="0"/>
                    <a:ea typeface="Cambria Math" panose="02040503050406030204" pitchFamily="18" charset="0"/>
                  </a:rPr>
                  <a:t>But what if our phase angle is irrational? Then can we still recover </a:t>
                </a:r>
                <a14:m>
                  <m:oMath xmlns:m="http://schemas.openxmlformats.org/officeDocument/2006/math">
                    <m:r>
                      <a:rPr lang="en-US" b="0" i="1" smtClean="0">
                        <a:latin typeface="Cambria Math" panose="02040503050406030204" pitchFamily="18" charset="0"/>
                        <a:ea typeface="Cambria Math" panose="02040503050406030204" pitchFamily="18" charset="0"/>
                      </a:rPr>
                      <m:t>𝜃</m:t>
                    </m:r>
                  </m:oMath>
                </a14:m>
                <a:r>
                  <a:rPr lang="en-US" dirty="0">
                    <a:latin typeface="Cambria Math" panose="02040503050406030204" pitchFamily="18" charset="0"/>
                    <a:ea typeface="Cambria Math" panose="02040503050406030204" pitchFamily="18" charset="0"/>
                  </a:rPr>
                  <a:t>? The answer is yes, but we shall have to modify our algorithm slightly.  </a:t>
                </a:r>
              </a:p>
            </p:txBody>
          </p:sp>
        </mc:Choice>
        <mc:Fallback xmlns="">
          <p:sp>
            <p:nvSpPr>
              <p:cNvPr id="3" name="Content Placeholder 2">
                <a:extLst>
                  <a:ext uri="{FF2B5EF4-FFF2-40B4-BE49-F238E27FC236}">
                    <a16:creationId xmlns:a16="http://schemas.microsoft.com/office/drawing/2014/main" id="{4EA21EE7-9795-66BF-A17C-404519A2A803}"/>
                  </a:ext>
                </a:extLst>
              </p:cNvPr>
              <p:cNvSpPr>
                <a:spLocks noGrp="1" noRot="1" noChangeAspect="1" noMove="1" noResize="1" noEditPoints="1" noAdjustHandles="1" noChangeArrowheads="1" noChangeShapeType="1" noTextEdit="1"/>
              </p:cNvSpPr>
              <p:nvPr>
                <p:ph idx="1"/>
              </p:nvPr>
            </p:nvSpPr>
            <p:spPr>
              <a:xfrm>
                <a:off x="298704" y="1261872"/>
                <a:ext cx="11594592" cy="1341882"/>
              </a:xfrm>
              <a:blipFill>
                <a:blip r:embed="rId2"/>
                <a:stretch>
                  <a:fillRect l="-421"/>
                </a:stretch>
              </a:blipFill>
            </p:spPr>
            <p:txBody>
              <a:bodyPr/>
              <a:lstStyle/>
              <a:p>
                <a:r>
                  <a:rPr lang="en-US">
                    <a:noFill/>
                  </a:rPr>
                  <a:t> </a:t>
                </a:r>
              </a:p>
            </p:txBody>
          </p:sp>
        </mc:Fallback>
      </mc:AlternateContent>
      <p:grpSp>
        <p:nvGrpSpPr>
          <p:cNvPr id="4" name="Group 3"/>
          <p:cNvGrpSpPr/>
          <p:nvPr/>
        </p:nvGrpSpPr>
        <p:grpSpPr>
          <a:xfrm>
            <a:off x="7523747" y="86784"/>
            <a:ext cx="4129040" cy="1037928"/>
            <a:chOff x="3048000" y="3790499"/>
            <a:chExt cx="4129040" cy="1037928"/>
          </a:xfrm>
        </p:grpSpPr>
        <p:sp>
          <p:nvSpPr>
            <p:cNvPr id="5" name="TextBox 4"/>
            <p:cNvSpPr txBox="1"/>
            <p:nvPr/>
          </p:nvSpPr>
          <p:spPr>
            <a:xfrm>
              <a:off x="4089400" y="4071495"/>
              <a:ext cx="3087640" cy="400110"/>
            </a:xfrm>
            <a:prstGeom prst="rect">
              <a:avLst/>
            </a:prstGeom>
            <a:noFill/>
          </p:spPr>
          <p:txBody>
            <a:bodyPr wrap="none" rtlCol="0">
              <a:spAutoFit/>
            </a:bodyPr>
            <a:lstStyle/>
            <a:p>
              <a:r>
                <a:rPr lang="en-IN" sz="2000" dirty="0"/>
                <a:t>Quantum Computing Group</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0" y="3790499"/>
              <a:ext cx="1041400" cy="1037928"/>
            </a:xfrm>
            <a:prstGeom prst="rect">
              <a:avLst/>
            </a:prstGeom>
          </p:spPr>
        </p:pic>
      </p:grpSp>
      <p:sp>
        <p:nvSpPr>
          <p:cNvPr id="7" name="Footer Placeholder 6"/>
          <p:cNvSpPr>
            <a:spLocks noGrp="1"/>
          </p:cNvSpPr>
          <p:nvPr>
            <p:ph type="ftr" sz="quarter" idx="11"/>
          </p:nvPr>
        </p:nvSpPr>
        <p:spPr/>
        <p:txBody>
          <a:bodyPr/>
          <a:lstStyle/>
          <a:p>
            <a:r>
              <a:rPr lang="en-US" smtClean="0"/>
              <a:t>This is for study purpose only not for demonstration in public/commercial use</a:t>
            </a:r>
            <a:endParaRPr lang="en-US"/>
          </a:p>
        </p:txBody>
      </p:sp>
    </p:spTree>
    <p:extLst>
      <p:ext uri="{BB962C8B-B14F-4D97-AF65-F5344CB8AC3E}">
        <p14:creationId xmlns:p14="http://schemas.microsoft.com/office/powerpoint/2010/main" val="24193276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xmlns="" id="{45BB5C1B-0530-208C-B59D-8EA61B6711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3BE0FDE2-6929-F4B3-2993-7BF82B7B50F7}"/>
              </a:ext>
            </a:extLst>
          </p:cNvPr>
          <p:cNvSpPr>
            <a:spLocks noGrp="1"/>
          </p:cNvSpPr>
          <p:nvPr>
            <p:ph type="title"/>
          </p:nvPr>
        </p:nvSpPr>
        <p:spPr>
          <a:xfrm>
            <a:off x="73152" y="188507"/>
            <a:ext cx="12015216" cy="936205"/>
          </a:xfrm>
        </p:spPr>
        <p:txBody>
          <a:bodyPr/>
          <a:lstStyle/>
          <a:p>
            <a:r>
              <a:rPr lang="en-US" dirty="0">
                <a:solidFill>
                  <a:schemeClr val="accent2">
                    <a:lumMod val="75000"/>
                  </a:schemeClr>
                </a:solidFill>
                <a:cs typeface="Times New Roman" panose="02020603050405020304" pitchFamily="18" charset="0"/>
              </a:rPr>
              <a:t>QPE- How it works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5BA31580-BBC3-DC2C-2FD3-C02B5E7CF0A9}"/>
                  </a:ext>
                </a:extLst>
              </p:cNvPr>
              <p:cNvSpPr>
                <a:spLocks noGrp="1"/>
              </p:cNvSpPr>
              <p:nvPr>
                <p:ph idx="1"/>
              </p:nvPr>
            </p:nvSpPr>
            <p:spPr>
              <a:xfrm>
                <a:off x="298704" y="1261872"/>
                <a:ext cx="11594592" cy="5276088"/>
              </a:xfrm>
            </p:spPr>
            <p:txBody>
              <a:bodyPr>
                <a:normAutofit/>
              </a:bodyPr>
              <a:lstStyle/>
              <a:p>
                <a:pPr marL="0" indent="0">
                  <a:buNone/>
                </a:pPr>
                <a:r>
                  <a:rPr lang="en-US" dirty="0">
                    <a:latin typeface="Cambria Math" panose="02040503050406030204" pitchFamily="18" charset="0"/>
                    <a:ea typeface="Cambria Math" panose="02040503050406030204" pitchFamily="18" charset="0"/>
                  </a:rPr>
                  <a:t>But what if our phase angle is irrational? Then can we still recover </a:t>
                </a:r>
                <a14:m>
                  <m:oMath xmlns:m="http://schemas.openxmlformats.org/officeDocument/2006/math">
                    <m:r>
                      <a:rPr lang="en-US" b="0" i="1" smtClean="0">
                        <a:latin typeface="Cambria Math" panose="02040503050406030204" pitchFamily="18" charset="0"/>
                        <a:ea typeface="Cambria Math" panose="02040503050406030204" pitchFamily="18" charset="0"/>
                      </a:rPr>
                      <m:t>𝜃</m:t>
                    </m:r>
                  </m:oMath>
                </a14:m>
                <a:r>
                  <a:rPr lang="en-US" dirty="0">
                    <a:latin typeface="Cambria Math" panose="02040503050406030204" pitchFamily="18" charset="0"/>
                    <a:ea typeface="Cambria Math" panose="02040503050406030204" pitchFamily="18" charset="0"/>
                  </a:rPr>
                  <a:t>? The answer is yes, but we shall have to modify our algorithm slightly to approximate to n bits of </a:t>
                </a:r>
                <a14:m>
                  <m:oMath xmlns:m="http://schemas.openxmlformats.org/officeDocument/2006/math">
                    <m:r>
                      <a:rPr lang="en-US" i="1">
                        <a:latin typeface="Cambria Math" panose="02040503050406030204" pitchFamily="18" charset="0"/>
                        <a:ea typeface="Cambria Math" panose="02040503050406030204" pitchFamily="18" charset="0"/>
                      </a:rPr>
                      <m:t>𝜃</m:t>
                    </m:r>
                  </m:oMath>
                </a14:m>
                <a:r>
                  <a:rPr lang="en-US" dirty="0">
                    <a:latin typeface="Cambria Math" panose="02040503050406030204" pitchFamily="18" charset="0"/>
                    <a:ea typeface="Cambria Math" panose="02040503050406030204" pitchFamily="18" charset="0"/>
                  </a:rPr>
                  <a:t>. </a:t>
                </a:r>
              </a:p>
              <a:p>
                <a:r>
                  <a:rPr lang="en-US" dirty="0">
                    <a:latin typeface="Cambria Math" panose="02040503050406030204" pitchFamily="18" charset="0"/>
                    <a:ea typeface="Cambria Math" panose="02040503050406030204" pitchFamily="18" charset="0"/>
                  </a:rPr>
                  <a:t>Suppose we have some </a:t>
                </a:r>
                <a14:m>
                  <m:oMath xmlns:m="http://schemas.openxmlformats.org/officeDocument/2006/math">
                    <m:r>
                      <a:rPr lang="en-US" b="0" i="1" smtClean="0">
                        <a:latin typeface="Cambria Math" panose="02040503050406030204" pitchFamily="18" charset="0"/>
                        <a:ea typeface="Cambria Math" panose="02040503050406030204" pitchFamily="18" charset="0"/>
                      </a:rPr>
                      <m:t>𝜀</m:t>
                    </m:r>
                    <m:r>
                      <a:rPr lang="en-US" b="0" i="1" smtClean="0">
                        <a:latin typeface="Cambria Math" panose="02040503050406030204" pitchFamily="18" charset="0"/>
                        <a:ea typeface="Cambria Math" panose="02040503050406030204" pitchFamily="18" charset="0"/>
                      </a:rPr>
                      <m:t>&gt;0</m:t>
                    </m:r>
                    <m:r>
                      <a:rPr lang="en-US" b="0" i="0" smtClean="0">
                        <a:latin typeface="Cambria Math" panose="02040503050406030204" pitchFamily="18" charset="0"/>
                        <a:ea typeface="Cambria Math" panose="02040503050406030204" pitchFamily="18" charset="0"/>
                      </a:rPr>
                      <m:t>.</m:t>
                    </m:r>
                  </m:oMath>
                </a14:m>
                <a:endParaRPr lang="en-US" b="0" dirty="0">
                  <a:latin typeface="Cambria Math" panose="02040503050406030204" pitchFamily="18" charset="0"/>
                  <a:ea typeface="Cambria Math" panose="02040503050406030204" pitchFamily="18" charset="0"/>
                </a:endParaRPr>
              </a:p>
              <a:p>
                <a:r>
                  <a:rPr lang="en-US" dirty="0">
                    <a:latin typeface="Cambria Math" panose="02040503050406030204" pitchFamily="18" charset="0"/>
                    <a:ea typeface="Cambria Math" panose="02040503050406030204" pitchFamily="18" charset="0"/>
                  </a:rPr>
                  <a:t>We wish to compute the n most significant bits of </a:t>
                </a:r>
                <a:r>
                  <a:rPr lang="en-US" dirty="0" err="1">
                    <a:latin typeface="Cambria Math" panose="02040503050406030204" pitchFamily="18" charset="0"/>
                    <a:ea typeface="Cambria Math" panose="02040503050406030204" pitchFamily="18" charset="0"/>
                  </a:rPr>
                  <a:t>θ’s</a:t>
                </a:r>
                <a:r>
                  <a:rPr lang="en-US" dirty="0">
                    <a:latin typeface="Cambria Math" panose="02040503050406030204" pitchFamily="18" charset="0"/>
                    <a:ea typeface="Cambria Math" panose="02040503050406030204" pitchFamily="18" charset="0"/>
                  </a:rPr>
                  <a:t> binary expansion with probability of success at least 1 − ε.</a:t>
                </a:r>
              </a:p>
              <a:p>
                <a:r>
                  <a:rPr lang="en-US" dirty="0">
                    <a:latin typeface="Cambria Math" panose="02040503050406030204" pitchFamily="18" charset="0"/>
                    <a:ea typeface="Cambria Math" panose="02040503050406030204" pitchFamily="18" charset="0"/>
                  </a:rPr>
                  <a:t>We can do so with the first register’s size being </a:t>
                </a:r>
                <a14:m>
                  <m:oMath xmlns:m="http://schemas.openxmlformats.org/officeDocument/2006/math">
                    <m:r>
                      <m:rPr>
                        <m:sty m:val="p"/>
                      </m:rPr>
                      <a:rPr lang="en-US">
                        <a:latin typeface="Cambria Math" panose="02040503050406030204" pitchFamily="18" charset="0"/>
                        <a:ea typeface="Cambria Math" panose="02040503050406030204" pitchFamily="18" charset="0"/>
                      </a:rPr>
                      <m:t>n</m:t>
                    </m:r>
                    <m:r>
                      <a:rPr lang="en-US" b="0" i="0"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d>
                          <m:dPr>
                            <m:begChr m:val=""/>
                            <m:endChr m:val="⌉"/>
                            <m:ctrlPr>
                              <a:rPr lang="en-US" b="0" i="1" smtClean="0">
                                <a:latin typeface="Cambria Math" panose="02040503050406030204" pitchFamily="18" charset="0"/>
                                <a:ea typeface="Cambria Math" panose="02040503050406030204" pitchFamily="18" charset="0"/>
                              </a:rPr>
                            </m:ctrlPr>
                          </m:dPr>
                          <m:e>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log</m:t>
                                </m:r>
                              </m:fName>
                              <m:e>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2+ </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2 </m:t>
                                        </m:r>
                                        <m:r>
                                          <a:rPr lang="en-US" i="1">
                                            <a:latin typeface="Cambria Math" panose="02040503050406030204" pitchFamily="18" charset="0"/>
                                            <a:ea typeface="Cambria Math" panose="02040503050406030204" pitchFamily="18" charset="0"/>
                                          </a:rPr>
                                          <m:t>𝜀</m:t>
                                        </m:r>
                                      </m:den>
                                    </m:f>
                                  </m:e>
                                </m:d>
                              </m:e>
                            </m:func>
                          </m:e>
                        </m:d>
                      </m:e>
                    </m:d>
                  </m:oMath>
                </a14:m>
                <a:r>
                  <a:rPr lang="en-US" dirty="0">
                    <a:latin typeface="Cambria Math" panose="02040503050406030204" pitchFamily="18" charset="0"/>
                    <a:ea typeface="Cambria Math" panose="02040503050406030204" pitchFamily="18" charset="0"/>
                  </a:rPr>
                  <a:t> qubits (all initialized to |0⟩ before the circuit starts)</a:t>
                </a:r>
              </a:p>
              <a:p>
                <a:pPr marL="0" indent="0">
                  <a:buNone/>
                </a:pPr>
                <a:endParaRPr lang="en-US" dirty="0">
                  <a:latin typeface="Cambria Math" panose="02040503050406030204" pitchFamily="18" charset="0"/>
                  <a:ea typeface="Cambria Math" panose="02040503050406030204" pitchFamily="18" charset="0"/>
                </a:endParaRPr>
              </a:p>
              <a:p>
                <a:pPr marL="0" indent="0">
                  <a:buNone/>
                </a:pPr>
                <a:r>
                  <a:rPr lang="en-US" dirty="0">
                    <a:latin typeface="Cambria Math" panose="02040503050406030204" pitchFamily="18" charset="0"/>
                    <a:ea typeface="Cambria Math" panose="02040503050406030204" pitchFamily="18" charset="0"/>
                  </a:rPr>
                  <a:t> </a:t>
                </a:r>
              </a:p>
            </p:txBody>
          </p:sp>
        </mc:Choice>
        <mc:Fallback xmlns="">
          <p:sp>
            <p:nvSpPr>
              <p:cNvPr id="3" name="Content Placeholder 2">
                <a:extLst>
                  <a:ext uri="{FF2B5EF4-FFF2-40B4-BE49-F238E27FC236}">
                    <a16:creationId xmlns:a16="http://schemas.microsoft.com/office/drawing/2014/main" id="{5BA31580-BBC3-DC2C-2FD3-C02B5E7CF0A9}"/>
                  </a:ext>
                </a:extLst>
              </p:cNvPr>
              <p:cNvSpPr>
                <a:spLocks noGrp="1" noRot="1" noChangeAspect="1" noMove="1" noResize="1" noEditPoints="1" noAdjustHandles="1" noChangeArrowheads="1" noChangeShapeType="1" noTextEdit="1"/>
              </p:cNvSpPr>
              <p:nvPr>
                <p:ph idx="1"/>
              </p:nvPr>
            </p:nvSpPr>
            <p:spPr>
              <a:xfrm>
                <a:off x="298704" y="1261872"/>
                <a:ext cx="11594592" cy="5276088"/>
              </a:xfrm>
              <a:blipFill>
                <a:blip r:embed="rId2"/>
                <a:stretch>
                  <a:fillRect l="-421"/>
                </a:stretch>
              </a:blipFill>
            </p:spPr>
            <p:txBody>
              <a:bodyPr/>
              <a:lstStyle/>
              <a:p>
                <a:r>
                  <a:rPr lang="en-US">
                    <a:noFill/>
                  </a:rPr>
                  <a:t> </a:t>
                </a:r>
              </a:p>
            </p:txBody>
          </p:sp>
        </mc:Fallback>
      </mc:AlternateContent>
      <p:grpSp>
        <p:nvGrpSpPr>
          <p:cNvPr id="4" name="Group 3"/>
          <p:cNvGrpSpPr/>
          <p:nvPr/>
        </p:nvGrpSpPr>
        <p:grpSpPr>
          <a:xfrm>
            <a:off x="7587916" y="51347"/>
            <a:ext cx="4129040" cy="1037928"/>
            <a:chOff x="3048000" y="3790499"/>
            <a:chExt cx="4129040" cy="1037928"/>
          </a:xfrm>
        </p:grpSpPr>
        <p:sp>
          <p:nvSpPr>
            <p:cNvPr id="5" name="TextBox 4"/>
            <p:cNvSpPr txBox="1"/>
            <p:nvPr/>
          </p:nvSpPr>
          <p:spPr>
            <a:xfrm>
              <a:off x="4089400" y="4071495"/>
              <a:ext cx="3087640" cy="400110"/>
            </a:xfrm>
            <a:prstGeom prst="rect">
              <a:avLst/>
            </a:prstGeom>
            <a:noFill/>
          </p:spPr>
          <p:txBody>
            <a:bodyPr wrap="none" rtlCol="0">
              <a:spAutoFit/>
            </a:bodyPr>
            <a:lstStyle/>
            <a:p>
              <a:r>
                <a:rPr lang="en-IN" sz="2000" dirty="0"/>
                <a:t>Quantum Computing Group</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0" y="3790499"/>
              <a:ext cx="1041400" cy="1037928"/>
            </a:xfrm>
            <a:prstGeom prst="rect">
              <a:avLst/>
            </a:prstGeom>
          </p:spPr>
        </p:pic>
      </p:grpSp>
      <p:sp>
        <p:nvSpPr>
          <p:cNvPr id="7" name="Footer Placeholder 6"/>
          <p:cNvSpPr>
            <a:spLocks noGrp="1"/>
          </p:cNvSpPr>
          <p:nvPr>
            <p:ph type="ftr" sz="quarter" idx="11"/>
          </p:nvPr>
        </p:nvSpPr>
        <p:spPr/>
        <p:txBody>
          <a:bodyPr/>
          <a:lstStyle/>
          <a:p>
            <a:r>
              <a:rPr lang="en-US" smtClean="0"/>
              <a:t>This is for study purpose only not for demonstration in public/commercial use</a:t>
            </a:r>
            <a:endParaRPr lang="en-US"/>
          </a:p>
        </p:txBody>
      </p:sp>
    </p:spTree>
    <p:extLst>
      <p:ext uri="{BB962C8B-B14F-4D97-AF65-F5344CB8AC3E}">
        <p14:creationId xmlns:p14="http://schemas.microsoft.com/office/powerpoint/2010/main" val="41872764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xmlns="" id="{645D383A-32C2-02FB-BD20-5089BD1941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89C32EFF-DC66-44DA-EE35-C04070EC07CF}"/>
              </a:ext>
            </a:extLst>
          </p:cNvPr>
          <p:cNvSpPr>
            <a:spLocks noGrp="1"/>
          </p:cNvSpPr>
          <p:nvPr>
            <p:ph type="title"/>
          </p:nvPr>
        </p:nvSpPr>
        <p:spPr>
          <a:xfrm>
            <a:off x="73152" y="188507"/>
            <a:ext cx="12015216" cy="936205"/>
          </a:xfrm>
        </p:spPr>
        <p:txBody>
          <a:bodyPr/>
          <a:lstStyle/>
          <a:p>
            <a:r>
              <a:rPr lang="en-US" dirty="0">
                <a:solidFill>
                  <a:schemeClr val="accent2">
                    <a:lumMod val="75000"/>
                  </a:schemeClr>
                </a:solidFill>
                <a:cs typeface="Times New Roman" panose="02020603050405020304" pitchFamily="18" charset="0"/>
              </a:rPr>
              <a:t>QPE- Bringing it together</a:t>
            </a:r>
          </a:p>
        </p:txBody>
      </p:sp>
      <p:pic>
        <p:nvPicPr>
          <p:cNvPr id="6148" name="Picture 4" descr="Phase estimation procedure">
            <a:extLst>
              <a:ext uri="{FF2B5EF4-FFF2-40B4-BE49-F238E27FC236}">
                <a16:creationId xmlns:a16="http://schemas.microsoft.com/office/drawing/2014/main" xmlns="" id="{B420BD16-72F7-4012-EDBE-5AE2A3A37A1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0997" y="1418930"/>
            <a:ext cx="11439525" cy="5250563"/>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p:cNvGrpSpPr/>
          <p:nvPr/>
        </p:nvGrpSpPr>
        <p:grpSpPr>
          <a:xfrm>
            <a:off x="7671482" y="86784"/>
            <a:ext cx="4129040" cy="1037928"/>
            <a:chOff x="3048000" y="3790499"/>
            <a:chExt cx="4129040" cy="1037928"/>
          </a:xfrm>
        </p:grpSpPr>
        <p:sp>
          <p:nvSpPr>
            <p:cNvPr id="5" name="TextBox 4"/>
            <p:cNvSpPr txBox="1"/>
            <p:nvPr/>
          </p:nvSpPr>
          <p:spPr>
            <a:xfrm>
              <a:off x="4089400" y="4071495"/>
              <a:ext cx="3087640" cy="400110"/>
            </a:xfrm>
            <a:prstGeom prst="rect">
              <a:avLst/>
            </a:prstGeom>
            <a:noFill/>
          </p:spPr>
          <p:txBody>
            <a:bodyPr wrap="none" rtlCol="0">
              <a:spAutoFit/>
            </a:bodyPr>
            <a:lstStyle/>
            <a:p>
              <a:r>
                <a:rPr lang="en-IN" sz="2000" dirty="0"/>
                <a:t>Quantum Computing Group</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0" y="3790499"/>
              <a:ext cx="1041400" cy="1037928"/>
            </a:xfrm>
            <a:prstGeom prst="rect">
              <a:avLst/>
            </a:prstGeom>
          </p:spPr>
        </p:pic>
      </p:grpSp>
      <p:sp>
        <p:nvSpPr>
          <p:cNvPr id="3" name="Footer Placeholder 2"/>
          <p:cNvSpPr>
            <a:spLocks noGrp="1"/>
          </p:cNvSpPr>
          <p:nvPr>
            <p:ph type="ftr" sz="quarter" idx="11"/>
          </p:nvPr>
        </p:nvSpPr>
        <p:spPr/>
        <p:txBody>
          <a:bodyPr/>
          <a:lstStyle/>
          <a:p>
            <a:r>
              <a:rPr lang="en-US" smtClean="0"/>
              <a:t>This is for study purpose only not for demonstration in public/commercial use</a:t>
            </a:r>
            <a:endParaRPr lang="en-US"/>
          </a:p>
        </p:txBody>
      </p:sp>
    </p:spTree>
    <p:extLst>
      <p:ext uri="{BB962C8B-B14F-4D97-AF65-F5344CB8AC3E}">
        <p14:creationId xmlns:p14="http://schemas.microsoft.com/office/powerpoint/2010/main" val="304466886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xmlns="" id="{B8EFF5E8-2123-F525-06DA-1B0D76034D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30CC5B64-008C-76CE-BDC4-06D29DF985A4}"/>
              </a:ext>
            </a:extLst>
          </p:cNvPr>
          <p:cNvSpPr>
            <a:spLocks noGrp="1"/>
          </p:cNvSpPr>
          <p:nvPr>
            <p:ph type="title"/>
          </p:nvPr>
        </p:nvSpPr>
        <p:spPr>
          <a:xfrm>
            <a:off x="298704" y="233528"/>
            <a:ext cx="12015216" cy="936205"/>
          </a:xfrm>
        </p:spPr>
        <p:txBody>
          <a:bodyPr>
            <a:normAutofit/>
          </a:bodyPr>
          <a:lstStyle/>
          <a:p>
            <a:r>
              <a:rPr lang="en-US" sz="3600" dirty="0">
                <a:solidFill>
                  <a:schemeClr val="accent2">
                    <a:lumMod val="75000"/>
                  </a:schemeClr>
                </a:solidFill>
                <a:cs typeface="Times New Roman" panose="02020603050405020304" pitchFamily="18" charset="0"/>
              </a:rPr>
              <a:t>QPE- Getting our hands dirty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4F4586B2-AFCE-E20A-E759-7B22D1341928}"/>
                  </a:ext>
                </a:extLst>
              </p:cNvPr>
              <p:cNvSpPr>
                <a:spLocks noGrp="1"/>
              </p:cNvSpPr>
              <p:nvPr>
                <p:ph idx="1"/>
              </p:nvPr>
            </p:nvSpPr>
            <p:spPr>
              <a:xfrm>
                <a:off x="298704" y="1261872"/>
                <a:ext cx="11594592" cy="5276088"/>
              </a:xfrm>
            </p:spPr>
            <p:txBody>
              <a:bodyPr>
                <a:normAutofit/>
              </a:bodyPr>
              <a:lstStyle/>
              <a:p>
                <a:pPr marL="0" indent="0">
                  <a:buNone/>
                </a:pPr>
                <a:r>
                  <a:rPr lang="en-US" b="1" dirty="0">
                    <a:latin typeface="Cambria Math" panose="02040503050406030204" pitchFamily="18" charset="0"/>
                    <a:ea typeface="Cambria Math" panose="02040503050406030204" pitchFamily="18" charset="0"/>
                  </a:rPr>
                  <a:t>Step 1: Initialization. </a:t>
                </a:r>
                <a:r>
                  <a:rPr lang="en-US" dirty="0">
                    <a:latin typeface="Cambria Math" panose="02040503050406030204" pitchFamily="18" charset="0"/>
                    <a:ea typeface="Cambria Math" panose="02040503050406030204" pitchFamily="18" charset="0"/>
                  </a:rPr>
                  <a:t>Here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𝜓</m:t>
                    </m:r>
                    <m:r>
                      <a:rPr lang="en-US" i="1" smtClean="0">
                        <a:latin typeface="Cambria Math" panose="02040503050406030204" pitchFamily="18" charset="0"/>
                        <a:ea typeface="Cambria Math" panose="02040503050406030204" pitchFamily="18" charset="0"/>
                      </a:rPr>
                      <m:t>⟩</m:t>
                    </m:r>
                  </m:oMath>
                </a14:m>
                <a:r>
                  <a:rPr lang="en-US" dirty="0">
                    <a:latin typeface="Cambria Math" panose="02040503050406030204" pitchFamily="18" charset="0"/>
                    <a:ea typeface="Cambria Math" panose="02040503050406030204" pitchFamily="18" charset="0"/>
                  </a:rPr>
                  <a:t> is our eigenstate, i.e. </a:t>
                </a:r>
                <a14:m>
                  <m:oMath xmlns:m="http://schemas.openxmlformats.org/officeDocument/2006/math">
                    <m:r>
                      <a:rPr lang="en-US" b="0" i="1" smtClean="0">
                        <a:latin typeface="Cambria Math" panose="02040503050406030204" pitchFamily="18" charset="0"/>
                        <a:ea typeface="Cambria Math" panose="02040503050406030204" pitchFamily="18" charset="0"/>
                      </a:rPr>
                      <m:t>𝑈</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𝜓</m:t>
                        </m:r>
                      </m:e>
                    </m:d>
                    <m:r>
                      <a:rPr lang="en-US" b="0" i="1" smtClean="0">
                        <a:latin typeface="Cambria Math" panose="02040503050406030204" pitchFamily="18" charset="0"/>
                        <a:ea typeface="Cambria Math" panose="02040503050406030204" pitchFamily="18" charset="0"/>
                      </a:rPr>
                      <m:t>=</m:t>
                    </m:r>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exp</m:t>
                        </m:r>
                      </m:fName>
                      <m:e>
                        <m:r>
                          <a:rPr lang="en-US" b="0" i="1" smtClean="0">
                            <a:latin typeface="Cambria Math" panose="02040503050406030204" pitchFamily="18" charset="0"/>
                            <a:ea typeface="Cambria Math" panose="02040503050406030204" pitchFamily="18" charset="0"/>
                          </a:rPr>
                          <m:t>(</m:t>
                        </m:r>
                      </m:e>
                    </m:func>
                    <m:r>
                      <a:rPr lang="it-IT" i="1">
                        <a:latin typeface="Cambria Math" panose="02040503050406030204" pitchFamily="18" charset="0"/>
                        <a:ea typeface="Cambria Math" panose="02040503050406030204" pitchFamily="18" charset="0"/>
                      </a:rPr>
                      <m:t>2</m:t>
                    </m:r>
                    <m:r>
                      <a:rPr lang="it-IT" i="1" smtClean="0">
                        <a:latin typeface="Cambria Math" panose="02040503050406030204" pitchFamily="18" charset="0"/>
                        <a:ea typeface="Cambria Math" panose="02040503050406030204" pitchFamily="18" charset="0"/>
                      </a:rPr>
                      <m:t>𝜋</m:t>
                    </m:r>
                    <m:r>
                      <a:rPr lang="it-IT" i="1">
                        <a:latin typeface="Cambria Math" panose="02040503050406030204" pitchFamily="18" charset="0"/>
                        <a:ea typeface="Cambria Math" panose="02040503050406030204" pitchFamily="18" charset="0"/>
                      </a:rPr>
                      <m:t> </m:t>
                    </m:r>
                    <m:r>
                      <a:rPr lang="it-IT" i="1">
                        <a:latin typeface="Cambria Math" panose="02040503050406030204" pitchFamily="18" charset="0"/>
                        <a:ea typeface="Cambria Math" panose="02040503050406030204" pitchFamily="18" charset="0"/>
                      </a:rPr>
                      <m:t>𝑖</m:t>
                    </m:r>
                    <m:r>
                      <a:rPr lang="it-IT" i="1">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d>
                      <m:dPr>
                        <m:begChr m:val="|"/>
                        <m:endChr m:val="⟩"/>
                        <m:ctrlPr>
                          <a:rPr lang="it-IT" i="1" smtClean="0">
                            <a:latin typeface="Cambria Math" panose="02040503050406030204" pitchFamily="18" charset="0"/>
                            <a:ea typeface="Cambria Math" panose="02040503050406030204" pitchFamily="18" charset="0"/>
                          </a:rPr>
                        </m:ctrlPr>
                      </m:dPr>
                      <m:e>
                        <m:r>
                          <a:rPr lang="it-IT" i="1" smtClean="0">
                            <a:latin typeface="Cambria Math" panose="02040503050406030204" pitchFamily="18" charset="0"/>
                            <a:ea typeface="Cambria Math" panose="02040503050406030204" pitchFamily="18" charset="0"/>
                          </a:rPr>
                          <m:t>𝜓</m:t>
                        </m:r>
                      </m:e>
                    </m:d>
                    <m:r>
                      <a:rPr lang="en-US" b="0" i="0" smtClean="0">
                        <a:latin typeface="Cambria Math" panose="02040503050406030204" pitchFamily="18" charset="0"/>
                        <a:ea typeface="Cambria Math" panose="02040503050406030204" pitchFamily="18" charset="0"/>
                      </a:rPr>
                      <m:t>.</m:t>
                    </m:r>
                  </m:oMath>
                </a14:m>
                <a:r>
                  <a:rPr lang="en-US" dirty="0">
                    <a:latin typeface="Cambria Math" panose="02040503050406030204" pitchFamily="18" charset="0"/>
                    <a:ea typeface="Cambria Math" panose="02040503050406030204" pitchFamily="18" charset="0"/>
                  </a:rPr>
                  <a:t> Here, the ancilla qubits are in |0⟩ and the register qubit is in |ψ⟩</a:t>
                </a:r>
              </a:p>
              <a:p>
                <a:pPr marL="0" indent="0" algn="ctr">
                  <a:buNone/>
                </a:pP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0</m:t>
                            </m:r>
                          </m:e>
                        </m:d>
                      </m:e>
                      <m:sup>
                        <m:d>
                          <m:dPr>
                            <m:begChr m:val="{"/>
                            <m:endChr m:val="}"/>
                            <m:ctrlPr>
                              <a:rPr lang="en-US" i="1" smtClean="0">
                                <a:latin typeface="Cambria Math" panose="02040503050406030204" pitchFamily="18" charset="0"/>
                                <a:ea typeface="Cambria Math" panose="02040503050406030204" pitchFamily="18" charset="0"/>
                              </a:rPr>
                            </m:ctrlPr>
                          </m:dPr>
                          <m:e>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𝑛</m:t>
                            </m:r>
                          </m:e>
                        </m:d>
                      </m:sup>
                    </m:sSup>
                    <m:r>
                      <a:rPr lang="en-US" b="0" i="1"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𝜓</m:t>
                    </m:r>
                    <m:r>
                      <a:rPr lang="en-US" i="1" smtClean="0">
                        <a:latin typeface="Cambria Math" panose="02040503050406030204" pitchFamily="18" charset="0"/>
                        <a:ea typeface="Cambria Math" panose="02040503050406030204" pitchFamily="18" charset="0"/>
                      </a:rPr>
                      <m:t>⟩</m:t>
                    </m:r>
                  </m:oMath>
                </a14:m>
                <a:r>
                  <a:rPr lang="en-US" dirty="0">
                    <a:latin typeface="Cambria Math" panose="02040503050406030204" pitchFamily="18" charset="0"/>
                    <a:ea typeface="Cambria Math" panose="02040503050406030204" pitchFamily="18" charset="0"/>
                  </a:rPr>
                  <a:t>  </a:t>
                </a:r>
              </a:p>
              <a:p>
                <a:pPr marL="0" indent="0">
                  <a:buNone/>
                </a:pPr>
                <a:r>
                  <a:rPr lang="en-US" b="1" dirty="0">
                    <a:latin typeface="Cambria Math" panose="02040503050406030204" pitchFamily="18" charset="0"/>
                    <a:ea typeface="Cambria Math" panose="02040503050406030204" pitchFamily="18" charset="0"/>
                  </a:rPr>
                  <a:t>Step 2: </a:t>
                </a:r>
                <a:r>
                  <a:rPr lang="it-IT" b="1" dirty="0">
                    <a:latin typeface="Cambria Math" panose="02040503050406030204" pitchFamily="18" charset="0"/>
                    <a:ea typeface="Cambria Math" panose="02040503050406030204" pitchFamily="18" charset="0"/>
                  </a:rPr>
                  <a:t>Create Superposition in Ancilla Qubits</a:t>
                </a:r>
                <a:r>
                  <a:rPr lang="en-US" b="1" dirty="0">
                    <a:latin typeface="Cambria Math" panose="02040503050406030204" pitchFamily="18" charset="0"/>
                    <a:ea typeface="Cambria Math" panose="02040503050406030204" pitchFamily="18" charset="0"/>
                  </a:rPr>
                  <a:t>. </a:t>
                </a:r>
                <a:r>
                  <a:rPr lang="en-US" dirty="0">
                    <a:latin typeface="Cambria Math" panose="02040503050406030204" pitchFamily="18" charset="0"/>
                    <a:ea typeface="Cambria Math" panose="02040503050406030204" pitchFamily="18" charset="0"/>
                  </a:rPr>
                  <a:t>Apply Hadamard gates to the ancilla qubits to create a superposition: </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2</m:t>
                              </m:r>
                            </m:e>
                            <m:sup>
                              <m:r>
                                <a:rPr lang="en-US" b="0" i="1" smtClean="0">
                                  <a:latin typeface="Cambria Math" panose="02040503050406030204" pitchFamily="18" charset="0"/>
                                  <a:ea typeface="Cambria Math" panose="02040503050406030204" pitchFamily="18" charset="0"/>
                                </a:rPr>
                                <m:t>𝑛</m:t>
                              </m:r>
                            </m:sup>
                          </m:sSup>
                        </m:den>
                      </m:f>
                      <m:r>
                        <a:rPr lang="en-US" b="0" i="1" smtClean="0">
                          <a:latin typeface="Cambria Math" panose="02040503050406030204" pitchFamily="18" charset="0"/>
                          <a:ea typeface="Cambria Math" panose="02040503050406030204" pitchFamily="18" charset="0"/>
                        </a:rPr>
                        <m:t> </m:t>
                      </m:r>
                      <m:nary>
                        <m:naryPr>
                          <m:chr m:val="∑"/>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𝑘</m:t>
                          </m:r>
                          <m:r>
                            <a:rPr lang="en-US" b="0" i="1" smtClean="0">
                              <a:latin typeface="Cambria Math" panose="02040503050406030204" pitchFamily="18" charset="0"/>
                              <a:ea typeface="Cambria Math" panose="02040503050406030204" pitchFamily="18" charset="0"/>
                            </a:rPr>
                            <m:t>=0</m:t>
                          </m:r>
                        </m:sub>
                        <m:sup>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2</m:t>
                              </m:r>
                            </m:e>
                            <m:sup>
                              <m:r>
                                <a:rPr lang="en-US" b="0" i="1" smtClean="0">
                                  <a:latin typeface="Cambria Math" panose="02040503050406030204" pitchFamily="18" charset="0"/>
                                  <a:ea typeface="Cambria Math" panose="02040503050406030204" pitchFamily="18" charset="0"/>
                                </a:rPr>
                                <m:t>𝑛</m:t>
                              </m:r>
                            </m:sup>
                          </m:sSup>
                          <m:r>
                            <a:rPr lang="en-US" b="0" i="1" smtClean="0">
                              <a:latin typeface="Cambria Math" panose="02040503050406030204" pitchFamily="18" charset="0"/>
                              <a:ea typeface="Cambria Math" panose="02040503050406030204" pitchFamily="18" charset="0"/>
                            </a:rPr>
                            <m:t> −1</m:t>
                          </m:r>
                        </m:sup>
                        <m:e>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𝑘</m:t>
                          </m:r>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𝜓</m:t>
                          </m:r>
                          <m:r>
                            <a:rPr lang="en-US" i="1" smtClean="0">
                              <a:latin typeface="Cambria Math" panose="02040503050406030204" pitchFamily="18" charset="0"/>
                              <a:ea typeface="Cambria Math" panose="02040503050406030204" pitchFamily="18" charset="0"/>
                            </a:rPr>
                            <m:t>⟩</m:t>
                          </m:r>
                        </m:e>
                      </m:nary>
                      <m:r>
                        <a:rPr lang="en-US" i="1">
                          <a:latin typeface="Cambria Math" panose="02040503050406030204" pitchFamily="18" charset="0"/>
                          <a:ea typeface="Cambria Math" panose="02040503050406030204" pitchFamily="18" charset="0"/>
                        </a:rPr>
                        <m:t>.</m:t>
                      </m:r>
                    </m:oMath>
                  </m:oMathPara>
                </a14:m>
                <a:endParaRPr lang="en-US" dirty="0">
                  <a:latin typeface="Cambria Math" panose="02040503050406030204" pitchFamily="18" charset="0"/>
                  <a:ea typeface="Cambria Math" panose="02040503050406030204" pitchFamily="18" charset="0"/>
                </a:endParaRPr>
              </a:p>
              <a:p>
                <a:pPr marL="0" indent="0">
                  <a:buNone/>
                </a:pPr>
                <a:r>
                  <a:rPr lang="en-US" b="1" dirty="0">
                    <a:latin typeface="Cambria Math" panose="02040503050406030204" pitchFamily="18" charset="0"/>
                    <a:ea typeface="Cambria Math" panose="02040503050406030204" pitchFamily="18" charset="0"/>
                  </a:rPr>
                  <a:t>Step 3: Apply Controlled Unitary Operations. </a:t>
                </a:r>
                <a:r>
                  <a:rPr lang="en-US" dirty="0">
                    <a:latin typeface="Cambria Math" panose="02040503050406030204" pitchFamily="18" charset="0"/>
                    <a:ea typeface="Cambria Math" panose="02040503050406030204" pitchFamily="18" charset="0"/>
                  </a:rPr>
                  <a:t>For each ancilla qubit j, apply a controlled-</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𝑈</m:t>
                        </m:r>
                      </m:e>
                      <m:sup>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𝑗</m:t>
                        </m:r>
                      </m:sup>
                    </m:sSup>
                    <m:r>
                      <a:rPr lang="en-US" b="0" i="1" smtClean="0">
                        <a:latin typeface="Cambria Math" panose="02040503050406030204" pitchFamily="18" charset="0"/>
                        <a:ea typeface="Cambria Math" panose="02040503050406030204" pitchFamily="18" charset="0"/>
                      </a:rPr>
                      <m:t> </m:t>
                    </m:r>
                  </m:oMath>
                </a14:m>
                <a:r>
                  <a:rPr lang="en-US" dirty="0">
                    <a:latin typeface="Cambria Math" panose="02040503050406030204" pitchFamily="18" charset="0"/>
                    <a:ea typeface="Cambria Math" panose="02040503050406030204" pitchFamily="18" charset="0"/>
                  </a:rPr>
                  <a:t>gate. The state becomes</a:t>
                </a:r>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2</m:t>
                              </m:r>
                            </m:e>
                            <m:sup>
                              <m:r>
                                <a:rPr lang="en-US" i="1">
                                  <a:latin typeface="Cambria Math" panose="02040503050406030204" pitchFamily="18" charset="0"/>
                                  <a:ea typeface="Cambria Math" panose="02040503050406030204" pitchFamily="18" charset="0"/>
                                </a:rPr>
                                <m:t>𝑛</m:t>
                              </m:r>
                            </m:sup>
                          </m:sSup>
                        </m:den>
                      </m:f>
                      <m:r>
                        <a:rPr lang="en-US" i="1">
                          <a:latin typeface="Cambria Math" panose="02040503050406030204" pitchFamily="18" charset="0"/>
                          <a:ea typeface="Cambria Math" panose="02040503050406030204" pitchFamily="18" charset="0"/>
                        </a:rPr>
                        <m:t> </m:t>
                      </m:r>
                      <m:nary>
                        <m:naryPr>
                          <m:chr m:val="∑"/>
                          <m:ctrlPr>
                            <a:rPr lang="en-US" i="1">
                              <a:latin typeface="Cambria Math" panose="02040503050406030204" pitchFamily="18" charset="0"/>
                              <a:ea typeface="Cambria Math" panose="02040503050406030204" pitchFamily="18" charset="0"/>
                            </a:rPr>
                          </m:ctrlPr>
                        </m:naryPr>
                        <m:sub>
                          <m:r>
                            <m:rPr>
                              <m:brk m:alnAt="23"/>
                            </m:rPr>
                            <a:rPr lang="en-US" i="1">
                              <a:latin typeface="Cambria Math" panose="02040503050406030204" pitchFamily="18" charset="0"/>
                              <a:ea typeface="Cambria Math" panose="02040503050406030204" pitchFamily="18" charset="0"/>
                            </a:rPr>
                            <m:t>𝑘</m:t>
                          </m:r>
                          <m:r>
                            <a:rPr lang="en-US" i="1">
                              <a:latin typeface="Cambria Math" panose="02040503050406030204" pitchFamily="18" charset="0"/>
                              <a:ea typeface="Cambria Math" panose="02040503050406030204" pitchFamily="18" charset="0"/>
                            </a:rPr>
                            <m:t>=0</m:t>
                          </m:r>
                        </m:sub>
                        <m:sup>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2</m:t>
                              </m:r>
                            </m:e>
                            <m:sup>
                              <m:r>
                                <a:rPr lang="en-US" i="1">
                                  <a:latin typeface="Cambria Math" panose="02040503050406030204" pitchFamily="18" charset="0"/>
                                  <a:ea typeface="Cambria Math" panose="02040503050406030204" pitchFamily="18" charset="0"/>
                                </a:rPr>
                                <m:t>𝑛</m:t>
                              </m:r>
                            </m:sup>
                          </m:sSup>
                          <m:r>
                            <a:rPr lang="en-US" i="1">
                              <a:latin typeface="Cambria Math" panose="02040503050406030204" pitchFamily="18" charset="0"/>
                              <a:ea typeface="Cambria Math" panose="02040503050406030204" pitchFamily="18" charset="0"/>
                            </a:rPr>
                            <m:t> −1</m:t>
                          </m:r>
                        </m:sup>
                        <m:e>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𝑘</m:t>
                          </m:r>
                          <m:r>
                            <a:rPr lang="en-US" i="1">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𝑈</m:t>
                              </m:r>
                            </m:e>
                            <m:sup>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𝑗</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𝜓</m:t>
                          </m:r>
                          <m:r>
                            <a:rPr lang="en-US" i="1">
                              <a:latin typeface="Cambria Math" panose="02040503050406030204" pitchFamily="18" charset="0"/>
                              <a:ea typeface="Cambria Math" panose="02040503050406030204" pitchFamily="18" charset="0"/>
                            </a:rPr>
                            <m:t>⟩</m:t>
                          </m:r>
                        </m:e>
                      </m:nary>
                    </m:oMath>
                  </m:oMathPara>
                </a14:m>
                <a:endParaRPr lang="en-US" dirty="0">
                  <a:latin typeface="Cambria Math" panose="02040503050406030204" pitchFamily="18" charset="0"/>
                  <a:ea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4F4586B2-AFCE-E20A-E759-7B22D1341928}"/>
                  </a:ext>
                </a:extLst>
              </p:cNvPr>
              <p:cNvSpPr>
                <a:spLocks noGrp="1" noRot="1" noChangeAspect="1" noMove="1" noResize="1" noEditPoints="1" noAdjustHandles="1" noChangeArrowheads="1" noChangeShapeType="1" noTextEdit="1"/>
              </p:cNvSpPr>
              <p:nvPr>
                <p:ph idx="1"/>
              </p:nvPr>
            </p:nvSpPr>
            <p:spPr>
              <a:xfrm>
                <a:off x="298704" y="1261872"/>
                <a:ext cx="11594592" cy="5276088"/>
              </a:xfrm>
              <a:blipFill>
                <a:blip r:embed="rId2"/>
                <a:stretch>
                  <a:fillRect l="-421"/>
                </a:stretch>
              </a:blipFill>
            </p:spPr>
            <p:txBody>
              <a:bodyPr/>
              <a:lstStyle/>
              <a:p>
                <a:r>
                  <a:rPr lang="en-US">
                    <a:noFill/>
                  </a:rPr>
                  <a:t> </a:t>
                </a:r>
              </a:p>
            </p:txBody>
          </p:sp>
        </mc:Fallback>
      </mc:AlternateContent>
      <p:grpSp>
        <p:nvGrpSpPr>
          <p:cNvPr id="4" name="Group 3"/>
          <p:cNvGrpSpPr/>
          <p:nvPr/>
        </p:nvGrpSpPr>
        <p:grpSpPr>
          <a:xfrm>
            <a:off x="7764256" y="131805"/>
            <a:ext cx="4129040" cy="1037928"/>
            <a:chOff x="3048000" y="3790499"/>
            <a:chExt cx="4129040" cy="1037928"/>
          </a:xfrm>
        </p:grpSpPr>
        <p:sp>
          <p:nvSpPr>
            <p:cNvPr id="5" name="TextBox 4"/>
            <p:cNvSpPr txBox="1"/>
            <p:nvPr/>
          </p:nvSpPr>
          <p:spPr>
            <a:xfrm>
              <a:off x="4089400" y="4071495"/>
              <a:ext cx="3087640" cy="400110"/>
            </a:xfrm>
            <a:prstGeom prst="rect">
              <a:avLst/>
            </a:prstGeom>
            <a:noFill/>
          </p:spPr>
          <p:txBody>
            <a:bodyPr wrap="none" rtlCol="0">
              <a:spAutoFit/>
            </a:bodyPr>
            <a:lstStyle/>
            <a:p>
              <a:r>
                <a:rPr lang="en-IN" sz="2000" dirty="0"/>
                <a:t>Quantum Computing Group</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0" y="3790499"/>
              <a:ext cx="1041400" cy="1037928"/>
            </a:xfrm>
            <a:prstGeom prst="rect">
              <a:avLst/>
            </a:prstGeom>
          </p:spPr>
        </p:pic>
      </p:grpSp>
      <p:sp>
        <p:nvSpPr>
          <p:cNvPr id="7" name="Footer Placeholder 6"/>
          <p:cNvSpPr>
            <a:spLocks noGrp="1"/>
          </p:cNvSpPr>
          <p:nvPr>
            <p:ph type="ftr" sz="quarter" idx="11"/>
          </p:nvPr>
        </p:nvSpPr>
        <p:spPr/>
        <p:txBody>
          <a:bodyPr/>
          <a:lstStyle/>
          <a:p>
            <a:r>
              <a:rPr lang="en-US" smtClean="0"/>
              <a:t>This is for study purpose only not for demonstration in public/commercial use</a:t>
            </a:r>
            <a:endParaRPr lang="en-US"/>
          </a:p>
        </p:txBody>
      </p:sp>
    </p:spTree>
    <p:extLst>
      <p:ext uri="{BB962C8B-B14F-4D97-AF65-F5344CB8AC3E}">
        <p14:creationId xmlns:p14="http://schemas.microsoft.com/office/powerpoint/2010/main" val="23668137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xmlns="" id="{0E825534-C688-6312-5CA6-6BF855DF39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2CF32250-0AD1-00FC-453B-AF58113E336C}"/>
              </a:ext>
            </a:extLst>
          </p:cNvPr>
          <p:cNvSpPr>
            <a:spLocks noGrp="1"/>
          </p:cNvSpPr>
          <p:nvPr>
            <p:ph type="title"/>
          </p:nvPr>
        </p:nvSpPr>
        <p:spPr>
          <a:xfrm>
            <a:off x="176784" y="271717"/>
            <a:ext cx="12015216" cy="936205"/>
          </a:xfrm>
        </p:spPr>
        <p:txBody>
          <a:bodyPr>
            <a:normAutofit/>
          </a:bodyPr>
          <a:lstStyle/>
          <a:p>
            <a:r>
              <a:rPr lang="en-US" sz="3600" dirty="0">
                <a:solidFill>
                  <a:schemeClr val="accent2">
                    <a:lumMod val="75000"/>
                  </a:schemeClr>
                </a:solidFill>
                <a:cs typeface="Times New Roman" panose="02020603050405020304" pitchFamily="18" charset="0"/>
              </a:rPr>
              <a:t>QPE- Getting our hands dirty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B532AF5E-7BB8-2A45-A826-6733AD9B39CA}"/>
                  </a:ext>
                </a:extLst>
              </p:cNvPr>
              <p:cNvSpPr>
                <a:spLocks noGrp="1"/>
              </p:cNvSpPr>
              <p:nvPr>
                <p:ph idx="1"/>
              </p:nvPr>
            </p:nvSpPr>
            <p:spPr>
              <a:xfrm>
                <a:off x="387096" y="1581912"/>
                <a:ext cx="11594592" cy="5276088"/>
              </a:xfrm>
            </p:spPr>
            <p:txBody>
              <a:bodyPr>
                <a:normAutofit/>
              </a:bodyPr>
              <a:lstStyle/>
              <a:p>
                <a:pPr marL="0" indent="0">
                  <a:buNone/>
                </a:pPr>
                <a:r>
                  <a:rPr lang="en-US" b="1" dirty="0">
                    <a:latin typeface="Cambria Math" panose="02040503050406030204" pitchFamily="18" charset="0"/>
                    <a:ea typeface="Cambria Math" panose="02040503050406030204" pitchFamily="18" charset="0"/>
                  </a:rPr>
                  <a:t>Step 3: Apply Controlled Unitary Operations. </a:t>
                </a:r>
                <a:r>
                  <a:rPr lang="en-US" dirty="0">
                    <a:latin typeface="Cambria Math" panose="02040503050406030204" pitchFamily="18" charset="0"/>
                    <a:ea typeface="Cambria Math" panose="02040503050406030204" pitchFamily="18" charset="0"/>
                  </a:rPr>
                  <a:t>For each ancilla qubit j, apply a controlled-</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𝑈</m:t>
                        </m:r>
                      </m:e>
                      <m:sup>
                        <m:r>
                          <a:rPr lang="en-US" b="0" i="1" smtClean="0">
                            <a:latin typeface="Cambria Math" panose="02040503050406030204" pitchFamily="18" charset="0"/>
                            <a:ea typeface="Cambria Math" panose="02040503050406030204" pitchFamily="18" charset="0"/>
                          </a:rPr>
                          <m:t>𝑘</m:t>
                        </m:r>
                      </m:sup>
                    </m:sSup>
                    <m:r>
                      <a:rPr lang="en-US" b="0" i="1" smtClean="0">
                        <a:latin typeface="Cambria Math" panose="02040503050406030204" pitchFamily="18" charset="0"/>
                        <a:ea typeface="Cambria Math" panose="02040503050406030204" pitchFamily="18" charset="0"/>
                      </a:rPr>
                      <m:t> </m:t>
                    </m:r>
                  </m:oMath>
                </a14:m>
                <a:r>
                  <a:rPr lang="en-US" dirty="0">
                    <a:latin typeface="Cambria Math" panose="02040503050406030204" pitchFamily="18" charset="0"/>
                    <a:ea typeface="Cambria Math" panose="02040503050406030204" pitchFamily="18" charset="0"/>
                  </a:rPr>
                  <a:t>gate. The state becomes</a:t>
                </a:r>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2</m:t>
                              </m:r>
                            </m:e>
                            <m:sup>
                              <m:r>
                                <a:rPr lang="en-US" i="1">
                                  <a:latin typeface="Cambria Math" panose="02040503050406030204" pitchFamily="18" charset="0"/>
                                  <a:ea typeface="Cambria Math" panose="02040503050406030204" pitchFamily="18" charset="0"/>
                                </a:rPr>
                                <m:t>𝑛</m:t>
                              </m:r>
                            </m:sup>
                          </m:sSup>
                        </m:den>
                      </m:f>
                      <m:r>
                        <a:rPr lang="en-US" i="1">
                          <a:latin typeface="Cambria Math" panose="02040503050406030204" pitchFamily="18" charset="0"/>
                          <a:ea typeface="Cambria Math" panose="02040503050406030204" pitchFamily="18" charset="0"/>
                        </a:rPr>
                        <m:t> </m:t>
                      </m:r>
                      <m:nary>
                        <m:naryPr>
                          <m:chr m:val="∑"/>
                          <m:ctrlPr>
                            <a:rPr lang="en-US" i="1">
                              <a:latin typeface="Cambria Math" panose="02040503050406030204" pitchFamily="18" charset="0"/>
                              <a:ea typeface="Cambria Math" panose="02040503050406030204" pitchFamily="18" charset="0"/>
                            </a:rPr>
                          </m:ctrlPr>
                        </m:naryPr>
                        <m:sub>
                          <m:r>
                            <m:rPr>
                              <m:brk m:alnAt="23"/>
                            </m:rPr>
                            <a:rPr lang="en-US" i="1">
                              <a:latin typeface="Cambria Math" panose="02040503050406030204" pitchFamily="18" charset="0"/>
                              <a:ea typeface="Cambria Math" panose="02040503050406030204" pitchFamily="18" charset="0"/>
                            </a:rPr>
                            <m:t>𝑘</m:t>
                          </m:r>
                          <m:r>
                            <a:rPr lang="en-US" i="1">
                              <a:latin typeface="Cambria Math" panose="02040503050406030204" pitchFamily="18" charset="0"/>
                              <a:ea typeface="Cambria Math" panose="02040503050406030204" pitchFamily="18" charset="0"/>
                            </a:rPr>
                            <m:t>=0</m:t>
                          </m:r>
                        </m:sub>
                        <m:sup>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2</m:t>
                              </m:r>
                            </m:e>
                            <m:sup>
                              <m:r>
                                <a:rPr lang="en-US" i="1">
                                  <a:latin typeface="Cambria Math" panose="02040503050406030204" pitchFamily="18" charset="0"/>
                                  <a:ea typeface="Cambria Math" panose="02040503050406030204" pitchFamily="18" charset="0"/>
                                </a:rPr>
                                <m:t>𝑛</m:t>
                              </m:r>
                            </m:sup>
                          </m:sSup>
                          <m:r>
                            <a:rPr lang="en-US" i="1">
                              <a:latin typeface="Cambria Math" panose="02040503050406030204" pitchFamily="18" charset="0"/>
                              <a:ea typeface="Cambria Math" panose="02040503050406030204" pitchFamily="18" charset="0"/>
                            </a:rPr>
                            <m:t> −1</m:t>
                          </m:r>
                        </m:sup>
                        <m:e>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𝑘</m:t>
                          </m:r>
                          <m:r>
                            <a:rPr lang="en-US" i="1">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𝑈</m:t>
                              </m:r>
                            </m:e>
                            <m:sup>
                              <m:r>
                                <a:rPr lang="en-US" b="0" i="1" smtClean="0">
                                  <a:latin typeface="Cambria Math" panose="02040503050406030204" pitchFamily="18" charset="0"/>
                                  <a:ea typeface="Cambria Math" panose="02040503050406030204" pitchFamily="18" charset="0"/>
                                </a:rPr>
                                <m:t>𝑘</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𝜓</m:t>
                          </m:r>
                          <m:r>
                            <a:rPr lang="en-US" i="1">
                              <a:latin typeface="Cambria Math" panose="02040503050406030204" pitchFamily="18" charset="0"/>
                              <a:ea typeface="Cambria Math" panose="02040503050406030204" pitchFamily="18" charset="0"/>
                            </a:rPr>
                            <m:t>⟩</m:t>
                          </m:r>
                        </m:e>
                      </m:nary>
                      <m:r>
                        <a:rPr lang="en-US" b="0" i="1" smtClean="0">
                          <a:latin typeface="Cambria Math" panose="02040503050406030204" pitchFamily="18" charset="0"/>
                          <a:ea typeface="Cambria Math" panose="02040503050406030204" pitchFamily="18" charset="0"/>
                        </a:rPr>
                        <m:t>.</m:t>
                      </m:r>
                    </m:oMath>
                  </m:oMathPara>
                </a14:m>
                <a:endParaRPr lang="en-US" dirty="0">
                  <a:latin typeface="Cambria Math" panose="02040503050406030204" pitchFamily="18" charset="0"/>
                  <a:ea typeface="Cambria Math" panose="02040503050406030204" pitchFamily="18" charset="0"/>
                </a:endParaRPr>
              </a:p>
              <a:p>
                <a:pPr marL="0" indent="0">
                  <a:buNone/>
                </a:pPr>
                <a:r>
                  <a:rPr lang="en-US" dirty="0">
                    <a:latin typeface="Cambria Math" panose="02040503050406030204" pitchFamily="18" charset="0"/>
                    <a:ea typeface="Cambria Math" panose="02040503050406030204" pitchFamily="18" charset="0"/>
                  </a:rPr>
                  <a:t>But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𝑈</m:t>
                        </m:r>
                      </m:e>
                      <m:sup>
                        <m:r>
                          <a:rPr lang="en-US" b="0" i="1" smtClean="0">
                            <a:latin typeface="Cambria Math" panose="02040503050406030204" pitchFamily="18" charset="0"/>
                            <a:ea typeface="Cambria Math" panose="02040503050406030204" pitchFamily="18" charset="0"/>
                          </a:rPr>
                          <m:t>𝑘</m:t>
                        </m:r>
                      </m:sup>
                    </m:sSup>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𝜓</m:t>
                        </m:r>
                      </m:e>
                    </m:d>
                    <m:r>
                      <a:rPr lang="en-US" b="0" i="1" smtClean="0">
                        <a:latin typeface="Cambria Math" panose="02040503050406030204" pitchFamily="18" charset="0"/>
                        <a:ea typeface="Cambria Math" panose="02040503050406030204" pitchFamily="18" charset="0"/>
                      </a:rPr>
                      <m:t>=</m:t>
                    </m:r>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exp</m:t>
                        </m:r>
                      </m:fName>
                      <m:e>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𝜓</m:t>
                        </m:r>
                        <m:r>
                          <a:rPr lang="en-US" b="0" i="1" smtClean="0">
                            <a:latin typeface="Cambria Math" panose="02040503050406030204" pitchFamily="18" charset="0"/>
                            <a:ea typeface="Cambria Math" panose="02040503050406030204" pitchFamily="18" charset="0"/>
                          </a:rPr>
                          <m:t>⟩</m:t>
                        </m:r>
                      </m:e>
                    </m:func>
                  </m:oMath>
                </a14:m>
                <a:r>
                  <a:rPr lang="en-US" dirty="0">
                    <a:latin typeface="Cambria Math" panose="02040503050406030204" pitchFamily="18" charset="0"/>
                    <a:ea typeface="Cambria Math" panose="02040503050406030204" pitchFamily="18" charset="0"/>
                  </a:rPr>
                  <a:t>. So we have: </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2</m:t>
                              </m:r>
                            </m:e>
                            <m:sup>
                              <m:r>
                                <a:rPr lang="en-US" i="1">
                                  <a:latin typeface="Cambria Math" panose="02040503050406030204" pitchFamily="18" charset="0"/>
                                  <a:ea typeface="Cambria Math" panose="02040503050406030204" pitchFamily="18" charset="0"/>
                                </a:rPr>
                                <m:t>𝑛</m:t>
                              </m:r>
                            </m:sup>
                          </m:sSup>
                        </m:den>
                      </m:f>
                      <m:r>
                        <a:rPr lang="en-US" i="1">
                          <a:latin typeface="Cambria Math" panose="02040503050406030204" pitchFamily="18" charset="0"/>
                          <a:ea typeface="Cambria Math" panose="02040503050406030204" pitchFamily="18" charset="0"/>
                        </a:rPr>
                        <m:t> </m:t>
                      </m:r>
                      <m:nary>
                        <m:naryPr>
                          <m:chr m:val="∑"/>
                          <m:ctrlPr>
                            <a:rPr lang="en-US" i="1">
                              <a:latin typeface="Cambria Math" panose="02040503050406030204" pitchFamily="18" charset="0"/>
                              <a:ea typeface="Cambria Math" panose="02040503050406030204" pitchFamily="18" charset="0"/>
                            </a:rPr>
                          </m:ctrlPr>
                        </m:naryPr>
                        <m:sub>
                          <m:r>
                            <m:rPr>
                              <m:brk m:alnAt="23"/>
                            </m:rPr>
                            <a:rPr lang="en-US" i="1">
                              <a:latin typeface="Cambria Math" panose="02040503050406030204" pitchFamily="18" charset="0"/>
                              <a:ea typeface="Cambria Math" panose="02040503050406030204" pitchFamily="18" charset="0"/>
                            </a:rPr>
                            <m:t>𝑘</m:t>
                          </m:r>
                          <m:r>
                            <a:rPr lang="en-US" i="1">
                              <a:latin typeface="Cambria Math" panose="02040503050406030204" pitchFamily="18" charset="0"/>
                              <a:ea typeface="Cambria Math" panose="02040503050406030204" pitchFamily="18" charset="0"/>
                            </a:rPr>
                            <m:t>=0</m:t>
                          </m:r>
                        </m:sub>
                        <m:sup>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2</m:t>
                              </m:r>
                            </m:e>
                            <m:sup>
                              <m:r>
                                <a:rPr lang="en-US" i="1">
                                  <a:latin typeface="Cambria Math" panose="02040503050406030204" pitchFamily="18" charset="0"/>
                                  <a:ea typeface="Cambria Math" panose="02040503050406030204" pitchFamily="18" charset="0"/>
                                </a:rPr>
                                <m:t>𝑛</m:t>
                              </m:r>
                            </m:sup>
                          </m:sSup>
                          <m:r>
                            <a:rPr lang="en-US" i="1">
                              <a:latin typeface="Cambria Math" panose="02040503050406030204" pitchFamily="18" charset="0"/>
                              <a:ea typeface="Cambria Math" panose="02040503050406030204" pitchFamily="18" charset="0"/>
                            </a:rPr>
                            <m:t> −1</m:t>
                          </m:r>
                        </m:sup>
                        <m:e>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𝑘</m:t>
                          </m:r>
                          <m:r>
                            <a:rPr lang="en-US" i="1">
                              <a:latin typeface="Cambria Math" panose="02040503050406030204" pitchFamily="18" charset="0"/>
                              <a:ea typeface="Cambria Math" panose="02040503050406030204" pitchFamily="18" charset="0"/>
                            </a:rPr>
                            <m:t>⟩⊗</m:t>
                          </m:r>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exp</m:t>
                              </m:r>
                            </m:fName>
                            <m:e>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𝜋</m:t>
                                  </m:r>
                                  <m: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𝜃</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𝜓</m:t>
                              </m:r>
                              <m:r>
                                <a:rPr lang="en-US" i="1">
                                  <a:latin typeface="Cambria Math" panose="02040503050406030204" pitchFamily="18" charset="0"/>
                                  <a:ea typeface="Cambria Math" panose="02040503050406030204" pitchFamily="18" charset="0"/>
                                </a:rPr>
                                <m:t>⟩</m:t>
                              </m:r>
                            </m:e>
                          </m:func>
                        </m:e>
                      </m:nary>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2</m:t>
                              </m:r>
                            </m:e>
                            <m:sup>
                              <m:r>
                                <a:rPr lang="en-US" i="1">
                                  <a:latin typeface="Cambria Math" panose="02040503050406030204" pitchFamily="18" charset="0"/>
                                  <a:ea typeface="Cambria Math" panose="02040503050406030204" pitchFamily="18" charset="0"/>
                                </a:rPr>
                                <m:t>𝑛</m:t>
                              </m:r>
                            </m:sup>
                          </m:sSup>
                        </m:den>
                      </m:f>
                      <m:r>
                        <a:rPr lang="en-US" i="1">
                          <a:latin typeface="Cambria Math" panose="02040503050406030204" pitchFamily="18" charset="0"/>
                          <a:ea typeface="Cambria Math" panose="02040503050406030204" pitchFamily="18" charset="0"/>
                        </a:rPr>
                        <m:t> </m:t>
                      </m:r>
                      <m:nary>
                        <m:naryPr>
                          <m:chr m:val="∑"/>
                          <m:ctrlPr>
                            <a:rPr lang="en-US" i="1">
                              <a:latin typeface="Cambria Math" panose="02040503050406030204" pitchFamily="18" charset="0"/>
                              <a:ea typeface="Cambria Math" panose="02040503050406030204" pitchFamily="18" charset="0"/>
                            </a:rPr>
                          </m:ctrlPr>
                        </m:naryPr>
                        <m:sub>
                          <m:r>
                            <m:rPr>
                              <m:brk m:alnAt="23"/>
                            </m:rPr>
                            <a:rPr lang="en-US" i="1">
                              <a:latin typeface="Cambria Math" panose="02040503050406030204" pitchFamily="18" charset="0"/>
                              <a:ea typeface="Cambria Math" panose="02040503050406030204" pitchFamily="18" charset="0"/>
                            </a:rPr>
                            <m:t>𝑘</m:t>
                          </m:r>
                          <m:r>
                            <a:rPr lang="en-US" i="1">
                              <a:latin typeface="Cambria Math" panose="02040503050406030204" pitchFamily="18" charset="0"/>
                              <a:ea typeface="Cambria Math" panose="02040503050406030204" pitchFamily="18" charset="0"/>
                            </a:rPr>
                            <m:t>=0</m:t>
                          </m:r>
                        </m:sub>
                        <m:sup>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2</m:t>
                              </m:r>
                            </m:e>
                            <m:sup>
                              <m:r>
                                <a:rPr lang="en-US" i="1">
                                  <a:latin typeface="Cambria Math" panose="02040503050406030204" pitchFamily="18" charset="0"/>
                                  <a:ea typeface="Cambria Math" panose="02040503050406030204" pitchFamily="18" charset="0"/>
                                </a:rPr>
                                <m:t>𝑛</m:t>
                              </m:r>
                            </m:sup>
                          </m:sSup>
                          <m:r>
                            <a:rPr lang="en-US" i="1">
                              <a:latin typeface="Cambria Math" panose="02040503050406030204" pitchFamily="18" charset="0"/>
                              <a:ea typeface="Cambria Math" panose="02040503050406030204" pitchFamily="18" charset="0"/>
                            </a:rPr>
                            <m:t> −1</m:t>
                          </m:r>
                        </m:sup>
                        <m:e>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exp</m:t>
                              </m:r>
                            </m:fName>
                            <m:e>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e>
                          </m:func>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𝑘</m:t>
                              </m:r>
                            </m:e>
                          </m:d>
                          <m:r>
                            <a:rPr lang="en-US" i="1">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𝜓</m:t>
                              </m:r>
                            </m:e>
                          </m:d>
                          <m:r>
                            <a:rPr lang="en-US" b="0" i="1" smtClean="0">
                              <a:latin typeface="Cambria Math" panose="02040503050406030204" pitchFamily="18" charset="0"/>
                              <a:ea typeface="Cambria Math" panose="02040503050406030204" pitchFamily="18" charset="0"/>
                            </a:rPr>
                            <m:t>.</m:t>
                          </m:r>
                        </m:e>
                      </m:nary>
                    </m:oMath>
                  </m:oMathPara>
                </a14:m>
                <a:endParaRPr lang="en-US" dirty="0">
                  <a:latin typeface="Cambria Math" panose="02040503050406030204" pitchFamily="18" charset="0"/>
                  <a:ea typeface="Cambria Math" panose="02040503050406030204" pitchFamily="18" charset="0"/>
                </a:endParaRPr>
              </a:p>
              <a:p>
                <a:pPr marL="0" indent="0">
                  <a:buNone/>
                </a:pPr>
                <a:r>
                  <a:rPr lang="en-US" b="1" dirty="0">
                    <a:latin typeface="Cambria Math" panose="02040503050406030204" pitchFamily="18" charset="0"/>
                    <a:ea typeface="Cambria Math" panose="02040503050406030204" pitchFamily="18" charset="0"/>
                  </a:rPr>
                  <a:t>Step 4: Apply inverse QFT. </a:t>
                </a:r>
                <a:r>
                  <a:rPr lang="en-US" dirty="0">
                    <a:latin typeface="Cambria Math" panose="02040503050406030204" pitchFamily="18" charset="0"/>
                    <a:ea typeface="Cambria Math" panose="02040503050406030204" pitchFamily="18" charset="0"/>
                  </a:rPr>
                  <a:t>This will yield the state: </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𝜓</m:t>
                          </m:r>
                        </m:e>
                      </m:d>
                      <m:r>
                        <a:rPr lang="en-US" b="0" i="1" smtClean="0">
                          <a:latin typeface="Cambria Math" panose="02040503050406030204" pitchFamily="18" charset="0"/>
                          <a:ea typeface="Cambria Math" panose="02040503050406030204" pitchFamily="18" charset="0"/>
                        </a:rPr>
                        <m:t>.</m:t>
                      </m:r>
                    </m:oMath>
                  </m:oMathPara>
                </a14:m>
                <a:endParaRPr lang="en-US" dirty="0">
                  <a:latin typeface="Cambria Math" panose="02040503050406030204" pitchFamily="18" charset="0"/>
                  <a:ea typeface="Cambria Math" panose="02040503050406030204" pitchFamily="18" charset="0"/>
                </a:endParaRPr>
              </a:p>
              <a:p>
                <a:pPr marL="0" indent="0">
                  <a:buNone/>
                </a:pPr>
                <a:r>
                  <a:rPr lang="en-US" b="1" dirty="0">
                    <a:latin typeface="Cambria Math" panose="02040503050406030204" pitchFamily="18" charset="0"/>
                    <a:ea typeface="Cambria Math" panose="02040503050406030204" pitchFamily="18" charset="0"/>
                  </a:rPr>
                  <a:t>Step 5: Measure the ancilla qubits. </a:t>
                </a:r>
                <a:r>
                  <a:rPr lang="en-US" dirty="0">
                    <a:latin typeface="Cambria Math" panose="02040503050406030204" pitchFamily="18" charset="0"/>
                    <a:ea typeface="Cambria Math" panose="02040503050406030204" pitchFamily="18" charset="0"/>
                  </a:rPr>
                  <a:t>This will yield to a binary approximation of </a:t>
                </a:r>
                <a14:m>
                  <m:oMath xmlns:m="http://schemas.openxmlformats.org/officeDocument/2006/math">
                    <m:r>
                      <a:rPr lang="en-US" b="0" i="1" smtClean="0">
                        <a:latin typeface="Cambria Math" panose="02040503050406030204" pitchFamily="18" charset="0"/>
                        <a:ea typeface="Cambria Math" panose="02040503050406030204" pitchFamily="18" charset="0"/>
                      </a:rPr>
                      <m:t>𝜃</m:t>
                    </m:r>
                  </m:oMath>
                </a14:m>
                <a:r>
                  <a:rPr lang="en-US" dirty="0">
                    <a:latin typeface="Cambria Math" panose="02040503050406030204" pitchFamily="18" charset="0"/>
                    <a:ea typeface="Cambria Math" panose="02040503050406030204" pitchFamily="18" charset="0"/>
                  </a:rPr>
                  <a:t>. </a:t>
                </a:r>
              </a:p>
            </p:txBody>
          </p:sp>
        </mc:Choice>
        <mc:Fallback xmlns="">
          <p:sp>
            <p:nvSpPr>
              <p:cNvPr id="3" name="Content Placeholder 2">
                <a:extLst>
                  <a:ext uri="{FF2B5EF4-FFF2-40B4-BE49-F238E27FC236}">
                    <a16:creationId xmlns:a16="http://schemas.microsoft.com/office/drawing/2014/main" xmlns:a14="http://schemas.microsoft.com/office/drawing/2010/main" xmlns="" id="{B532AF5E-7BB8-2A45-A826-6733AD9B39CA}"/>
                  </a:ext>
                </a:extLst>
              </p:cNvPr>
              <p:cNvSpPr>
                <a:spLocks noGrp="1" noRot="1" noChangeAspect="1" noMove="1" noResize="1" noEditPoints="1" noAdjustHandles="1" noChangeArrowheads="1" noChangeShapeType="1" noTextEdit="1"/>
              </p:cNvSpPr>
              <p:nvPr>
                <p:ph idx="1"/>
              </p:nvPr>
            </p:nvSpPr>
            <p:spPr>
              <a:xfrm>
                <a:off x="387096" y="1581912"/>
                <a:ext cx="11594592" cy="5276088"/>
              </a:xfrm>
              <a:blipFill rotWithShape="0">
                <a:blip r:embed="rId2"/>
                <a:stretch>
                  <a:fillRect l="-473"/>
                </a:stretch>
              </a:blipFill>
            </p:spPr>
            <p:txBody>
              <a:bodyPr/>
              <a:lstStyle/>
              <a:p>
                <a:r>
                  <a:rPr lang="en-IN">
                    <a:noFill/>
                  </a:rPr>
                  <a:t> </a:t>
                </a:r>
              </a:p>
            </p:txBody>
          </p:sp>
        </mc:Fallback>
      </mc:AlternateContent>
      <p:grpSp>
        <p:nvGrpSpPr>
          <p:cNvPr id="4" name="Group 3"/>
          <p:cNvGrpSpPr/>
          <p:nvPr/>
        </p:nvGrpSpPr>
        <p:grpSpPr>
          <a:xfrm>
            <a:off x="7620000" y="58714"/>
            <a:ext cx="4129040" cy="1037928"/>
            <a:chOff x="3048000" y="3790499"/>
            <a:chExt cx="4129040" cy="1037928"/>
          </a:xfrm>
        </p:grpSpPr>
        <p:sp>
          <p:nvSpPr>
            <p:cNvPr id="5" name="TextBox 4"/>
            <p:cNvSpPr txBox="1"/>
            <p:nvPr/>
          </p:nvSpPr>
          <p:spPr>
            <a:xfrm>
              <a:off x="4089400" y="4071495"/>
              <a:ext cx="3087640" cy="400110"/>
            </a:xfrm>
            <a:prstGeom prst="rect">
              <a:avLst/>
            </a:prstGeom>
            <a:noFill/>
          </p:spPr>
          <p:txBody>
            <a:bodyPr wrap="none" rtlCol="0">
              <a:spAutoFit/>
            </a:bodyPr>
            <a:lstStyle/>
            <a:p>
              <a:r>
                <a:rPr lang="en-IN" sz="2000" dirty="0"/>
                <a:t>Quantum Computing Group</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0" y="3790499"/>
              <a:ext cx="1041400" cy="1037928"/>
            </a:xfrm>
            <a:prstGeom prst="rect">
              <a:avLst/>
            </a:prstGeom>
          </p:spPr>
        </p:pic>
      </p:grpSp>
      <p:sp>
        <p:nvSpPr>
          <p:cNvPr id="7" name="Footer Placeholder 6"/>
          <p:cNvSpPr>
            <a:spLocks noGrp="1"/>
          </p:cNvSpPr>
          <p:nvPr>
            <p:ph type="ftr" sz="quarter" idx="11"/>
          </p:nvPr>
        </p:nvSpPr>
        <p:spPr/>
        <p:txBody>
          <a:bodyPr/>
          <a:lstStyle/>
          <a:p>
            <a:r>
              <a:rPr lang="en-US" smtClean="0"/>
              <a:t>This is for study purpose only not for demonstration in public/commercial use</a:t>
            </a:r>
            <a:endParaRPr lang="en-US"/>
          </a:p>
        </p:txBody>
      </p:sp>
    </p:spTree>
    <p:extLst>
      <p:ext uri="{BB962C8B-B14F-4D97-AF65-F5344CB8AC3E}">
        <p14:creationId xmlns:p14="http://schemas.microsoft.com/office/powerpoint/2010/main" val="298662427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xmlns="" id="{ED029534-F830-AFB5-C63F-BEF8200BAF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7F7D7016-5A16-1C3A-FB71-D999EE04D189}"/>
              </a:ext>
            </a:extLst>
          </p:cNvPr>
          <p:cNvSpPr>
            <a:spLocks noGrp="1"/>
          </p:cNvSpPr>
          <p:nvPr>
            <p:ph type="title"/>
          </p:nvPr>
        </p:nvSpPr>
        <p:spPr>
          <a:xfrm>
            <a:off x="298704" y="202896"/>
            <a:ext cx="12015216" cy="936205"/>
          </a:xfrm>
        </p:spPr>
        <p:txBody>
          <a:bodyPr>
            <a:normAutofit/>
          </a:bodyPr>
          <a:lstStyle/>
          <a:p>
            <a:r>
              <a:rPr lang="en-US" sz="3600" dirty="0">
                <a:solidFill>
                  <a:schemeClr val="accent2">
                    <a:lumMod val="75000"/>
                  </a:schemeClr>
                </a:solidFill>
                <a:cs typeface="Times New Roman" panose="02020603050405020304" pitchFamily="18" charset="0"/>
              </a:rPr>
              <a:t>QPE- Getting our hands dirty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847ECB38-9D14-4435-DBB1-E20B17791A50}"/>
                  </a:ext>
                </a:extLst>
              </p:cNvPr>
              <p:cNvSpPr>
                <a:spLocks noGrp="1"/>
              </p:cNvSpPr>
              <p:nvPr>
                <p:ph idx="1"/>
              </p:nvPr>
            </p:nvSpPr>
            <p:spPr>
              <a:xfrm>
                <a:off x="298704" y="1261872"/>
                <a:ext cx="11594592" cy="5276088"/>
              </a:xfrm>
            </p:spPr>
            <p:txBody>
              <a:bodyPr>
                <a:normAutofit/>
              </a:bodyPr>
              <a:lstStyle/>
              <a:p>
                <a:pPr marL="0" indent="0">
                  <a:buNone/>
                </a:pPr>
                <a:r>
                  <a:rPr lang="en-US" b="1" dirty="0">
                    <a:latin typeface="Cambria Math" panose="02040503050406030204" pitchFamily="18" charset="0"/>
                    <a:ea typeface="Cambria Math" panose="02040503050406030204" pitchFamily="18" charset="0"/>
                  </a:rPr>
                  <a:t>Step 3: Apply Controlled Unitary Operations. </a:t>
                </a:r>
                <a:r>
                  <a:rPr lang="en-US" dirty="0">
                    <a:latin typeface="Cambria Math" panose="02040503050406030204" pitchFamily="18" charset="0"/>
                    <a:ea typeface="Cambria Math" panose="02040503050406030204" pitchFamily="18" charset="0"/>
                  </a:rPr>
                  <a:t>For each ancilla qubit j, apply a controlled-</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𝑈</m:t>
                        </m:r>
                      </m:e>
                      <m:sup>
                        <m:r>
                          <a:rPr lang="en-US" b="0" i="1" smtClean="0">
                            <a:latin typeface="Cambria Math" panose="02040503050406030204" pitchFamily="18" charset="0"/>
                            <a:ea typeface="Cambria Math" panose="02040503050406030204" pitchFamily="18" charset="0"/>
                          </a:rPr>
                          <m:t>𝑘</m:t>
                        </m:r>
                      </m:sup>
                    </m:sSup>
                    <m:r>
                      <a:rPr lang="en-US" b="0" i="1" smtClean="0">
                        <a:latin typeface="Cambria Math" panose="02040503050406030204" pitchFamily="18" charset="0"/>
                        <a:ea typeface="Cambria Math" panose="02040503050406030204" pitchFamily="18" charset="0"/>
                      </a:rPr>
                      <m:t> </m:t>
                    </m:r>
                  </m:oMath>
                </a14:m>
                <a:r>
                  <a:rPr lang="en-US" dirty="0">
                    <a:latin typeface="Cambria Math" panose="02040503050406030204" pitchFamily="18" charset="0"/>
                    <a:ea typeface="Cambria Math" panose="02040503050406030204" pitchFamily="18" charset="0"/>
                  </a:rPr>
                  <a:t>gate. The state becomes</a:t>
                </a:r>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2</m:t>
                              </m:r>
                            </m:e>
                            <m:sup>
                              <m:r>
                                <a:rPr lang="en-US" i="1">
                                  <a:latin typeface="Cambria Math" panose="02040503050406030204" pitchFamily="18" charset="0"/>
                                  <a:ea typeface="Cambria Math" panose="02040503050406030204" pitchFamily="18" charset="0"/>
                                </a:rPr>
                                <m:t>𝑛</m:t>
                              </m:r>
                            </m:sup>
                          </m:sSup>
                        </m:den>
                      </m:f>
                      <m:r>
                        <a:rPr lang="en-US" i="1">
                          <a:latin typeface="Cambria Math" panose="02040503050406030204" pitchFamily="18" charset="0"/>
                          <a:ea typeface="Cambria Math" panose="02040503050406030204" pitchFamily="18" charset="0"/>
                        </a:rPr>
                        <m:t> </m:t>
                      </m:r>
                      <m:nary>
                        <m:naryPr>
                          <m:chr m:val="∑"/>
                          <m:ctrlPr>
                            <a:rPr lang="en-US" i="1">
                              <a:latin typeface="Cambria Math" panose="02040503050406030204" pitchFamily="18" charset="0"/>
                              <a:ea typeface="Cambria Math" panose="02040503050406030204" pitchFamily="18" charset="0"/>
                            </a:rPr>
                          </m:ctrlPr>
                        </m:naryPr>
                        <m:sub>
                          <m:r>
                            <m:rPr>
                              <m:brk m:alnAt="23"/>
                            </m:rPr>
                            <a:rPr lang="en-US" i="1">
                              <a:latin typeface="Cambria Math" panose="02040503050406030204" pitchFamily="18" charset="0"/>
                              <a:ea typeface="Cambria Math" panose="02040503050406030204" pitchFamily="18" charset="0"/>
                            </a:rPr>
                            <m:t>𝑘</m:t>
                          </m:r>
                          <m:r>
                            <a:rPr lang="en-US" i="1">
                              <a:latin typeface="Cambria Math" panose="02040503050406030204" pitchFamily="18" charset="0"/>
                              <a:ea typeface="Cambria Math" panose="02040503050406030204" pitchFamily="18" charset="0"/>
                            </a:rPr>
                            <m:t>=0</m:t>
                          </m:r>
                        </m:sub>
                        <m:sup>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2</m:t>
                              </m:r>
                            </m:e>
                            <m:sup>
                              <m:r>
                                <a:rPr lang="en-US" i="1">
                                  <a:latin typeface="Cambria Math" panose="02040503050406030204" pitchFamily="18" charset="0"/>
                                  <a:ea typeface="Cambria Math" panose="02040503050406030204" pitchFamily="18" charset="0"/>
                                </a:rPr>
                                <m:t>𝑛</m:t>
                              </m:r>
                            </m:sup>
                          </m:sSup>
                          <m:r>
                            <a:rPr lang="en-US" i="1">
                              <a:latin typeface="Cambria Math" panose="02040503050406030204" pitchFamily="18" charset="0"/>
                              <a:ea typeface="Cambria Math" panose="02040503050406030204" pitchFamily="18" charset="0"/>
                            </a:rPr>
                            <m:t> −1</m:t>
                          </m:r>
                        </m:sup>
                        <m:e>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𝑘</m:t>
                          </m:r>
                          <m:r>
                            <a:rPr lang="en-US" i="1">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𝑈</m:t>
                              </m:r>
                            </m:e>
                            <m:sup>
                              <m:r>
                                <a:rPr lang="en-US" b="0" i="1" smtClean="0">
                                  <a:latin typeface="Cambria Math" panose="02040503050406030204" pitchFamily="18" charset="0"/>
                                  <a:ea typeface="Cambria Math" panose="02040503050406030204" pitchFamily="18" charset="0"/>
                                </a:rPr>
                                <m:t>𝑘</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𝜓</m:t>
                          </m:r>
                          <m:r>
                            <a:rPr lang="en-US" i="1">
                              <a:latin typeface="Cambria Math" panose="02040503050406030204" pitchFamily="18" charset="0"/>
                              <a:ea typeface="Cambria Math" panose="02040503050406030204" pitchFamily="18" charset="0"/>
                            </a:rPr>
                            <m:t>⟩</m:t>
                          </m:r>
                        </m:e>
                      </m:nary>
                      <m:r>
                        <a:rPr lang="en-US" b="0" i="1" smtClean="0">
                          <a:latin typeface="Cambria Math" panose="02040503050406030204" pitchFamily="18" charset="0"/>
                          <a:ea typeface="Cambria Math" panose="02040503050406030204" pitchFamily="18" charset="0"/>
                        </a:rPr>
                        <m:t>.</m:t>
                      </m:r>
                    </m:oMath>
                  </m:oMathPara>
                </a14:m>
                <a:endParaRPr lang="en-US" dirty="0">
                  <a:latin typeface="Cambria Math" panose="02040503050406030204" pitchFamily="18" charset="0"/>
                  <a:ea typeface="Cambria Math" panose="02040503050406030204" pitchFamily="18" charset="0"/>
                </a:endParaRPr>
              </a:p>
              <a:p>
                <a:pPr marL="0" indent="0">
                  <a:buNone/>
                </a:pPr>
                <a:r>
                  <a:rPr lang="en-US" dirty="0">
                    <a:latin typeface="Cambria Math" panose="02040503050406030204" pitchFamily="18" charset="0"/>
                    <a:ea typeface="Cambria Math" panose="02040503050406030204" pitchFamily="18" charset="0"/>
                  </a:rPr>
                  <a:t>But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𝑈</m:t>
                        </m:r>
                      </m:e>
                      <m:sup>
                        <m:r>
                          <a:rPr lang="en-US" b="0" i="1" smtClean="0">
                            <a:latin typeface="Cambria Math" panose="02040503050406030204" pitchFamily="18" charset="0"/>
                            <a:ea typeface="Cambria Math" panose="02040503050406030204" pitchFamily="18" charset="0"/>
                          </a:rPr>
                          <m:t>𝑘</m:t>
                        </m:r>
                      </m:sup>
                    </m:sSup>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𝜓</m:t>
                        </m:r>
                      </m:e>
                    </m:d>
                    <m:r>
                      <a:rPr lang="en-US" b="0" i="1" smtClean="0">
                        <a:latin typeface="Cambria Math" panose="02040503050406030204" pitchFamily="18" charset="0"/>
                        <a:ea typeface="Cambria Math" panose="02040503050406030204" pitchFamily="18" charset="0"/>
                      </a:rPr>
                      <m:t>=</m:t>
                    </m:r>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exp</m:t>
                        </m:r>
                      </m:fName>
                      <m:e>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𝜓</m:t>
                        </m:r>
                        <m:r>
                          <a:rPr lang="en-US" b="0" i="1" smtClean="0">
                            <a:latin typeface="Cambria Math" panose="02040503050406030204" pitchFamily="18" charset="0"/>
                            <a:ea typeface="Cambria Math" panose="02040503050406030204" pitchFamily="18" charset="0"/>
                          </a:rPr>
                          <m:t>⟩</m:t>
                        </m:r>
                      </m:e>
                    </m:func>
                  </m:oMath>
                </a14:m>
                <a:r>
                  <a:rPr lang="en-US" dirty="0">
                    <a:latin typeface="Cambria Math" panose="02040503050406030204" pitchFamily="18" charset="0"/>
                    <a:ea typeface="Cambria Math" panose="02040503050406030204" pitchFamily="18" charset="0"/>
                  </a:rPr>
                  <a:t>. So we have: </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2</m:t>
                              </m:r>
                            </m:e>
                            <m:sup>
                              <m:r>
                                <a:rPr lang="en-US" i="1">
                                  <a:latin typeface="Cambria Math" panose="02040503050406030204" pitchFamily="18" charset="0"/>
                                  <a:ea typeface="Cambria Math" panose="02040503050406030204" pitchFamily="18" charset="0"/>
                                </a:rPr>
                                <m:t>𝑛</m:t>
                              </m:r>
                            </m:sup>
                          </m:sSup>
                        </m:den>
                      </m:f>
                      <m:r>
                        <a:rPr lang="en-US" i="1">
                          <a:latin typeface="Cambria Math" panose="02040503050406030204" pitchFamily="18" charset="0"/>
                          <a:ea typeface="Cambria Math" panose="02040503050406030204" pitchFamily="18" charset="0"/>
                        </a:rPr>
                        <m:t> </m:t>
                      </m:r>
                      <m:nary>
                        <m:naryPr>
                          <m:chr m:val="∑"/>
                          <m:ctrlPr>
                            <a:rPr lang="en-US" i="1">
                              <a:latin typeface="Cambria Math" panose="02040503050406030204" pitchFamily="18" charset="0"/>
                              <a:ea typeface="Cambria Math" panose="02040503050406030204" pitchFamily="18" charset="0"/>
                            </a:rPr>
                          </m:ctrlPr>
                        </m:naryPr>
                        <m:sub>
                          <m:r>
                            <m:rPr>
                              <m:brk m:alnAt="23"/>
                            </m:rPr>
                            <a:rPr lang="en-US" i="1">
                              <a:latin typeface="Cambria Math" panose="02040503050406030204" pitchFamily="18" charset="0"/>
                              <a:ea typeface="Cambria Math" panose="02040503050406030204" pitchFamily="18" charset="0"/>
                            </a:rPr>
                            <m:t>𝑘</m:t>
                          </m:r>
                          <m:r>
                            <a:rPr lang="en-US" i="1">
                              <a:latin typeface="Cambria Math" panose="02040503050406030204" pitchFamily="18" charset="0"/>
                              <a:ea typeface="Cambria Math" panose="02040503050406030204" pitchFamily="18" charset="0"/>
                            </a:rPr>
                            <m:t>=0</m:t>
                          </m:r>
                        </m:sub>
                        <m:sup>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2</m:t>
                              </m:r>
                            </m:e>
                            <m:sup>
                              <m:r>
                                <a:rPr lang="en-US" i="1">
                                  <a:latin typeface="Cambria Math" panose="02040503050406030204" pitchFamily="18" charset="0"/>
                                  <a:ea typeface="Cambria Math" panose="02040503050406030204" pitchFamily="18" charset="0"/>
                                </a:rPr>
                                <m:t>𝑛</m:t>
                              </m:r>
                            </m:sup>
                          </m:sSup>
                          <m:r>
                            <a:rPr lang="en-US" i="1">
                              <a:latin typeface="Cambria Math" panose="02040503050406030204" pitchFamily="18" charset="0"/>
                              <a:ea typeface="Cambria Math" panose="02040503050406030204" pitchFamily="18" charset="0"/>
                            </a:rPr>
                            <m:t> −1</m:t>
                          </m:r>
                        </m:sup>
                        <m:e>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𝑘</m:t>
                          </m:r>
                          <m:r>
                            <a:rPr lang="en-US" i="1">
                              <a:latin typeface="Cambria Math" panose="02040503050406030204" pitchFamily="18" charset="0"/>
                              <a:ea typeface="Cambria Math" panose="02040503050406030204" pitchFamily="18" charset="0"/>
                            </a:rPr>
                            <m:t>⟩⊗</m:t>
                          </m:r>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exp</m:t>
                              </m:r>
                            </m:fName>
                            <m:e>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𝜋</m:t>
                                  </m:r>
                                  <m: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𝜃</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𝜓</m:t>
                              </m:r>
                              <m:r>
                                <a:rPr lang="en-US" i="1">
                                  <a:latin typeface="Cambria Math" panose="02040503050406030204" pitchFamily="18" charset="0"/>
                                  <a:ea typeface="Cambria Math" panose="02040503050406030204" pitchFamily="18" charset="0"/>
                                </a:rPr>
                                <m:t>⟩</m:t>
                              </m:r>
                            </m:e>
                          </m:func>
                        </m:e>
                      </m:nary>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2</m:t>
                              </m:r>
                            </m:e>
                            <m:sup>
                              <m:r>
                                <a:rPr lang="en-US" i="1">
                                  <a:latin typeface="Cambria Math" panose="02040503050406030204" pitchFamily="18" charset="0"/>
                                  <a:ea typeface="Cambria Math" panose="02040503050406030204" pitchFamily="18" charset="0"/>
                                </a:rPr>
                                <m:t>𝑛</m:t>
                              </m:r>
                            </m:sup>
                          </m:sSup>
                        </m:den>
                      </m:f>
                      <m:r>
                        <a:rPr lang="en-US" i="1">
                          <a:latin typeface="Cambria Math" panose="02040503050406030204" pitchFamily="18" charset="0"/>
                          <a:ea typeface="Cambria Math" panose="02040503050406030204" pitchFamily="18" charset="0"/>
                        </a:rPr>
                        <m:t> </m:t>
                      </m:r>
                      <m:nary>
                        <m:naryPr>
                          <m:chr m:val="∑"/>
                          <m:ctrlPr>
                            <a:rPr lang="en-US" i="1">
                              <a:latin typeface="Cambria Math" panose="02040503050406030204" pitchFamily="18" charset="0"/>
                              <a:ea typeface="Cambria Math" panose="02040503050406030204" pitchFamily="18" charset="0"/>
                            </a:rPr>
                          </m:ctrlPr>
                        </m:naryPr>
                        <m:sub>
                          <m:r>
                            <m:rPr>
                              <m:brk m:alnAt="23"/>
                            </m:rPr>
                            <a:rPr lang="en-US" i="1">
                              <a:latin typeface="Cambria Math" panose="02040503050406030204" pitchFamily="18" charset="0"/>
                              <a:ea typeface="Cambria Math" panose="02040503050406030204" pitchFamily="18" charset="0"/>
                            </a:rPr>
                            <m:t>𝑘</m:t>
                          </m:r>
                          <m:r>
                            <a:rPr lang="en-US" i="1">
                              <a:latin typeface="Cambria Math" panose="02040503050406030204" pitchFamily="18" charset="0"/>
                              <a:ea typeface="Cambria Math" panose="02040503050406030204" pitchFamily="18" charset="0"/>
                            </a:rPr>
                            <m:t>=0</m:t>
                          </m:r>
                        </m:sub>
                        <m:sup>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2</m:t>
                              </m:r>
                            </m:e>
                            <m:sup>
                              <m:r>
                                <a:rPr lang="en-US" i="1">
                                  <a:latin typeface="Cambria Math" panose="02040503050406030204" pitchFamily="18" charset="0"/>
                                  <a:ea typeface="Cambria Math" panose="02040503050406030204" pitchFamily="18" charset="0"/>
                                </a:rPr>
                                <m:t>𝑛</m:t>
                              </m:r>
                            </m:sup>
                          </m:sSup>
                          <m:r>
                            <a:rPr lang="en-US" i="1">
                              <a:latin typeface="Cambria Math" panose="02040503050406030204" pitchFamily="18" charset="0"/>
                              <a:ea typeface="Cambria Math" panose="02040503050406030204" pitchFamily="18" charset="0"/>
                            </a:rPr>
                            <m:t> −1</m:t>
                          </m:r>
                        </m:sup>
                        <m:e>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exp</m:t>
                              </m:r>
                            </m:fName>
                            <m:e>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e>
                          </m:func>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𝑘</m:t>
                              </m:r>
                            </m:e>
                          </m:d>
                          <m:r>
                            <a:rPr lang="en-US" i="1">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𝜓</m:t>
                              </m:r>
                            </m:e>
                          </m:d>
                          <m:r>
                            <a:rPr lang="en-US" b="0" i="1" smtClean="0">
                              <a:latin typeface="Cambria Math" panose="02040503050406030204" pitchFamily="18" charset="0"/>
                              <a:ea typeface="Cambria Math" panose="02040503050406030204" pitchFamily="18" charset="0"/>
                            </a:rPr>
                            <m:t>.</m:t>
                          </m:r>
                        </m:e>
                      </m:nary>
                    </m:oMath>
                  </m:oMathPara>
                </a14:m>
                <a:endParaRPr lang="en-US" dirty="0">
                  <a:latin typeface="Cambria Math" panose="02040503050406030204" pitchFamily="18" charset="0"/>
                  <a:ea typeface="Cambria Math" panose="02040503050406030204" pitchFamily="18" charset="0"/>
                </a:endParaRPr>
              </a:p>
              <a:p>
                <a:pPr marL="0" indent="0">
                  <a:buNone/>
                </a:pPr>
                <a:r>
                  <a:rPr lang="en-US" b="1" dirty="0">
                    <a:latin typeface="Cambria Math" panose="02040503050406030204" pitchFamily="18" charset="0"/>
                    <a:ea typeface="Cambria Math" panose="02040503050406030204" pitchFamily="18" charset="0"/>
                  </a:rPr>
                  <a:t>Step 4: Apply inverse QFT. </a:t>
                </a:r>
                <a:r>
                  <a:rPr lang="en-US" dirty="0">
                    <a:latin typeface="Cambria Math" panose="02040503050406030204" pitchFamily="18" charset="0"/>
                    <a:ea typeface="Cambria Math" panose="02040503050406030204" pitchFamily="18" charset="0"/>
                  </a:rPr>
                  <a:t>This will yield the state: </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𝜓</m:t>
                          </m:r>
                        </m:e>
                      </m:d>
                      <m:r>
                        <a:rPr lang="en-US" b="0" i="1" smtClean="0">
                          <a:latin typeface="Cambria Math" panose="02040503050406030204" pitchFamily="18" charset="0"/>
                          <a:ea typeface="Cambria Math" panose="02040503050406030204" pitchFamily="18" charset="0"/>
                        </a:rPr>
                        <m:t>.</m:t>
                      </m:r>
                    </m:oMath>
                  </m:oMathPara>
                </a14:m>
                <a:endParaRPr lang="en-US" dirty="0">
                  <a:latin typeface="Cambria Math" panose="02040503050406030204" pitchFamily="18" charset="0"/>
                  <a:ea typeface="Cambria Math" panose="02040503050406030204" pitchFamily="18" charset="0"/>
                </a:endParaRPr>
              </a:p>
              <a:p>
                <a:pPr marL="0" indent="0">
                  <a:buNone/>
                </a:pPr>
                <a:r>
                  <a:rPr lang="en-US" b="1" dirty="0">
                    <a:latin typeface="Cambria Math" panose="02040503050406030204" pitchFamily="18" charset="0"/>
                    <a:ea typeface="Cambria Math" panose="02040503050406030204" pitchFamily="18" charset="0"/>
                  </a:rPr>
                  <a:t>Step 5: Measure the ancilla qubits. </a:t>
                </a:r>
                <a:r>
                  <a:rPr lang="en-US" dirty="0">
                    <a:latin typeface="Cambria Math" panose="02040503050406030204" pitchFamily="18" charset="0"/>
                    <a:ea typeface="Cambria Math" panose="02040503050406030204" pitchFamily="18" charset="0"/>
                  </a:rPr>
                  <a:t>This will yield to a binary approximation of </a:t>
                </a:r>
                <a14:m>
                  <m:oMath xmlns:m="http://schemas.openxmlformats.org/officeDocument/2006/math">
                    <m:r>
                      <a:rPr lang="en-US" b="0" i="1" smtClean="0">
                        <a:latin typeface="Cambria Math" panose="02040503050406030204" pitchFamily="18" charset="0"/>
                        <a:ea typeface="Cambria Math" panose="02040503050406030204" pitchFamily="18" charset="0"/>
                      </a:rPr>
                      <m:t>𝜃</m:t>
                    </m:r>
                  </m:oMath>
                </a14:m>
                <a:r>
                  <a:rPr lang="en-US" dirty="0">
                    <a:latin typeface="Cambria Math" panose="02040503050406030204" pitchFamily="18" charset="0"/>
                    <a:ea typeface="Cambria Math" panose="02040503050406030204" pitchFamily="18" charset="0"/>
                  </a:rPr>
                  <a:t>. </a:t>
                </a:r>
              </a:p>
            </p:txBody>
          </p:sp>
        </mc:Choice>
        <mc:Fallback xmlns="">
          <p:sp>
            <p:nvSpPr>
              <p:cNvPr id="3" name="Content Placeholder 2">
                <a:extLst>
                  <a:ext uri="{FF2B5EF4-FFF2-40B4-BE49-F238E27FC236}">
                    <a16:creationId xmlns:a16="http://schemas.microsoft.com/office/drawing/2014/main" id="{847ECB38-9D14-4435-DBB1-E20B17791A50}"/>
                  </a:ext>
                </a:extLst>
              </p:cNvPr>
              <p:cNvSpPr>
                <a:spLocks noGrp="1" noRot="1" noChangeAspect="1" noMove="1" noResize="1" noEditPoints="1" noAdjustHandles="1" noChangeArrowheads="1" noChangeShapeType="1" noTextEdit="1"/>
              </p:cNvSpPr>
              <p:nvPr>
                <p:ph idx="1"/>
              </p:nvPr>
            </p:nvSpPr>
            <p:spPr>
              <a:xfrm>
                <a:off x="298704" y="1261872"/>
                <a:ext cx="11594592" cy="5276088"/>
              </a:xfrm>
              <a:blipFill>
                <a:blip r:embed="rId2"/>
                <a:stretch>
                  <a:fillRect l="-421"/>
                </a:stretch>
              </a:blipFill>
            </p:spPr>
            <p:txBody>
              <a:bodyPr/>
              <a:lstStyle/>
              <a:p>
                <a:r>
                  <a:rPr lang="en-US">
                    <a:noFill/>
                  </a:rPr>
                  <a:t> </a:t>
                </a:r>
              </a:p>
            </p:txBody>
          </p:sp>
        </mc:Fallback>
      </mc:AlternateContent>
      <p:grpSp>
        <p:nvGrpSpPr>
          <p:cNvPr id="4" name="Group 3"/>
          <p:cNvGrpSpPr/>
          <p:nvPr/>
        </p:nvGrpSpPr>
        <p:grpSpPr>
          <a:xfrm>
            <a:off x="7587916" y="-10107"/>
            <a:ext cx="4129040" cy="1037928"/>
            <a:chOff x="3048000" y="3790499"/>
            <a:chExt cx="4129040" cy="1037928"/>
          </a:xfrm>
        </p:grpSpPr>
        <p:sp>
          <p:nvSpPr>
            <p:cNvPr id="5" name="TextBox 4"/>
            <p:cNvSpPr txBox="1"/>
            <p:nvPr/>
          </p:nvSpPr>
          <p:spPr>
            <a:xfrm>
              <a:off x="4089400" y="4071495"/>
              <a:ext cx="3087640" cy="400110"/>
            </a:xfrm>
            <a:prstGeom prst="rect">
              <a:avLst/>
            </a:prstGeom>
            <a:noFill/>
          </p:spPr>
          <p:txBody>
            <a:bodyPr wrap="none" rtlCol="0">
              <a:spAutoFit/>
            </a:bodyPr>
            <a:lstStyle/>
            <a:p>
              <a:r>
                <a:rPr lang="en-IN" sz="2000" dirty="0"/>
                <a:t>Quantum Computing Group</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0" y="3790499"/>
              <a:ext cx="1041400" cy="1037928"/>
            </a:xfrm>
            <a:prstGeom prst="rect">
              <a:avLst/>
            </a:prstGeom>
          </p:spPr>
        </p:pic>
      </p:grpSp>
      <p:sp>
        <p:nvSpPr>
          <p:cNvPr id="7" name="Footer Placeholder 6"/>
          <p:cNvSpPr>
            <a:spLocks noGrp="1"/>
          </p:cNvSpPr>
          <p:nvPr>
            <p:ph type="ftr" sz="quarter" idx="11"/>
          </p:nvPr>
        </p:nvSpPr>
        <p:spPr/>
        <p:txBody>
          <a:bodyPr/>
          <a:lstStyle/>
          <a:p>
            <a:r>
              <a:rPr lang="en-US" smtClean="0"/>
              <a:t>This is for study purpose only not for demonstration in public/commercial use</a:t>
            </a:r>
            <a:endParaRPr lang="en-US"/>
          </a:p>
        </p:txBody>
      </p:sp>
    </p:spTree>
    <p:extLst>
      <p:ext uri="{BB962C8B-B14F-4D97-AF65-F5344CB8AC3E}">
        <p14:creationId xmlns:p14="http://schemas.microsoft.com/office/powerpoint/2010/main" val="376838316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xmlns="" id="{E5C9E700-070E-9B33-FD53-B955D34815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35D62AB9-DD15-5976-FB1C-CF5E03649543}"/>
              </a:ext>
            </a:extLst>
          </p:cNvPr>
          <p:cNvSpPr>
            <a:spLocks noGrp="1"/>
          </p:cNvSpPr>
          <p:nvPr>
            <p:ph type="title"/>
          </p:nvPr>
        </p:nvSpPr>
        <p:spPr>
          <a:xfrm>
            <a:off x="176784" y="194733"/>
            <a:ext cx="12015216" cy="936205"/>
          </a:xfrm>
        </p:spPr>
        <p:txBody>
          <a:bodyPr>
            <a:normAutofit/>
          </a:bodyPr>
          <a:lstStyle/>
          <a:p>
            <a:r>
              <a:rPr lang="en-US" sz="3600" dirty="0">
                <a:solidFill>
                  <a:schemeClr val="accent2">
                    <a:lumMod val="75000"/>
                  </a:schemeClr>
                </a:solidFill>
                <a:cs typeface="Times New Roman" panose="02020603050405020304" pitchFamily="18" charset="0"/>
              </a:rPr>
              <a:t>QPE- Getting our hands dirty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810B376A-5EB5-A849-B596-F3BBB59C563D}"/>
                  </a:ext>
                </a:extLst>
              </p:cNvPr>
              <p:cNvSpPr>
                <a:spLocks noGrp="1"/>
              </p:cNvSpPr>
              <p:nvPr>
                <p:ph idx="1"/>
              </p:nvPr>
            </p:nvSpPr>
            <p:spPr>
              <a:xfrm>
                <a:off x="298704" y="1261872"/>
                <a:ext cx="11594592" cy="5276088"/>
              </a:xfrm>
            </p:spPr>
            <p:txBody>
              <a:bodyPr>
                <a:normAutofit/>
              </a:bodyPr>
              <a:lstStyle/>
              <a:p>
                <a:pPr marL="0" indent="0">
                  <a:buNone/>
                </a:pPr>
                <a:r>
                  <a:rPr lang="en-US" b="1" dirty="0">
                    <a:latin typeface="Cambria Math" panose="02040503050406030204" pitchFamily="18" charset="0"/>
                    <a:ea typeface="Cambria Math" panose="02040503050406030204" pitchFamily="18" charset="0"/>
                  </a:rPr>
                  <a:t>Step 3: Apply Controlled Unitary Operations. </a:t>
                </a:r>
                <a:r>
                  <a:rPr lang="en-US" dirty="0">
                    <a:latin typeface="Cambria Math" panose="02040503050406030204" pitchFamily="18" charset="0"/>
                    <a:ea typeface="Cambria Math" panose="02040503050406030204" pitchFamily="18" charset="0"/>
                  </a:rPr>
                  <a:t>For each ancilla qubit j, apply a controlled-</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𝑈</m:t>
                        </m:r>
                      </m:e>
                      <m:sup>
                        <m:r>
                          <a:rPr lang="en-US" b="0" i="1" smtClean="0">
                            <a:latin typeface="Cambria Math" panose="02040503050406030204" pitchFamily="18" charset="0"/>
                            <a:ea typeface="Cambria Math" panose="02040503050406030204" pitchFamily="18" charset="0"/>
                          </a:rPr>
                          <m:t>𝑘</m:t>
                        </m:r>
                      </m:sup>
                    </m:sSup>
                    <m:r>
                      <a:rPr lang="en-US" b="0" i="1" smtClean="0">
                        <a:latin typeface="Cambria Math" panose="02040503050406030204" pitchFamily="18" charset="0"/>
                        <a:ea typeface="Cambria Math" panose="02040503050406030204" pitchFamily="18" charset="0"/>
                      </a:rPr>
                      <m:t> </m:t>
                    </m:r>
                  </m:oMath>
                </a14:m>
                <a:r>
                  <a:rPr lang="en-US" dirty="0">
                    <a:latin typeface="Cambria Math" panose="02040503050406030204" pitchFamily="18" charset="0"/>
                    <a:ea typeface="Cambria Math" panose="02040503050406030204" pitchFamily="18" charset="0"/>
                  </a:rPr>
                  <a:t>gate. The state becomes</a:t>
                </a:r>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2</m:t>
                              </m:r>
                            </m:e>
                            <m:sup>
                              <m:r>
                                <a:rPr lang="en-US" i="1">
                                  <a:latin typeface="Cambria Math" panose="02040503050406030204" pitchFamily="18" charset="0"/>
                                  <a:ea typeface="Cambria Math" panose="02040503050406030204" pitchFamily="18" charset="0"/>
                                </a:rPr>
                                <m:t>𝑛</m:t>
                              </m:r>
                            </m:sup>
                          </m:sSup>
                        </m:den>
                      </m:f>
                      <m:r>
                        <a:rPr lang="en-US" i="1">
                          <a:latin typeface="Cambria Math" panose="02040503050406030204" pitchFamily="18" charset="0"/>
                          <a:ea typeface="Cambria Math" panose="02040503050406030204" pitchFamily="18" charset="0"/>
                        </a:rPr>
                        <m:t> </m:t>
                      </m:r>
                      <m:nary>
                        <m:naryPr>
                          <m:chr m:val="∑"/>
                          <m:ctrlPr>
                            <a:rPr lang="en-US" i="1">
                              <a:latin typeface="Cambria Math" panose="02040503050406030204" pitchFamily="18" charset="0"/>
                              <a:ea typeface="Cambria Math" panose="02040503050406030204" pitchFamily="18" charset="0"/>
                            </a:rPr>
                          </m:ctrlPr>
                        </m:naryPr>
                        <m:sub>
                          <m:r>
                            <m:rPr>
                              <m:brk m:alnAt="23"/>
                            </m:rPr>
                            <a:rPr lang="en-US" i="1">
                              <a:latin typeface="Cambria Math" panose="02040503050406030204" pitchFamily="18" charset="0"/>
                              <a:ea typeface="Cambria Math" panose="02040503050406030204" pitchFamily="18" charset="0"/>
                            </a:rPr>
                            <m:t>𝑘</m:t>
                          </m:r>
                          <m:r>
                            <a:rPr lang="en-US" i="1">
                              <a:latin typeface="Cambria Math" panose="02040503050406030204" pitchFamily="18" charset="0"/>
                              <a:ea typeface="Cambria Math" panose="02040503050406030204" pitchFamily="18" charset="0"/>
                            </a:rPr>
                            <m:t>=0</m:t>
                          </m:r>
                        </m:sub>
                        <m:sup>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2</m:t>
                              </m:r>
                            </m:e>
                            <m:sup>
                              <m:r>
                                <a:rPr lang="en-US" i="1">
                                  <a:latin typeface="Cambria Math" panose="02040503050406030204" pitchFamily="18" charset="0"/>
                                  <a:ea typeface="Cambria Math" panose="02040503050406030204" pitchFamily="18" charset="0"/>
                                </a:rPr>
                                <m:t>𝑛</m:t>
                              </m:r>
                            </m:sup>
                          </m:sSup>
                          <m:r>
                            <a:rPr lang="en-US" i="1">
                              <a:latin typeface="Cambria Math" panose="02040503050406030204" pitchFamily="18" charset="0"/>
                              <a:ea typeface="Cambria Math" panose="02040503050406030204" pitchFamily="18" charset="0"/>
                            </a:rPr>
                            <m:t> −1</m:t>
                          </m:r>
                        </m:sup>
                        <m:e>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𝑘</m:t>
                          </m:r>
                          <m:r>
                            <a:rPr lang="en-US" i="1">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𝑈</m:t>
                              </m:r>
                            </m:e>
                            <m:sup>
                              <m:r>
                                <a:rPr lang="en-US" b="0" i="1" smtClean="0">
                                  <a:latin typeface="Cambria Math" panose="02040503050406030204" pitchFamily="18" charset="0"/>
                                  <a:ea typeface="Cambria Math" panose="02040503050406030204" pitchFamily="18" charset="0"/>
                                </a:rPr>
                                <m:t>𝑘</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𝜓</m:t>
                          </m:r>
                          <m:r>
                            <a:rPr lang="en-US" i="1">
                              <a:latin typeface="Cambria Math" panose="02040503050406030204" pitchFamily="18" charset="0"/>
                              <a:ea typeface="Cambria Math" panose="02040503050406030204" pitchFamily="18" charset="0"/>
                            </a:rPr>
                            <m:t>⟩</m:t>
                          </m:r>
                        </m:e>
                      </m:nary>
                      <m:r>
                        <a:rPr lang="en-US" b="0" i="1" smtClean="0">
                          <a:latin typeface="Cambria Math" panose="02040503050406030204" pitchFamily="18" charset="0"/>
                          <a:ea typeface="Cambria Math" panose="02040503050406030204" pitchFamily="18" charset="0"/>
                        </a:rPr>
                        <m:t>.</m:t>
                      </m:r>
                    </m:oMath>
                  </m:oMathPara>
                </a14:m>
                <a:endParaRPr lang="en-US" dirty="0">
                  <a:latin typeface="Cambria Math" panose="02040503050406030204" pitchFamily="18" charset="0"/>
                  <a:ea typeface="Cambria Math" panose="02040503050406030204" pitchFamily="18" charset="0"/>
                </a:endParaRPr>
              </a:p>
              <a:p>
                <a:pPr marL="0" indent="0">
                  <a:buNone/>
                </a:pPr>
                <a:r>
                  <a:rPr lang="en-US" dirty="0">
                    <a:latin typeface="Cambria Math" panose="02040503050406030204" pitchFamily="18" charset="0"/>
                    <a:ea typeface="Cambria Math" panose="02040503050406030204" pitchFamily="18" charset="0"/>
                  </a:rPr>
                  <a:t>But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𝑈</m:t>
                        </m:r>
                      </m:e>
                      <m:sup>
                        <m:r>
                          <a:rPr lang="en-US" b="0" i="1" smtClean="0">
                            <a:latin typeface="Cambria Math" panose="02040503050406030204" pitchFamily="18" charset="0"/>
                            <a:ea typeface="Cambria Math" panose="02040503050406030204" pitchFamily="18" charset="0"/>
                          </a:rPr>
                          <m:t>𝑘</m:t>
                        </m:r>
                      </m:sup>
                    </m:sSup>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𝜓</m:t>
                        </m:r>
                      </m:e>
                    </m:d>
                    <m:r>
                      <a:rPr lang="en-US" b="0" i="1" smtClean="0">
                        <a:latin typeface="Cambria Math" panose="02040503050406030204" pitchFamily="18" charset="0"/>
                        <a:ea typeface="Cambria Math" panose="02040503050406030204" pitchFamily="18" charset="0"/>
                      </a:rPr>
                      <m:t>=</m:t>
                    </m:r>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exp</m:t>
                        </m:r>
                      </m:fName>
                      <m:e>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𝜓</m:t>
                        </m:r>
                        <m:r>
                          <a:rPr lang="en-US" b="0" i="1" smtClean="0">
                            <a:latin typeface="Cambria Math" panose="02040503050406030204" pitchFamily="18" charset="0"/>
                            <a:ea typeface="Cambria Math" panose="02040503050406030204" pitchFamily="18" charset="0"/>
                          </a:rPr>
                          <m:t>⟩</m:t>
                        </m:r>
                      </m:e>
                    </m:func>
                  </m:oMath>
                </a14:m>
                <a:r>
                  <a:rPr lang="en-US" dirty="0">
                    <a:latin typeface="Cambria Math" panose="02040503050406030204" pitchFamily="18" charset="0"/>
                    <a:ea typeface="Cambria Math" panose="02040503050406030204" pitchFamily="18" charset="0"/>
                  </a:rPr>
                  <a:t>. So we have: </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2</m:t>
                              </m:r>
                            </m:e>
                            <m:sup>
                              <m:r>
                                <a:rPr lang="en-US" i="1">
                                  <a:latin typeface="Cambria Math" panose="02040503050406030204" pitchFamily="18" charset="0"/>
                                  <a:ea typeface="Cambria Math" panose="02040503050406030204" pitchFamily="18" charset="0"/>
                                </a:rPr>
                                <m:t>𝑛</m:t>
                              </m:r>
                            </m:sup>
                          </m:sSup>
                        </m:den>
                      </m:f>
                      <m:r>
                        <a:rPr lang="en-US" i="1">
                          <a:latin typeface="Cambria Math" panose="02040503050406030204" pitchFamily="18" charset="0"/>
                          <a:ea typeface="Cambria Math" panose="02040503050406030204" pitchFamily="18" charset="0"/>
                        </a:rPr>
                        <m:t> </m:t>
                      </m:r>
                      <m:nary>
                        <m:naryPr>
                          <m:chr m:val="∑"/>
                          <m:ctrlPr>
                            <a:rPr lang="en-US" i="1">
                              <a:latin typeface="Cambria Math" panose="02040503050406030204" pitchFamily="18" charset="0"/>
                              <a:ea typeface="Cambria Math" panose="02040503050406030204" pitchFamily="18" charset="0"/>
                            </a:rPr>
                          </m:ctrlPr>
                        </m:naryPr>
                        <m:sub>
                          <m:r>
                            <m:rPr>
                              <m:brk m:alnAt="23"/>
                            </m:rPr>
                            <a:rPr lang="en-US" i="1">
                              <a:latin typeface="Cambria Math" panose="02040503050406030204" pitchFamily="18" charset="0"/>
                              <a:ea typeface="Cambria Math" panose="02040503050406030204" pitchFamily="18" charset="0"/>
                            </a:rPr>
                            <m:t>𝑘</m:t>
                          </m:r>
                          <m:r>
                            <a:rPr lang="en-US" i="1">
                              <a:latin typeface="Cambria Math" panose="02040503050406030204" pitchFamily="18" charset="0"/>
                              <a:ea typeface="Cambria Math" panose="02040503050406030204" pitchFamily="18" charset="0"/>
                            </a:rPr>
                            <m:t>=0</m:t>
                          </m:r>
                        </m:sub>
                        <m:sup>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2</m:t>
                              </m:r>
                            </m:e>
                            <m:sup>
                              <m:r>
                                <a:rPr lang="en-US" i="1">
                                  <a:latin typeface="Cambria Math" panose="02040503050406030204" pitchFamily="18" charset="0"/>
                                  <a:ea typeface="Cambria Math" panose="02040503050406030204" pitchFamily="18" charset="0"/>
                                </a:rPr>
                                <m:t>𝑛</m:t>
                              </m:r>
                            </m:sup>
                          </m:sSup>
                          <m:r>
                            <a:rPr lang="en-US" i="1">
                              <a:latin typeface="Cambria Math" panose="02040503050406030204" pitchFamily="18" charset="0"/>
                              <a:ea typeface="Cambria Math" panose="02040503050406030204" pitchFamily="18" charset="0"/>
                            </a:rPr>
                            <m:t> −1</m:t>
                          </m:r>
                        </m:sup>
                        <m:e>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𝑘</m:t>
                          </m:r>
                          <m:r>
                            <a:rPr lang="en-US" i="1">
                              <a:latin typeface="Cambria Math" panose="02040503050406030204" pitchFamily="18" charset="0"/>
                              <a:ea typeface="Cambria Math" panose="02040503050406030204" pitchFamily="18" charset="0"/>
                            </a:rPr>
                            <m:t>⟩⊗</m:t>
                          </m:r>
                          <m:func>
                            <m:funcPr>
                              <m:ctrlPr>
                                <a:rPr lang="en-US" i="1">
                                  <a:latin typeface="Cambria Math" panose="02040503050406030204" pitchFamily="18" charset="0"/>
                                  <a:ea typeface="Cambria Math" panose="02040503050406030204" pitchFamily="18" charset="0"/>
                                </a:rPr>
                              </m:ctrlPr>
                            </m:funcPr>
                            <m:fName>
                              <m:r>
                                <m:rPr>
                                  <m:sty m:val="p"/>
                                </m:rPr>
                                <a:rPr lang="en-US">
                                  <a:latin typeface="Cambria Math" panose="02040503050406030204" pitchFamily="18" charset="0"/>
                                  <a:ea typeface="Cambria Math" panose="02040503050406030204" pitchFamily="18" charset="0"/>
                                </a:rPr>
                                <m:t>exp</m:t>
                              </m:r>
                            </m:fName>
                            <m:e>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𝜋</m:t>
                                  </m:r>
                                  <m: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𝜃</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𝜓</m:t>
                              </m:r>
                              <m:r>
                                <a:rPr lang="en-US" i="1">
                                  <a:latin typeface="Cambria Math" panose="02040503050406030204" pitchFamily="18" charset="0"/>
                                  <a:ea typeface="Cambria Math" panose="02040503050406030204" pitchFamily="18" charset="0"/>
                                </a:rPr>
                                <m:t>⟩</m:t>
                              </m:r>
                            </m:e>
                          </m:func>
                        </m:e>
                      </m:nary>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2</m:t>
                              </m:r>
                            </m:e>
                            <m:sup>
                              <m:r>
                                <a:rPr lang="en-US" i="1">
                                  <a:latin typeface="Cambria Math" panose="02040503050406030204" pitchFamily="18" charset="0"/>
                                  <a:ea typeface="Cambria Math" panose="02040503050406030204" pitchFamily="18" charset="0"/>
                                </a:rPr>
                                <m:t>𝑛</m:t>
                              </m:r>
                            </m:sup>
                          </m:sSup>
                        </m:den>
                      </m:f>
                      <m:r>
                        <a:rPr lang="en-US" i="1">
                          <a:latin typeface="Cambria Math" panose="02040503050406030204" pitchFamily="18" charset="0"/>
                          <a:ea typeface="Cambria Math" panose="02040503050406030204" pitchFamily="18" charset="0"/>
                        </a:rPr>
                        <m:t> </m:t>
                      </m:r>
                      <m:nary>
                        <m:naryPr>
                          <m:chr m:val="∑"/>
                          <m:ctrlPr>
                            <a:rPr lang="en-US" i="1">
                              <a:latin typeface="Cambria Math" panose="02040503050406030204" pitchFamily="18" charset="0"/>
                              <a:ea typeface="Cambria Math" panose="02040503050406030204" pitchFamily="18" charset="0"/>
                            </a:rPr>
                          </m:ctrlPr>
                        </m:naryPr>
                        <m:sub>
                          <m:r>
                            <m:rPr>
                              <m:brk m:alnAt="23"/>
                            </m:rPr>
                            <a:rPr lang="en-US" i="1">
                              <a:latin typeface="Cambria Math" panose="02040503050406030204" pitchFamily="18" charset="0"/>
                              <a:ea typeface="Cambria Math" panose="02040503050406030204" pitchFamily="18" charset="0"/>
                            </a:rPr>
                            <m:t>𝑘</m:t>
                          </m:r>
                          <m:r>
                            <a:rPr lang="en-US" i="1">
                              <a:latin typeface="Cambria Math" panose="02040503050406030204" pitchFamily="18" charset="0"/>
                              <a:ea typeface="Cambria Math" panose="02040503050406030204" pitchFamily="18" charset="0"/>
                            </a:rPr>
                            <m:t>=0</m:t>
                          </m:r>
                        </m:sub>
                        <m:sup>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2</m:t>
                              </m:r>
                            </m:e>
                            <m:sup>
                              <m:r>
                                <a:rPr lang="en-US" i="1">
                                  <a:latin typeface="Cambria Math" panose="02040503050406030204" pitchFamily="18" charset="0"/>
                                  <a:ea typeface="Cambria Math" panose="02040503050406030204" pitchFamily="18" charset="0"/>
                                </a:rPr>
                                <m:t>𝑛</m:t>
                              </m:r>
                            </m:sup>
                          </m:sSup>
                          <m:r>
                            <a:rPr lang="en-US" i="1">
                              <a:latin typeface="Cambria Math" panose="02040503050406030204" pitchFamily="18" charset="0"/>
                              <a:ea typeface="Cambria Math" panose="02040503050406030204" pitchFamily="18" charset="0"/>
                            </a:rPr>
                            <m:t> −1</m:t>
                          </m:r>
                        </m:sup>
                        <m:e>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exp</m:t>
                              </m:r>
                            </m:fName>
                            <m:e>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e>
                          </m:func>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𝑘</m:t>
                              </m:r>
                            </m:e>
                          </m:d>
                          <m:r>
                            <a:rPr lang="en-US" i="1">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𝜓</m:t>
                              </m:r>
                            </m:e>
                          </m:d>
                          <m:r>
                            <a:rPr lang="en-US" b="0" i="1" smtClean="0">
                              <a:latin typeface="Cambria Math" panose="02040503050406030204" pitchFamily="18" charset="0"/>
                              <a:ea typeface="Cambria Math" panose="02040503050406030204" pitchFamily="18" charset="0"/>
                            </a:rPr>
                            <m:t>.</m:t>
                          </m:r>
                        </m:e>
                      </m:nary>
                    </m:oMath>
                  </m:oMathPara>
                </a14:m>
                <a:endParaRPr lang="en-US" dirty="0">
                  <a:latin typeface="Cambria Math" panose="02040503050406030204" pitchFamily="18" charset="0"/>
                  <a:ea typeface="Cambria Math" panose="02040503050406030204" pitchFamily="18" charset="0"/>
                </a:endParaRPr>
              </a:p>
              <a:p>
                <a:pPr marL="0" indent="0">
                  <a:buNone/>
                </a:pPr>
                <a:r>
                  <a:rPr lang="en-US" b="1" dirty="0">
                    <a:latin typeface="Cambria Math" panose="02040503050406030204" pitchFamily="18" charset="0"/>
                    <a:ea typeface="Cambria Math" panose="02040503050406030204" pitchFamily="18" charset="0"/>
                  </a:rPr>
                  <a:t>Step 4: Apply inverse QFT. </a:t>
                </a:r>
                <a:r>
                  <a:rPr lang="en-US" dirty="0">
                    <a:latin typeface="Cambria Math" panose="02040503050406030204" pitchFamily="18" charset="0"/>
                    <a:ea typeface="Cambria Math" panose="02040503050406030204" pitchFamily="18" charset="0"/>
                  </a:rPr>
                  <a:t>This will yield the state: </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𝜓</m:t>
                          </m:r>
                        </m:e>
                      </m:d>
                      <m:r>
                        <a:rPr lang="en-US" b="0" i="1" smtClean="0">
                          <a:latin typeface="Cambria Math" panose="02040503050406030204" pitchFamily="18" charset="0"/>
                          <a:ea typeface="Cambria Math" panose="02040503050406030204" pitchFamily="18" charset="0"/>
                        </a:rPr>
                        <m:t>.</m:t>
                      </m:r>
                    </m:oMath>
                  </m:oMathPara>
                </a14:m>
                <a:endParaRPr lang="en-US" dirty="0">
                  <a:latin typeface="Cambria Math" panose="02040503050406030204" pitchFamily="18" charset="0"/>
                  <a:ea typeface="Cambria Math" panose="02040503050406030204" pitchFamily="18" charset="0"/>
                </a:endParaRPr>
              </a:p>
              <a:p>
                <a:pPr marL="0" indent="0">
                  <a:buNone/>
                </a:pPr>
                <a:r>
                  <a:rPr lang="en-US" b="1" dirty="0">
                    <a:latin typeface="Cambria Math" panose="02040503050406030204" pitchFamily="18" charset="0"/>
                    <a:ea typeface="Cambria Math" panose="02040503050406030204" pitchFamily="18" charset="0"/>
                  </a:rPr>
                  <a:t>Step 5: Measure the ancilla qubits. </a:t>
                </a:r>
                <a:r>
                  <a:rPr lang="en-US" dirty="0">
                    <a:latin typeface="Cambria Math" panose="02040503050406030204" pitchFamily="18" charset="0"/>
                    <a:ea typeface="Cambria Math" panose="02040503050406030204" pitchFamily="18" charset="0"/>
                  </a:rPr>
                  <a:t>This will yield to a binary approximation of </a:t>
                </a:r>
                <a14:m>
                  <m:oMath xmlns:m="http://schemas.openxmlformats.org/officeDocument/2006/math">
                    <m:r>
                      <a:rPr lang="en-US" b="0" i="1" smtClean="0">
                        <a:latin typeface="Cambria Math" panose="02040503050406030204" pitchFamily="18" charset="0"/>
                        <a:ea typeface="Cambria Math" panose="02040503050406030204" pitchFamily="18" charset="0"/>
                      </a:rPr>
                      <m:t>𝜃</m:t>
                    </m:r>
                  </m:oMath>
                </a14:m>
                <a:r>
                  <a:rPr lang="en-US" dirty="0">
                    <a:latin typeface="Cambria Math" panose="02040503050406030204" pitchFamily="18" charset="0"/>
                    <a:ea typeface="Cambria Math" panose="02040503050406030204" pitchFamily="18" charset="0"/>
                  </a:rPr>
                  <a:t>. </a:t>
                </a:r>
              </a:p>
            </p:txBody>
          </p:sp>
        </mc:Choice>
        <mc:Fallback xmlns="">
          <p:sp>
            <p:nvSpPr>
              <p:cNvPr id="3" name="Content Placeholder 2">
                <a:extLst>
                  <a:ext uri="{FF2B5EF4-FFF2-40B4-BE49-F238E27FC236}">
                    <a16:creationId xmlns:a16="http://schemas.microsoft.com/office/drawing/2014/main" id="{810B376A-5EB5-A849-B596-F3BBB59C563D}"/>
                  </a:ext>
                </a:extLst>
              </p:cNvPr>
              <p:cNvSpPr>
                <a:spLocks noGrp="1" noRot="1" noChangeAspect="1" noMove="1" noResize="1" noEditPoints="1" noAdjustHandles="1" noChangeArrowheads="1" noChangeShapeType="1" noTextEdit="1"/>
              </p:cNvSpPr>
              <p:nvPr>
                <p:ph idx="1"/>
              </p:nvPr>
            </p:nvSpPr>
            <p:spPr>
              <a:xfrm>
                <a:off x="298704" y="1261872"/>
                <a:ext cx="11594592" cy="5276088"/>
              </a:xfrm>
              <a:blipFill>
                <a:blip r:embed="rId2"/>
                <a:stretch>
                  <a:fillRect l="-421"/>
                </a:stretch>
              </a:blipFill>
            </p:spPr>
            <p:txBody>
              <a:bodyPr/>
              <a:lstStyle/>
              <a:p>
                <a:r>
                  <a:rPr lang="en-US">
                    <a:noFill/>
                  </a:rPr>
                  <a:t> </a:t>
                </a:r>
              </a:p>
            </p:txBody>
          </p:sp>
        </mc:Fallback>
      </mc:AlternateContent>
      <p:grpSp>
        <p:nvGrpSpPr>
          <p:cNvPr id="4" name="Group 3"/>
          <p:cNvGrpSpPr/>
          <p:nvPr/>
        </p:nvGrpSpPr>
        <p:grpSpPr>
          <a:xfrm>
            <a:off x="7539789" y="93010"/>
            <a:ext cx="4129040" cy="1037928"/>
            <a:chOff x="3048000" y="3790499"/>
            <a:chExt cx="4129040" cy="1037928"/>
          </a:xfrm>
        </p:grpSpPr>
        <p:sp>
          <p:nvSpPr>
            <p:cNvPr id="5" name="TextBox 4"/>
            <p:cNvSpPr txBox="1"/>
            <p:nvPr/>
          </p:nvSpPr>
          <p:spPr>
            <a:xfrm>
              <a:off x="4089400" y="4071495"/>
              <a:ext cx="3087640" cy="400110"/>
            </a:xfrm>
            <a:prstGeom prst="rect">
              <a:avLst/>
            </a:prstGeom>
            <a:noFill/>
          </p:spPr>
          <p:txBody>
            <a:bodyPr wrap="none" rtlCol="0">
              <a:spAutoFit/>
            </a:bodyPr>
            <a:lstStyle/>
            <a:p>
              <a:r>
                <a:rPr lang="en-IN" sz="2000" dirty="0"/>
                <a:t>Quantum Computing Group</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0" y="3790499"/>
              <a:ext cx="1041400" cy="1037928"/>
            </a:xfrm>
            <a:prstGeom prst="rect">
              <a:avLst/>
            </a:prstGeom>
          </p:spPr>
        </p:pic>
      </p:grpSp>
      <p:sp>
        <p:nvSpPr>
          <p:cNvPr id="7" name="Footer Placeholder 6"/>
          <p:cNvSpPr>
            <a:spLocks noGrp="1"/>
          </p:cNvSpPr>
          <p:nvPr>
            <p:ph type="ftr" sz="quarter" idx="11"/>
          </p:nvPr>
        </p:nvSpPr>
        <p:spPr/>
        <p:txBody>
          <a:bodyPr/>
          <a:lstStyle/>
          <a:p>
            <a:r>
              <a:rPr lang="en-US" smtClean="0"/>
              <a:t>This is for study purpose only not for demonstration in public/commercial use</a:t>
            </a:r>
            <a:endParaRPr lang="en-US"/>
          </a:p>
        </p:txBody>
      </p:sp>
    </p:spTree>
    <p:extLst>
      <p:ext uri="{BB962C8B-B14F-4D97-AF65-F5344CB8AC3E}">
        <p14:creationId xmlns:p14="http://schemas.microsoft.com/office/powerpoint/2010/main" val="383211949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xmlns="" id="{1F76486F-5B9D-7615-F520-2442091F12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7A3087B8-7D81-5AC0-0F1C-1B31A438A39B}"/>
              </a:ext>
            </a:extLst>
          </p:cNvPr>
          <p:cNvSpPr>
            <a:spLocks noGrp="1"/>
          </p:cNvSpPr>
          <p:nvPr>
            <p:ph type="title"/>
          </p:nvPr>
        </p:nvSpPr>
        <p:spPr>
          <a:xfrm>
            <a:off x="88392" y="272082"/>
            <a:ext cx="12015216" cy="936205"/>
          </a:xfrm>
        </p:spPr>
        <p:txBody>
          <a:bodyPr>
            <a:normAutofit/>
          </a:bodyPr>
          <a:lstStyle/>
          <a:p>
            <a:r>
              <a:rPr lang="en-US" sz="3600" dirty="0">
                <a:solidFill>
                  <a:schemeClr val="accent2">
                    <a:lumMod val="75000"/>
                  </a:schemeClr>
                </a:solidFill>
                <a:cs typeface="Times New Roman" panose="02020603050405020304" pitchFamily="18" charset="0"/>
              </a:rPr>
              <a:t>QPE- A Chemistry Application</a:t>
            </a:r>
          </a:p>
        </p:txBody>
      </p:sp>
      <p:sp>
        <p:nvSpPr>
          <p:cNvPr id="3" name="Content Placeholder 2">
            <a:extLst>
              <a:ext uri="{FF2B5EF4-FFF2-40B4-BE49-F238E27FC236}">
                <a16:creationId xmlns:a16="http://schemas.microsoft.com/office/drawing/2014/main" xmlns="" id="{A6FF28FD-FE67-4CC1-5C99-FF81CB4309D5}"/>
              </a:ext>
            </a:extLst>
          </p:cNvPr>
          <p:cNvSpPr>
            <a:spLocks noGrp="1"/>
          </p:cNvSpPr>
          <p:nvPr>
            <p:ph idx="1"/>
          </p:nvPr>
        </p:nvSpPr>
        <p:spPr>
          <a:xfrm>
            <a:off x="298704" y="1261872"/>
            <a:ext cx="11594592" cy="5276088"/>
          </a:xfrm>
        </p:spPr>
        <p:txBody>
          <a:bodyPr>
            <a:normAutofit/>
          </a:bodyPr>
          <a:lstStyle/>
          <a:p>
            <a:pPr marL="0" indent="0">
              <a:buNone/>
            </a:pPr>
            <a:r>
              <a:rPr lang="en-US" dirty="0">
                <a:latin typeface="Cambria Math" panose="02040503050406030204" pitchFamily="18" charset="0"/>
                <a:ea typeface="Cambria Math" panose="02040503050406030204" pitchFamily="18" charset="0"/>
              </a:rPr>
              <a:t>In this example, we are given a Hermitian matrix H, which corresponds to the total energy of a multibody system. We will see how QPE can find the eigenvector corresponding to the least eigenvalue. This is analogous to finding the ground state of the system (i.e. of an molecule, etc.)</a:t>
            </a:r>
          </a:p>
        </p:txBody>
      </p:sp>
      <p:sp>
        <p:nvSpPr>
          <p:cNvPr id="4" name="Rectangle: Rounded Corners 3">
            <a:extLst>
              <a:ext uri="{FF2B5EF4-FFF2-40B4-BE49-F238E27FC236}">
                <a16:creationId xmlns:a16="http://schemas.microsoft.com/office/drawing/2014/main" xmlns="" id="{E279A42A-A598-15A2-C63B-38D3A2957DFD}"/>
              </a:ext>
            </a:extLst>
          </p:cNvPr>
          <p:cNvSpPr/>
          <p:nvPr/>
        </p:nvSpPr>
        <p:spPr>
          <a:xfrm>
            <a:off x="713232" y="2478024"/>
            <a:ext cx="3002280" cy="12192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Define the Hamiltonian H for a system</a:t>
            </a:r>
          </a:p>
        </p:txBody>
      </p:sp>
      <p:sp>
        <p:nvSpPr>
          <p:cNvPr id="5" name="Rectangle: Rounded Corners 4">
            <a:extLst>
              <a:ext uri="{FF2B5EF4-FFF2-40B4-BE49-F238E27FC236}">
                <a16:creationId xmlns:a16="http://schemas.microsoft.com/office/drawing/2014/main" xmlns="" id="{01E4AD5A-D520-B26A-FA26-4FB0049BB39A}"/>
              </a:ext>
            </a:extLst>
          </p:cNvPr>
          <p:cNvSpPr/>
          <p:nvPr/>
        </p:nvSpPr>
        <p:spPr>
          <a:xfrm>
            <a:off x="4669536" y="2465832"/>
            <a:ext cx="3002280" cy="1219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Prepare a trial quantum state |ψ⟩ that has overlap with the ground state</a:t>
            </a:r>
          </a:p>
        </p:txBody>
      </p:sp>
      <p:sp>
        <p:nvSpPr>
          <p:cNvPr id="6" name="Rectangle: Rounded Corners 5">
            <a:extLst>
              <a:ext uri="{FF2B5EF4-FFF2-40B4-BE49-F238E27FC236}">
                <a16:creationId xmlns:a16="http://schemas.microsoft.com/office/drawing/2014/main" xmlns="" id="{1F4E817C-00D5-1EE1-1F3B-1EBC196C9BF5}"/>
              </a:ext>
            </a:extLst>
          </p:cNvPr>
          <p:cNvSpPr/>
          <p:nvPr/>
        </p:nvSpPr>
        <p:spPr>
          <a:xfrm>
            <a:off x="8625840" y="2465832"/>
            <a:ext cx="3002280" cy="1219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Construct the unitary operator U = exp(−</a:t>
            </a:r>
            <a:r>
              <a:rPr lang="en-US" dirty="0" err="1"/>
              <a:t>iHt</a:t>
            </a:r>
            <a:r>
              <a:rPr lang="en-US" dirty="0"/>
              <a:t>) for a chosen time t</a:t>
            </a:r>
          </a:p>
        </p:txBody>
      </p:sp>
      <p:sp>
        <p:nvSpPr>
          <p:cNvPr id="8" name="Rectangle: Rounded Corners 7">
            <a:extLst>
              <a:ext uri="{FF2B5EF4-FFF2-40B4-BE49-F238E27FC236}">
                <a16:creationId xmlns:a16="http://schemas.microsoft.com/office/drawing/2014/main" xmlns="" id="{7056B25F-5C47-EF71-42F6-28B4F1165EA3}"/>
              </a:ext>
            </a:extLst>
          </p:cNvPr>
          <p:cNvSpPr/>
          <p:nvPr/>
        </p:nvSpPr>
        <p:spPr>
          <a:xfrm>
            <a:off x="8625840" y="4562856"/>
            <a:ext cx="3002280" cy="1219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Apply </a:t>
            </a:r>
            <a:r>
              <a:rPr lang="en-US" dirty="0" err="1"/>
              <a:t>QuantumPhase</a:t>
            </a:r>
            <a:r>
              <a:rPr lang="en-US" dirty="0"/>
              <a:t> </a:t>
            </a:r>
            <a:r>
              <a:rPr lang="en-US" dirty="0" smtClean="0"/>
              <a:t>Estimation to </a:t>
            </a:r>
            <a:r>
              <a:rPr lang="en-US" dirty="0"/>
              <a:t>U using |ψ⟩</a:t>
            </a:r>
          </a:p>
        </p:txBody>
      </p:sp>
      <p:sp>
        <p:nvSpPr>
          <p:cNvPr id="9" name="Rectangle: Rounded Corners 8">
            <a:extLst>
              <a:ext uri="{FF2B5EF4-FFF2-40B4-BE49-F238E27FC236}">
                <a16:creationId xmlns:a16="http://schemas.microsoft.com/office/drawing/2014/main" xmlns="" id="{78586AE6-E809-7E0D-6C7A-645A0E9C9EA8}"/>
              </a:ext>
            </a:extLst>
          </p:cNvPr>
          <p:cNvSpPr/>
          <p:nvPr/>
        </p:nvSpPr>
        <p:spPr>
          <a:xfrm>
            <a:off x="4669536" y="4562856"/>
            <a:ext cx="3002280" cy="1219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Measure the phase ϕ to estimate the eigenvalue E corresponding to |ψ⟩</a:t>
            </a:r>
          </a:p>
        </p:txBody>
      </p:sp>
      <p:sp>
        <p:nvSpPr>
          <p:cNvPr id="10" name="Rectangle: Rounded Corners 9">
            <a:extLst>
              <a:ext uri="{FF2B5EF4-FFF2-40B4-BE49-F238E27FC236}">
                <a16:creationId xmlns:a16="http://schemas.microsoft.com/office/drawing/2014/main" xmlns="" id="{FE5750E4-C134-8502-B414-260A3717D3C7}"/>
              </a:ext>
            </a:extLst>
          </p:cNvPr>
          <p:cNvSpPr/>
          <p:nvPr/>
        </p:nvSpPr>
        <p:spPr>
          <a:xfrm>
            <a:off x="713232" y="4562856"/>
            <a:ext cx="3002280" cy="12192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Check if E corresponds to the ground state energy</a:t>
            </a:r>
          </a:p>
        </p:txBody>
      </p:sp>
      <p:sp>
        <p:nvSpPr>
          <p:cNvPr id="11" name="Arrow: Right 10">
            <a:extLst>
              <a:ext uri="{FF2B5EF4-FFF2-40B4-BE49-F238E27FC236}">
                <a16:creationId xmlns:a16="http://schemas.microsoft.com/office/drawing/2014/main" xmlns="" id="{B1FBAF30-4FE0-DB2F-F6A6-9AA8DDEE6A14}"/>
              </a:ext>
            </a:extLst>
          </p:cNvPr>
          <p:cNvSpPr/>
          <p:nvPr/>
        </p:nvSpPr>
        <p:spPr>
          <a:xfrm>
            <a:off x="3764280" y="2833116"/>
            <a:ext cx="856488" cy="484632"/>
          </a:xfrm>
          <a:prstGeom prst="rightArrow">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xmlns="" id="{5018E2D0-A06C-887C-29BC-91CECA774BF4}"/>
              </a:ext>
            </a:extLst>
          </p:cNvPr>
          <p:cNvSpPr/>
          <p:nvPr/>
        </p:nvSpPr>
        <p:spPr>
          <a:xfrm>
            <a:off x="7720584" y="2833116"/>
            <a:ext cx="856488" cy="484632"/>
          </a:xfrm>
          <a:prstGeom prst="rightArrow">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xmlns="" id="{04992375-7402-F3BF-2F32-8406FB8F6E42}"/>
              </a:ext>
            </a:extLst>
          </p:cNvPr>
          <p:cNvSpPr/>
          <p:nvPr/>
        </p:nvSpPr>
        <p:spPr>
          <a:xfrm rot="5400000">
            <a:off x="9832848" y="3892296"/>
            <a:ext cx="856488" cy="484632"/>
          </a:xfrm>
          <a:prstGeom prst="rightArrow">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xmlns="" id="{C067C18A-385A-AE61-B8B0-348547D788FB}"/>
              </a:ext>
            </a:extLst>
          </p:cNvPr>
          <p:cNvSpPr/>
          <p:nvPr/>
        </p:nvSpPr>
        <p:spPr>
          <a:xfrm rot="10800000">
            <a:off x="7720584" y="4930140"/>
            <a:ext cx="856488" cy="484632"/>
          </a:xfrm>
          <a:prstGeom prst="rightArrow">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xmlns="" id="{C782DEBB-038E-5AA8-4B06-185B7BADFAA6}"/>
              </a:ext>
            </a:extLst>
          </p:cNvPr>
          <p:cNvSpPr/>
          <p:nvPr/>
        </p:nvSpPr>
        <p:spPr>
          <a:xfrm rot="10800000">
            <a:off x="3764280" y="4930140"/>
            <a:ext cx="856488" cy="484632"/>
          </a:xfrm>
          <a:prstGeom prst="rightArrow">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xmlns="" id="{E58AAE2B-CC77-1E5F-6500-A71CD3135944}"/>
              </a:ext>
            </a:extLst>
          </p:cNvPr>
          <p:cNvSpPr/>
          <p:nvPr/>
        </p:nvSpPr>
        <p:spPr>
          <a:xfrm rot="19139976">
            <a:off x="3705070" y="3921984"/>
            <a:ext cx="856488" cy="484632"/>
          </a:xfrm>
          <a:prstGeom prst="righ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NO</a:t>
            </a:r>
          </a:p>
        </p:txBody>
      </p:sp>
      <p:sp>
        <p:nvSpPr>
          <p:cNvPr id="17" name="Arrow: Bent-Up 16">
            <a:extLst>
              <a:ext uri="{FF2B5EF4-FFF2-40B4-BE49-F238E27FC236}">
                <a16:creationId xmlns:a16="http://schemas.microsoft.com/office/drawing/2014/main" xmlns="" id="{875D8D9A-9AC8-8854-C747-881572DA420E}"/>
              </a:ext>
            </a:extLst>
          </p:cNvPr>
          <p:cNvSpPr/>
          <p:nvPr/>
        </p:nvSpPr>
        <p:spPr>
          <a:xfrm rot="5400000">
            <a:off x="2381474" y="5595141"/>
            <a:ext cx="686875" cy="1060704"/>
          </a:xfrm>
          <a:prstGeom prst="bentUpArrow">
            <a:avLst>
              <a:gd name="adj1" fmla="val 37814"/>
              <a:gd name="adj2" fmla="val 25000"/>
              <a:gd name="adj3" fmla="val 50000"/>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Yes</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xmlns="" id="{FDF147F2-D9E5-F62E-E646-B6658B631F5C}"/>
                  </a:ext>
                </a:extLst>
              </p:cNvPr>
              <p:cNvSpPr txBox="1"/>
              <p:nvPr/>
            </p:nvSpPr>
            <p:spPr>
              <a:xfrm>
                <a:off x="3346704" y="6191932"/>
                <a:ext cx="30568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 </m:t>
                      </m:r>
                      <m:r>
                        <a:rPr lang="en-US" b="0" i="1" smtClean="0">
                          <a:latin typeface="Cambria Math" panose="02040503050406030204" pitchFamily="18" charset="0"/>
                        </a:rPr>
                        <m:t>𝑖𝑠</m:t>
                      </m:r>
                      <m:r>
                        <a:rPr lang="en-US" b="0" i="1" smtClean="0">
                          <a:latin typeface="Cambria Math" panose="02040503050406030204" pitchFamily="18" charset="0"/>
                        </a:rPr>
                        <m:t> </m:t>
                      </m:r>
                      <m:r>
                        <a:rPr lang="en-US" b="0" i="1" smtClean="0">
                          <a:latin typeface="Cambria Math" panose="02040503050406030204" pitchFamily="18" charset="0"/>
                        </a:rPr>
                        <m:t>𝑡h𝑒</m:t>
                      </m:r>
                      <m:r>
                        <a:rPr lang="en-US" b="0" i="1" smtClean="0">
                          <a:latin typeface="Cambria Math" panose="02040503050406030204" pitchFamily="18" charset="0"/>
                        </a:rPr>
                        <m:t> </m:t>
                      </m:r>
                      <m:r>
                        <a:rPr lang="en-US" b="0" i="1" smtClean="0">
                          <a:latin typeface="Cambria Math" panose="02040503050406030204" pitchFamily="18" charset="0"/>
                        </a:rPr>
                        <m:t>𝑔𝑟𝑜𝑢𝑛𝑑</m:t>
                      </m:r>
                      <m:r>
                        <a:rPr lang="en-US" b="0" i="1" smtClean="0">
                          <a:latin typeface="Cambria Math" panose="02040503050406030204" pitchFamily="18" charset="0"/>
                        </a:rPr>
                        <m:t> </m:t>
                      </m:r>
                      <m:r>
                        <a:rPr lang="en-US" b="0" i="1" smtClean="0">
                          <a:latin typeface="Cambria Math" panose="02040503050406030204" pitchFamily="18" charset="0"/>
                        </a:rPr>
                        <m:t>𝑠𝑡𝑎𝑡𝑒</m:t>
                      </m:r>
                      <m:r>
                        <a:rPr lang="en-US" b="0" i="1" smtClean="0">
                          <a:latin typeface="Cambria Math" panose="02040503050406030204" pitchFamily="18" charset="0"/>
                        </a:rPr>
                        <m:t> </m:t>
                      </m:r>
                      <m:r>
                        <a:rPr lang="en-US" b="0" i="1" smtClean="0">
                          <a:latin typeface="Cambria Math" panose="02040503050406030204" pitchFamily="18" charset="0"/>
                        </a:rPr>
                        <m:t>𝑒𝑛𝑒𝑟𝑔𝑦</m:t>
                      </m:r>
                    </m:oMath>
                  </m:oMathPara>
                </a14:m>
                <a:endParaRPr lang="en-US" dirty="0"/>
              </a:p>
            </p:txBody>
          </p:sp>
        </mc:Choice>
        <mc:Fallback xmlns="">
          <p:sp>
            <p:nvSpPr>
              <p:cNvPr id="18" name="TextBox 17">
                <a:extLst>
                  <a:ext uri="{FF2B5EF4-FFF2-40B4-BE49-F238E27FC236}">
                    <a16:creationId xmlns:a16="http://schemas.microsoft.com/office/drawing/2014/main" id="{FDF147F2-D9E5-F62E-E646-B6658B631F5C}"/>
                  </a:ext>
                </a:extLst>
              </p:cNvPr>
              <p:cNvSpPr txBox="1">
                <a:spLocks noRot="1" noChangeAspect="1" noMove="1" noResize="1" noEditPoints="1" noAdjustHandles="1" noChangeArrowheads="1" noChangeShapeType="1" noTextEdit="1"/>
              </p:cNvSpPr>
              <p:nvPr/>
            </p:nvSpPr>
            <p:spPr>
              <a:xfrm>
                <a:off x="3346704" y="6191932"/>
                <a:ext cx="3056862" cy="276999"/>
              </a:xfrm>
              <a:prstGeom prst="rect">
                <a:avLst/>
              </a:prstGeom>
              <a:blipFill>
                <a:blip r:embed="rId2"/>
                <a:stretch>
                  <a:fillRect l="-1198" t="-2222" r="-1397" b="-37778"/>
                </a:stretch>
              </a:blipFill>
            </p:spPr>
            <p:txBody>
              <a:bodyPr/>
              <a:lstStyle/>
              <a:p>
                <a:r>
                  <a:rPr lang="en-US">
                    <a:noFill/>
                  </a:rPr>
                  <a:t> </a:t>
                </a:r>
              </a:p>
            </p:txBody>
          </p:sp>
        </mc:Fallback>
      </mc:AlternateContent>
      <p:grpSp>
        <p:nvGrpSpPr>
          <p:cNvPr id="19" name="Group 18"/>
          <p:cNvGrpSpPr/>
          <p:nvPr/>
        </p:nvGrpSpPr>
        <p:grpSpPr>
          <a:xfrm>
            <a:off x="7764256" y="72337"/>
            <a:ext cx="4129040" cy="1037928"/>
            <a:chOff x="3048000" y="3790499"/>
            <a:chExt cx="4129040" cy="1037928"/>
          </a:xfrm>
        </p:grpSpPr>
        <p:sp>
          <p:nvSpPr>
            <p:cNvPr id="20" name="TextBox 19"/>
            <p:cNvSpPr txBox="1"/>
            <p:nvPr/>
          </p:nvSpPr>
          <p:spPr>
            <a:xfrm>
              <a:off x="4089400" y="4071495"/>
              <a:ext cx="3087640" cy="400110"/>
            </a:xfrm>
            <a:prstGeom prst="rect">
              <a:avLst/>
            </a:prstGeom>
            <a:noFill/>
          </p:spPr>
          <p:txBody>
            <a:bodyPr wrap="none" rtlCol="0">
              <a:spAutoFit/>
            </a:bodyPr>
            <a:lstStyle/>
            <a:p>
              <a:r>
                <a:rPr lang="en-IN" sz="2000" dirty="0"/>
                <a:t>Quantum Computing Group</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0" y="3790499"/>
              <a:ext cx="1041400" cy="1037928"/>
            </a:xfrm>
            <a:prstGeom prst="rect">
              <a:avLst/>
            </a:prstGeom>
          </p:spPr>
        </p:pic>
      </p:grpSp>
      <p:sp>
        <p:nvSpPr>
          <p:cNvPr id="7" name="Footer Placeholder 6"/>
          <p:cNvSpPr>
            <a:spLocks noGrp="1"/>
          </p:cNvSpPr>
          <p:nvPr>
            <p:ph type="ftr" sz="quarter" idx="11"/>
          </p:nvPr>
        </p:nvSpPr>
        <p:spPr/>
        <p:txBody>
          <a:bodyPr/>
          <a:lstStyle/>
          <a:p>
            <a:r>
              <a:rPr lang="en-US" smtClean="0"/>
              <a:t>This is for study purpose only not for demonstration in public/commercial use</a:t>
            </a:r>
            <a:endParaRPr lang="en-US"/>
          </a:p>
        </p:txBody>
      </p:sp>
    </p:spTree>
    <p:extLst>
      <p:ext uri="{BB962C8B-B14F-4D97-AF65-F5344CB8AC3E}">
        <p14:creationId xmlns:p14="http://schemas.microsoft.com/office/powerpoint/2010/main" val="27741710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454511"/>
            <a:ext cx="10515600" cy="748791"/>
          </a:xfrm>
        </p:spPr>
        <p:txBody>
          <a:bodyPr>
            <a:normAutofit/>
          </a:bodyPr>
          <a:lstStyle/>
          <a:p>
            <a:pPr algn="just"/>
            <a:r>
              <a:rPr lang="en-IN" sz="3600" dirty="0" smtClean="0"/>
              <a:t>Recap: Discrete Fourier Transform</a:t>
            </a:r>
            <a:endParaRPr lang="en-IN" sz="3600" dirty="0"/>
          </a:p>
        </p:txBody>
      </p:sp>
      <p:sp>
        <p:nvSpPr>
          <p:cNvPr id="3" name="Content Placeholder 2"/>
          <p:cNvSpPr>
            <a:spLocks noGrp="1"/>
          </p:cNvSpPr>
          <p:nvPr>
            <p:ph idx="1"/>
          </p:nvPr>
        </p:nvSpPr>
        <p:spPr>
          <a:xfrm>
            <a:off x="838200" y="1364470"/>
            <a:ext cx="10515600" cy="1466215"/>
          </a:xfrm>
        </p:spPr>
        <p:txBody>
          <a:bodyPr>
            <a:normAutofit fontScale="85000" lnSpcReduction="10000"/>
          </a:bodyPr>
          <a:lstStyle/>
          <a:p>
            <a:pPr algn="just"/>
            <a:r>
              <a:rPr lang="en-US" sz="1800" dirty="0" smtClean="0"/>
              <a:t>The Discrete Fourier Transform is a mathematical technique used to transform a sequence of complex numbers into another sequence of complex numbers, representing the original sequence in the frequency domain. </a:t>
            </a:r>
          </a:p>
          <a:p>
            <a:pPr algn="just"/>
            <a:r>
              <a:rPr lang="en-US" sz="1800" dirty="0" smtClean="0"/>
              <a:t>This transformation helps analyze the frequency components of the signal, which is useful in various applications such as signal processing, image analysis, and data compression.</a:t>
            </a:r>
            <a:endParaRPr lang="en-IN" sz="1800" dirty="0"/>
          </a:p>
        </p:txBody>
      </p:sp>
      <p:pic>
        <p:nvPicPr>
          <p:cNvPr id="4" name="Picture 3"/>
          <p:cNvPicPr>
            <a:picLocks noChangeAspect="1"/>
          </p:cNvPicPr>
          <p:nvPr/>
        </p:nvPicPr>
        <p:blipFill>
          <a:blip r:embed="rId2"/>
          <a:stretch>
            <a:fillRect/>
          </a:stretch>
        </p:blipFill>
        <p:spPr>
          <a:xfrm>
            <a:off x="1244935" y="2901414"/>
            <a:ext cx="7148293" cy="2647433"/>
          </a:xfrm>
          <a:prstGeom prst="rect">
            <a:avLst/>
          </a:prstGeom>
        </p:spPr>
      </p:pic>
      <p:pic>
        <p:nvPicPr>
          <p:cNvPr id="5" name="Picture 4"/>
          <p:cNvPicPr>
            <a:picLocks noChangeAspect="1"/>
          </p:cNvPicPr>
          <p:nvPr/>
        </p:nvPicPr>
        <p:blipFill>
          <a:blip r:embed="rId3"/>
          <a:stretch>
            <a:fillRect/>
          </a:stretch>
        </p:blipFill>
        <p:spPr>
          <a:xfrm>
            <a:off x="1110762" y="5548847"/>
            <a:ext cx="6858957" cy="1238423"/>
          </a:xfrm>
          <a:prstGeom prst="rect">
            <a:avLst/>
          </a:prstGeom>
        </p:spPr>
      </p:pic>
      <p:grpSp>
        <p:nvGrpSpPr>
          <p:cNvPr id="6" name="Group 5"/>
          <p:cNvGrpSpPr/>
          <p:nvPr/>
        </p:nvGrpSpPr>
        <p:grpSpPr>
          <a:xfrm>
            <a:off x="7818339" y="106592"/>
            <a:ext cx="4129040" cy="1037928"/>
            <a:chOff x="3048000" y="3790499"/>
            <a:chExt cx="4129040" cy="1037928"/>
          </a:xfrm>
        </p:grpSpPr>
        <p:sp>
          <p:nvSpPr>
            <p:cNvPr id="7" name="TextBox 6"/>
            <p:cNvSpPr txBox="1"/>
            <p:nvPr/>
          </p:nvSpPr>
          <p:spPr>
            <a:xfrm>
              <a:off x="4089400" y="4071495"/>
              <a:ext cx="3087640" cy="400110"/>
            </a:xfrm>
            <a:prstGeom prst="rect">
              <a:avLst/>
            </a:prstGeom>
            <a:noFill/>
          </p:spPr>
          <p:txBody>
            <a:bodyPr wrap="none" rtlCol="0">
              <a:spAutoFit/>
            </a:bodyPr>
            <a:lstStyle/>
            <a:p>
              <a:r>
                <a:rPr lang="en-IN" sz="2000" dirty="0"/>
                <a:t>Quantum Computing Group</a:t>
              </a: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8000" y="3790499"/>
              <a:ext cx="1041400" cy="1037928"/>
            </a:xfrm>
            <a:prstGeom prst="rect">
              <a:avLst/>
            </a:prstGeom>
          </p:spPr>
        </p:pic>
      </p:grpSp>
      <p:sp>
        <p:nvSpPr>
          <p:cNvPr id="9" name="Footer Placeholder 8"/>
          <p:cNvSpPr>
            <a:spLocks noGrp="1"/>
          </p:cNvSpPr>
          <p:nvPr>
            <p:ph type="ftr" sz="quarter" idx="11"/>
          </p:nvPr>
        </p:nvSpPr>
        <p:spPr/>
        <p:txBody>
          <a:bodyPr/>
          <a:lstStyle/>
          <a:p>
            <a:r>
              <a:rPr lang="en-US" smtClean="0"/>
              <a:t>This is for study purpose only not for demonstration in public/commercial use</a:t>
            </a:r>
            <a:endParaRPr lang="en-US"/>
          </a:p>
        </p:txBody>
      </p:sp>
    </p:spTree>
    <p:extLst>
      <p:ext uri="{BB962C8B-B14F-4D97-AF65-F5344CB8AC3E}">
        <p14:creationId xmlns:p14="http://schemas.microsoft.com/office/powerpoint/2010/main" val="28743573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1327" y="1845105"/>
            <a:ext cx="9922764" cy="3838722"/>
          </a:xfrm>
        </p:spPr>
        <p:txBody>
          <a:bodyPr/>
          <a:lstStyle/>
          <a:p>
            <a:endParaRPr lang="en-IN"/>
          </a:p>
        </p:txBody>
      </p:sp>
      <p:sp>
        <p:nvSpPr>
          <p:cNvPr id="4" name="Footer Placeholder 3"/>
          <p:cNvSpPr>
            <a:spLocks noGrp="1"/>
          </p:cNvSpPr>
          <p:nvPr>
            <p:ph type="ftr" sz="quarter" idx="11"/>
          </p:nvPr>
        </p:nvSpPr>
        <p:spPr/>
        <p:txBody>
          <a:bodyPr/>
          <a:lstStyle/>
          <a:p>
            <a:r>
              <a:rPr lang="en-US" smtClean="0"/>
              <a:t>This is for study purpose only not for demonstration in public/commercial use</a:t>
            </a:r>
            <a:endParaRPr lang="en-US"/>
          </a:p>
        </p:txBody>
      </p:sp>
      <p:sp>
        <p:nvSpPr>
          <p:cNvPr id="5" name="Rectangle 4"/>
          <p:cNvSpPr/>
          <p:nvPr/>
        </p:nvSpPr>
        <p:spPr>
          <a:xfrm>
            <a:off x="3428508" y="2967335"/>
            <a:ext cx="5334987" cy="2554545"/>
          </a:xfrm>
          <a:prstGeom prst="rect">
            <a:avLst/>
          </a:prstGeom>
          <a:noFill/>
        </p:spPr>
        <p:txBody>
          <a:bodyPr wrap="none" lIns="91440" tIns="45720" rIns="91440" bIns="45720">
            <a:spAutoFit/>
          </a:bodyPr>
          <a:lstStyle/>
          <a:p>
            <a:pPr algn="ctr"/>
            <a:r>
              <a:rPr lang="en-US" sz="8000" b="1" cap="none" spc="0" dirty="0" smtClean="0">
                <a:ln w="9525">
                  <a:solidFill>
                    <a:schemeClr val="bg1"/>
                  </a:solidFill>
                  <a:prstDash val="solid"/>
                </a:ln>
                <a:solidFill>
                  <a:schemeClr val="tx1"/>
                </a:solidFill>
                <a:effectLst>
                  <a:outerShdw blurRad="12700" dist="38100" dir="2700000" algn="tl" rotWithShape="0">
                    <a:schemeClr val="bg1">
                      <a:lumMod val="50000"/>
                    </a:schemeClr>
                  </a:outerShdw>
                </a:effectLst>
              </a:rPr>
              <a:t>Thank You</a:t>
            </a:r>
          </a:p>
          <a:p>
            <a:pPr algn="ctr"/>
            <a:r>
              <a:rPr lang="en-US" sz="8000" b="1" dirty="0">
                <a:ln w="9525">
                  <a:solidFill>
                    <a:schemeClr val="bg1"/>
                  </a:solidFill>
                  <a:prstDash val="solid"/>
                </a:ln>
                <a:effectLst>
                  <a:outerShdw blurRad="12700" dist="38100" dir="2700000" algn="tl" rotWithShape="0">
                    <a:schemeClr val="bg1">
                      <a:lumMod val="50000"/>
                    </a:schemeClr>
                  </a:outerShdw>
                </a:effectLst>
              </a:rPr>
              <a:t>?</a:t>
            </a:r>
            <a:endPar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2540193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163494"/>
            <a:ext cx="9922764" cy="1294228"/>
          </a:xfrm>
        </p:spPr>
        <p:txBody>
          <a:bodyPr/>
          <a:lstStyle/>
          <a:p>
            <a:r>
              <a:rPr lang="en-IN" dirty="0" smtClean="0"/>
              <a:t>DFT Matrix Representation</a:t>
            </a:r>
            <a:endParaRPr lang="en-IN" dirty="0"/>
          </a:p>
        </p:txBody>
      </p:sp>
      <p:pic>
        <p:nvPicPr>
          <p:cNvPr id="4" name="Picture 3"/>
          <p:cNvPicPr>
            <a:picLocks noChangeAspect="1"/>
          </p:cNvPicPr>
          <p:nvPr/>
        </p:nvPicPr>
        <p:blipFill>
          <a:blip r:embed="rId2"/>
          <a:stretch>
            <a:fillRect/>
          </a:stretch>
        </p:blipFill>
        <p:spPr>
          <a:xfrm>
            <a:off x="1197120" y="1770924"/>
            <a:ext cx="8485895" cy="3649150"/>
          </a:xfrm>
          <a:prstGeom prst="rect">
            <a:avLst/>
          </a:prstGeom>
        </p:spPr>
      </p:pic>
      <p:grpSp>
        <p:nvGrpSpPr>
          <p:cNvPr id="5" name="Group 4"/>
          <p:cNvGrpSpPr/>
          <p:nvPr/>
        </p:nvGrpSpPr>
        <p:grpSpPr>
          <a:xfrm>
            <a:off x="7818339" y="106592"/>
            <a:ext cx="4129040" cy="1037928"/>
            <a:chOff x="3048000" y="3790499"/>
            <a:chExt cx="4129040" cy="1037928"/>
          </a:xfrm>
        </p:grpSpPr>
        <p:sp>
          <p:nvSpPr>
            <p:cNvPr id="6" name="TextBox 5"/>
            <p:cNvSpPr txBox="1"/>
            <p:nvPr/>
          </p:nvSpPr>
          <p:spPr>
            <a:xfrm>
              <a:off x="4089400" y="4071495"/>
              <a:ext cx="3087640" cy="400110"/>
            </a:xfrm>
            <a:prstGeom prst="rect">
              <a:avLst/>
            </a:prstGeom>
            <a:noFill/>
          </p:spPr>
          <p:txBody>
            <a:bodyPr wrap="none" rtlCol="0">
              <a:spAutoFit/>
            </a:bodyPr>
            <a:lstStyle/>
            <a:p>
              <a:r>
                <a:rPr lang="en-IN" sz="2000" dirty="0"/>
                <a:t>Quantum Computing Group</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0" y="3790499"/>
              <a:ext cx="1041400" cy="1037928"/>
            </a:xfrm>
            <a:prstGeom prst="rect">
              <a:avLst/>
            </a:prstGeom>
          </p:spPr>
        </p:pic>
      </p:grpSp>
      <p:sp>
        <p:nvSpPr>
          <p:cNvPr id="3" name="Footer Placeholder 2"/>
          <p:cNvSpPr>
            <a:spLocks noGrp="1"/>
          </p:cNvSpPr>
          <p:nvPr>
            <p:ph type="ftr" sz="quarter" idx="11"/>
          </p:nvPr>
        </p:nvSpPr>
        <p:spPr/>
        <p:txBody>
          <a:bodyPr/>
          <a:lstStyle/>
          <a:p>
            <a:r>
              <a:rPr lang="en-US" smtClean="0"/>
              <a:t>This is for study purpose only not for demonstration in public/commercial use</a:t>
            </a:r>
            <a:endParaRPr lang="en-US"/>
          </a:p>
        </p:txBody>
      </p:sp>
    </p:spTree>
    <p:extLst>
      <p:ext uri="{BB962C8B-B14F-4D97-AF65-F5344CB8AC3E}">
        <p14:creationId xmlns:p14="http://schemas.microsoft.com/office/powerpoint/2010/main" val="32776899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31967" y="1457679"/>
            <a:ext cx="7844645" cy="5208102"/>
          </a:xfrm>
          <a:prstGeom prst="rect">
            <a:avLst/>
          </a:prstGeom>
        </p:spPr>
      </p:pic>
      <p:grpSp>
        <p:nvGrpSpPr>
          <p:cNvPr id="3" name="Group 2"/>
          <p:cNvGrpSpPr/>
          <p:nvPr/>
        </p:nvGrpSpPr>
        <p:grpSpPr>
          <a:xfrm>
            <a:off x="7735212" y="272847"/>
            <a:ext cx="4129040" cy="1037928"/>
            <a:chOff x="3048000" y="3790499"/>
            <a:chExt cx="4129040" cy="1037928"/>
          </a:xfrm>
        </p:grpSpPr>
        <p:sp>
          <p:nvSpPr>
            <p:cNvPr id="5" name="TextBox 4"/>
            <p:cNvSpPr txBox="1"/>
            <p:nvPr/>
          </p:nvSpPr>
          <p:spPr>
            <a:xfrm>
              <a:off x="4089400" y="4071495"/>
              <a:ext cx="3087640" cy="400110"/>
            </a:xfrm>
            <a:prstGeom prst="rect">
              <a:avLst/>
            </a:prstGeom>
            <a:noFill/>
          </p:spPr>
          <p:txBody>
            <a:bodyPr wrap="none" rtlCol="0">
              <a:spAutoFit/>
            </a:bodyPr>
            <a:lstStyle/>
            <a:p>
              <a:r>
                <a:rPr lang="en-IN" sz="2000" dirty="0"/>
                <a:t>Quantum Computing Group</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0" y="3790499"/>
              <a:ext cx="1041400" cy="1037928"/>
            </a:xfrm>
            <a:prstGeom prst="rect">
              <a:avLst/>
            </a:prstGeom>
          </p:spPr>
        </p:pic>
      </p:grpSp>
      <p:sp>
        <p:nvSpPr>
          <p:cNvPr id="2" name="Footer Placeholder 1"/>
          <p:cNvSpPr>
            <a:spLocks noGrp="1"/>
          </p:cNvSpPr>
          <p:nvPr>
            <p:ph type="ftr" sz="quarter" idx="11"/>
          </p:nvPr>
        </p:nvSpPr>
        <p:spPr/>
        <p:txBody>
          <a:bodyPr/>
          <a:lstStyle/>
          <a:p>
            <a:r>
              <a:rPr lang="en-US" smtClean="0"/>
              <a:t>This is for study purpose only not for demonstration in public/commercial use</a:t>
            </a:r>
            <a:endParaRPr lang="en-US"/>
          </a:p>
        </p:txBody>
      </p:sp>
    </p:spTree>
    <p:extLst>
      <p:ext uri="{BB962C8B-B14F-4D97-AF65-F5344CB8AC3E}">
        <p14:creationId xmlns:p14="http://schemas.microsoft.com/office/powerpoint/2010/main" val="6221438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258972"/>
            <a:ext cx="9922764" cy="1294228"/>
          </a:xfrm>
        </p:spPr>
        <p:txBody>
          <a:bodyPr>
            <a:normAutofit/>
          </a:bodyPr>
          <a:lstStyle/>
          <a:p>
            <a:r>
              <a:rPr lang="en-IN" sz="3600" dirty="0" smtClean="0"/>
              <a:t>QFT: Mathematical Formulation</a:t>
            </a:r>
            <a:endParaRPr lang="en-IN" sz="3600" dirty="0"/>
          </a:p>
        </p:txBody>
      </p:sp>
      <p:pic>
        <p:nvPicPr>
          <p:cNvPr id="6" name="Picture 5"/>
          <p:cNvPicPr>
            <a:picLocks noChangeAspect="1"/>
          </p:cNvPicPr>
          <p:nvPr/>
        </p:nvPicPr>
        <p:blipFill>
          <a:blip r:embed="rId2"/>
          <a:stretch>
            <a:fillRect/>
          </a:stretch>
        </p:blipFill>
        <p:spPr>
          <a:xfrm>
            <a:off x="680810" y="2303706"/>
            <a:ext cx="10672990" cy="2085414"/>
          </a:xfrm>
          <a:prstGeom prst="rect">
            <a:avLst/>
          </a:prstGeom>
        </p:spPr>
      </p:pic>
      <p:grpSp>
        <p:nvGrpSpPr>
          <p:cNvPr id="4" name="Group 3"/>
          <p:cNvGrpSpPr/>
          <p:nvPr/>
        </p:nvGrpSpPr>
        <p:grpSpPr>
          <a:xfrm>
            <a:off x="7735212" y="272847"/>
            <a:ext cx="4129040" cy="1037928"/>
            <a:chOff x="3048000" y="3790499"/>
            <a:chExt cx="4129040" cy="1037928"/>
          </a:xfrm>
        </p:grpSpPr>
        <p:sp>
          <p:nvSpPr>
            <p:cNvPr id="5" name="TextBox 4"/>
            <p:cNvSpPr txBox="1"/>
            <p:nvPr/>
          </p:nvSpPr>
          <p:spPr>
            <a:xfrm>
              <a:off x="4089400" y="4071495"/>
              <a:ext cx="3087640" cy="400110"/>
            </a:xfrm>
            <a:prstGeom prst="rect">
              <a:avLst/>
            </a:prstGeom>
            <a:noFill/>
          </p:spPr>
          <p:txBody>
            <a:bodyPr wrap="none" rtlCol="0">
              <a:spAutoFit/>
            </a:bodyPr>
            <a:lstStyle/>
            <a:p>
              <a:r>
                <a:rPr lang="en-IN" sz="2000" dirty="0"/>
                <a:t>Quantum Computing Group</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0" y="3790499"/>
              <a:ext cx="1041400" cy="1037928"/>
            </a:xfrm>
            <a:prstGeom prst="rect">
              <a:avLst/>
            </a:prstGeom>
          </p:spPr>
        </p:pic>
      </p:grpSp>
      <p:sp>
        <p:nvSpPr>
          <p:cNvPr id="3" name="Footer Placeholder 2"/>
          <p:cNvSpPr>
            <a:spLocks noGrp="1"/>
          </p:cNvSpPr>
          <p:nvPr>
            <p:ph type="ftr" sz="quarter" idx="11"/>
          </p:nvPr>
        </p:nvSpPr>
        <p:spPr/>
        <p:txBody>
          <a:bodyPr/>
          <a:lstStyle/>
          <a:p>
            <a:r>
              <a:rPr lang="en-US" smtClean="0"/>
              <a:t>This is for study purpose only not for demonstration in public/commercial use</a:t>
            </a:r>
            <a:endParaRPr lang="en-US"/>
          </a:p>
        </p:txBody>
      </p:sp>
    </p:spTree>
    <p:extLst>
      <p:ext uri="{BB962C8B-B14F-4D97-AF65-F5344CB8AC3E}">
        <p14:creationId xmlns:p14="http://schemas.microsoft.com/office/powerpoint/2010/main" val="7892143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xmlns="" id="{8796F84F-2CFC-4ACB-1E06-8A7333E01C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8584E483-3A9B-4C67-DD54-3D34C0995065}"/>
              </a:ext>
            </a:extLst>
          </p:cNvPr>
          <p:cNvSpPr>
            <a:spLocks noGrp="1"/>
          </p:cNvSpPr>
          <p:nvPr>
            <p:ph type="title"/>
          </p:nvPr>
        </p:nvSpPr>
        <p:spPr>
          <a:xfrm>
            <a:off x="73152" y="188507"/>
            <a:ext cx="12015216" cy="936205"/>
          </a:xfrm>
        </p:spPr>
        <p:txBody>
          <a:bodyPr/>
          <a:lstStyle/>
          <a:p>
            <a:r>
              <a:rPr lang="en-US" dirty="0">
                <a:solidFill>
                  <a:schemeClr val="accent2">
                    <a:lumMod val="75000"/>
                  </a:schemeClr>
                </a:solidFill>
                <a:cs typeface="Times New Roman" panose="02020603050405020304" pitchFamily="18" charset="0"/>
              </a:rPr>
              <a:t>QFT</a:t>
            </a:r>
            <a:r>
              <a:rPr lang="en-US" baseline="-25000" dirty="0">
                <a:solidFill>
                  <a:schemeClr val="accent2">
                    <a:lumMod val="75000"/>
                  </a:schemeClr>
                </a:solidFill>
                <a:cs typeface="Times New Roman" panose="02020603050405020304" pitchFamily="18" charset="0"/>
              </a:rPr>
              <a:t>N</a:t>
            </a:r>
            <a:endParaRPr lang="en-US" dirty="0">
              <a:solidFill>
                <a:schemeClr val="accent2">
                  <a:lumMod val="75000"/>
                </a:schemeClr>
              </a:solidFill>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B42C26C5-271C-CB61-BB53-2E24C0ED09CF}"/>
                  </a:ext>
                </a:extLst>
              </p:cNvPr>
              <p:cNvSpPr>
                <a:spLocks noGrp="1"/>
              </p:cNvSpPr>
              <p:nvPr>
                <p:ph idx="1"/>
              </p:nvPr>
            </p:nvSpPr>
            <p:spPr>
              <a:xfrm>
                <a:off x="301752" y="1344168"/>
                <a:ext cx="11594592" cy="1894332"/>
              </a:xfrm>
            </p:spPr>
            <p:txBody>
              <a:bodyPr>
                <a:normAutofit/>
              </a:bodyPr>
              <a:lstStyle/>
              <a:p>
                <a:pPr marL="0" indent="0">
                  <a:buNone/>
                </a:pPr>
                <a:r>
                  <a:rPr lang="en-US" sz="2000" dirty="0">
                    <a:latin typeface="Cambria Math" panose="02040503050406030204" pitchFamily="18" charset="0"/>
                    <a:ea typeface="Cambria Math" panose="02040503050406030204" pitchFamily="18" charset="0"/>
                  </a:rPr>
                  <a:t>We saw </a:t>
                </a:r>
                <a14:m>
                  <m:oMath xmlns:m="http://schemas.openxmlformats.org/officeDocument/2006/math">
                    <m:f>
                      <m:fPr>
                        <m:ctrlPr>
                          <a:rPr lang="en-US" sz="200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𝑁</m:t>
                        </m:r>
                      </m:den>
                    </m:f>
                  </m:oMath>
                </a14:m>
                <a:r>
                  <a:rPr lang="en-US" sz="2000" dirty="0">
                    <a:latin typeface="Cambria Math" panose="02040503050406030204" pitchFamily="18" charset="0"/>
                    <a:ea typeface="Cambria Math" panose="02040503050406030204" pitchFamily="18" charset="0"/>
                  </a:rPr>
                  <a:t>DFT</a:t>
                </a:r>
                <a:r>
                  <a:rPr lang="en-US" sz="2000" baseline="-25000" dirty="0">
                    <a:latin typeface="Cambria Math" panose="02040503050406030204" pitchFamily="18" charset="0"/>
                    <a:ea typeface="Cambria Math" panose="02040503050406030204" pitchFamily="18" charset="0"/>
                  </a:rPr>
                  <a:t>N </a:t>
                </a:r>
                <a:r>
                  <a:rPr lang="en-US" sz="2000" dirty="0">
                    <a:latin typeface="Cambria Math" panose="02040503050406030204" pitchFamily="18" charset="0"/>
                    <a:ea typeface="Cambria Math" panose="02040503050406030204" pitchFamily="18" charset="0"/>
                  </a:rPr>
                  <a:t>is unitary. If we implemented this on a quantum computer, this is the </a:t>
                </a:r>
                <a:r>
                  <a:rPr lang="en-US" sz="2000" b="1" dirty="0">
                    <a:latin typeface="Cambria Math" panose="02040503050406030204" pitchFamily="18" charset="0"/>
                    <a:ea typeface="Cambria Math" panose="02040503050406030204" pitchFamily="18" charset="0"/>
                  </a:rPr>
                  <a:t>Quantum Fourier Transform! </a:t>
                </a:r>
              </a:p>
              <a:p>
                <a:pPr marL="0" indent="0">
                  <a:buNone/>
                </a:pPr>
                <a:endParaRPr lang="en-US" sz="2000" b="0" dirty="0">
                  <a:latin typeface="Cambria Math" panose="02040503050406030204" pitchFamily="18" charset="0"/>
                  <a:ea typeface="Cambria Math" panose="02040503050406030204" pitchFamily="18" charset="0"/>
                </a:endParaRPr>
              </a:p>
              <a:p>
                <a:pPr marL="0" indent="0">
                  <a:buNone/>
                </a:pPr>
                <a:endParaRPr lang="en-US" sz="2000" dirty="0">
                  <a:latin typeface="Cambria Math" panose="02040503050406030204" pitchFamily="18" charset="0"/>
                  <a:ea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B42C26C5-271C-CB61-BB53-2E24C0ED09CF}"/>
                  </a:ext>
                </a:extLst>
              </p:cNvPr>
              <p:cNvSpPr>
                <a:spLocks noGrp="1" noRot="1" noChangeAspect="1" noMove="1" noResize="1" noEditPoints="1" noAdjustHandles="1" noChangeArrowheads="1" noChangeShapeType="1" noTextEdit="1"/>
              </p:cNvSpPr>
              <p:nvPr>
                <p:ph idx="1"/>
              </p:nvPr>
            </p:nvSpPr>
            <p:spPr>
              <a:xfrm>
                <a:off x="301752" y="1344168"/>
                <a:ext cx="11594592" cy="1894332"/>
              </a:xfrm>
              <a:blipFill>
                <a:blip r:embed="rId2"/>
                <a:stretch>
                  <a:fillRect l="-578"/>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xmlns="" id="{3BFEA7C5-C9E3-D568-98EF-3CBADDE9F135}"/>
              </a:ext>
            </a:extLst>
          </p:cNvPr>
          <p:cNvSpPr txBox="1"/>
          <p:nvPr/>
        </p:nvSpPr>
        <p:spPr>
          <a:xfrm>
            <a:off x="2648328" y="3284049"/>
            <a:ext cx="1280160" cy="461665"/>
          </a:xfrm>
          <a:prstGeom prst="rect">
            <a:avLst/>
          </a:prstGeom>
          <a:noFill/>
        </p:spPr>
        <p:txBody>
          <a:bodyPr wrap="square">
            <a:spAutoFit/>
          </a:bodyPr>
          <a:lstStyle/>
          <a:p>
            <a:r>
              <a:rPr lang="en-US" sz="2400" dirty="0">
                <a:solidFill>
                  <a:srgbClr val="FF0000"/>
                </a:solidFill>
                <a:latin typeface="Cambria Math" panose="02040503050406030204" pitchFamily="18" charset="0"/>
                <a:ea typeface="Cambria Math" panose="02040503050406030204" pitchFamily="18" charset="0"/>
              </a:rPr>
              <a:t>QFT</a:t>
            </a:r>
            <a:r>
              <a:rPr lang="en-US" sz="2400" baseline="-25000" dirty="0">
                <a:solidFill>
                  <a:srgbClr val="FF0000"/>
                </a:solidFill>
                <a:latin typeface="Cambria Math" panose="02040503050406030204" pitchFamily="18" charset="0"/>
                <a:ea typeface="Cambria Math" panose="02040503050406030204" pitchFamily="18" charset="0"/>
              </a:rPr>
              <a:t>N</a:t>
            </a:r>
            <a:r>
              <a:rPr lang="en-US" sz="2400" dirty="0">
                <a:solidFill>
                  <a:srgbClr val="FF0000"/>
                </a:solidFill>
                <a:latin typeface="Cambria Math" panose="02040503050406030204" pitchFamily="18" charset="0"/>
                <a:ea typeface="Cambria Math" panose="02040503050406030204" pitchFamily="18" charset="0"/>
              </a:rPr>
              <a:t>=</a:t>
            </a:r>
            <a:endParaRPr lang="en-US" sz="2400" dirty="0">
              <a:solidFill>
                <a:srgbClr val="FF0000"/>
              </a:solidFill>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xmlns="" id="{F0774915-5779-CA5B-0A89-C16E2FDB1F38}"/>
                  </a:ext>
                </a:extLst>
              </p:cNvPr>
              <p:cNvSpPr txBox="1"/>
              <p:nvPr/>
            </p:nvSpPr>
            <p:spPr>
              <a:xfrm>
                <a:off x="3443856" y="3099461"/>
                <a:ext cx="1389886" cy="8352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2400" i="1" smtClean="0">
                              <a:solidFill>
                                <a:srgbClr val="FF0000"/>
                              </a:solidFill>
                              <a:latin typeface="Cambria Math" panose="02040503050406030204" pitchFamily="18" charset="0"/>
                              <a:ea typeface="Cambria Math" panose="02040503050406030204" pitchFamily="18" charset="0"/>
                            </a:rPr>
                          </m:ctrlPr>
                        </m:fPr>
                        <m:num>
                          <m:r>
                            <a:rPr lang="en-US" sz="2400" b="0" i="1" smtClean="0">
                              <a:solidFill>
                                <a:srgbClr val="FF0000"/>
                              </a:solidFill>
                              <a:latin typeface="Cambria Math" panose="02040503050406030204" pitchFamily="18" charset="0"/>
                              <a:ea typeface="Cambria Math" panose="02040503050406030204" pitchFamily="18" charset="0"/>
                            </a:rPr>
                            <m:t>1</m:t>
                          </m:r>
                        </m:num>
                        <m:den>
                          <m:r>
                            <a:rPr lang="en-US" sz="2400" b="0" i="1" smtClean="0">
                              <a:solidFill>
                                <a:srgbClr val="FF0000"/>
                              </a:solidFill>
                              <a:latin typeface="Cambria Math" panose="02040503050406030204" pitchFamily="18" charset="0"/>
                              <a:ea typeface="Cambria Math" panose="02040503050406030204" pitchFamily="18" charset="0"/>
                            </a:rPr>
                            <m:t>√</m:t>
                          </m:r>
                          <m:r>
                            <a:rPr lang="en-US" sz="2400" b="0" i="1" smtClean="0">
                              <a:solidFill>
                                <a:srgbClr val="FF0000"/>
                              </a:solidFill>
                              <a:latin typeface="Cambria Math" panose="02040503050406030204" pitchFamily="18" charset="0"/>
                              <a:ea typeface="Cambria Math" panose="02040503050406030204" pitchFamily="18" charset="0"/>
                            </a:rPr>
                            <m:t>𝑁</m:t>
                          </m:r>
                        </m:den>
                      </m:f>
                    </m:oMath>
                  </m:oMathPara>
                </a14:m>
                <a:endParaRPr lang="en-US" sz="2400" dirty="0"/>
              </a:p>
            </p:txBody>
          </p:sp>
        </mc:Choice>
        <mc:Fallback xmlns="">
          <p:sp>
            <p:nvSpPr>
              <p:cNvPr id="14" name="TextBox 13">
                <a:extLst>
                  <a:ext uri="{FF2B5EF4-FFF2-40B4-BE49-F238E27FC236}">
                    <a16:creationId xmlns:a16="http://schemas.microsoft.com/office/drawing/2014/main" id="{F0774915-5779-CA5B-0A89-C16E2FDB1F38}"/>
                  </a:ext>
                </a:extLst>
              </p:cNvPr>
              <p:cNvSpPr txBox="1">
                <a:spLocks noRot="1" noChangeAspect="1" noMove="1" noResize="1" noEditPoints="1" noAdjustHandles="1" noChangeArrowheads="1" noChangeShapeType="1" noTextEdit="1"/>
              </p:cNvSpPr>
              <p:nvPr/>
            </p:nvSpPr>
            <p:spPr>
              <a:xfrm>
                <a:off x="3443856" y="3099461"/>
                <a:ext cx="1389886" cy="835293"/>
              </a:xfrm>
              <a:prstGeom prst="rect">
                <a:avLst/>
              </a:prstGeom>
              <a:blipFill>
                <a:blip r:embed="rId3"/>
                <a:stretch>
                  <a:fillRect/>
                </a:stretch>
              </a:blipFill>
            </p:spPr>
            <p:txBody>
              <a:bodyPr/>
              <a:lstStyle/>
              <a:p>
                <a:r>
                  <a:rPr lang="en-US">
                    <a:noFill/>
                  </a:rPr>
                  <a:t> </a:t>
                </a:r>
              </a:p>
            </p:txBody>
          </p:sp>
        </mc:Fallback>
      </mc:AlternateContent>
      <p:pic>
        <p:nvPicPr>
          <p:cNvPr id="15" name="Picture 14">
            <a:extLst>
              <a:ext uri="{FF2B5EF4-FFF2-40B4-BE49-F238E27FC236}">
                <a16:creationId xmlns:a16="http://schemas.microsoft.com/office/drawing/2014/main" xmlns="" id="{AEC28C63-F2CA-A0D1-B460-56C86BB38552}"/>
              </a:ext>
            </a:extLst>
          </p:cNvPr>
          <p:cNvPicPr>
            <a:picLocks noChangeAspect="1"/>
          </p:cNvPicPr>
          <p:nvPr/>
        </p:nvPicPr>
        <p:blipFill>
          <a:blip r:embed="rId4"/>
          <a:srcRect l="20471"/>
          <a:stretch/>
        </p:blipFill>
        <p:spPr>
          <a:xfrm>
            <a:off x="4413120" y="2223514"/>
            <a:ext cx="5639567" cy="2264003"/>
          </a:xfrm>
          <a:prstGeom prst="rect">
            <a:avLst/>
          </a:prstGeom>
        </p:spPr>
      </p:pic>
      <p:grpSp>
        <p:nvGrpSpPr>
          <p:cNvPr id="7" name="Group 6"/>
          <p:cNvGrpSpPr/>
          <p:nvPr/>
        </p:nvGrpSpPr>
        <p:grpSpPr>
          <a:xfrm>
            <a:off x="7730023" y="95151"/>
            <a:ext cx="4129040" cy="1037928"/>
            <a:chOff x="3048000" y="3790499"/>
            <a:chExt cx="4129040" cy="1037928"/>
          </a:xfrm>
        </p:grpSpPr>
        <p:sp>
          <p:nvSpPr>
            <p:cNvPr id="8" name="TextBox 7"/>
            <p:cNvSpPr txBox="1"/>
            <p:nvPr/>
          </p:nvSpPr>
          <p:spPr>
            <a:xfrm>
              <a:off x="4089400" y="4071495"/>
              <a:ext cx="3087640" cy="400110"/>
            </a:xfrm>
            <a:prstGeom prst="rect">
              <a:avLst/>
            </a:prstGeom>
            <a:noFill/>
          </p:spPr>
          <p:txBody>
            <a:bodyPr wrap="none" rtlCol="0">
              <a:spAutoFit/>
            </a:bodyPr>
            <a:lstStyle/>
            <a:p>
              <a:r>
                <a:rPr lang="en-IN" sz="2000" dirty="0"/>
                <a:t>Quantum Computing Group</a:t>
              </a:r>
            </a:p>
          </p:txBody>
        </p:sp>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48000" y="3790499"/>
              <a:ext cx="1041400" cy="1037928"/>
            </a:xfrm>
            <a:prstGeom prst="rect">
              <a:avLst/>
            </a:prstGeom>
          </p:spPr>
        </p:pic>
      </p:grpSp>
      <p:sp>
        <p:nvSpPr>
          <p:cNvPr id="4" name="Footer Placeholder 3"/>
          <p:cNvSpPr>
            <a:spLocks noGrp="1"/>
          </p:cNvSpPr>
          <p:nvPr>
            <p:ph type="ftr" sz="quarter" idx="11"/>
          </p:nvPr>
        </p:nvSpPr>
        <p:spPr/>
        <p:txBody>
          <a:bodyPr/>
          <a:lstStyle/>
          <a:p>
            <a:r>
              <a:rPr lang="en-US" smtClean="0"/>
              <a:t>This is for study purpose only not for demonstration in public/commercial use</a:t>
            </a:r>
            <a:endParaRPr lang="en-US"/>
          </a:p>
        </p:txBody>
      </p:sp>
    </p:spTree>
    <p:extLst>
      <p:ext uri="{BB962C8B-B14F-4D97-AF65-F5344CB8AC3E}">
        <p14:creationId xmlns:p14="http://schemas.microsoft.com/office/powerpoint/2010/main" val="42568364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xmlns="" id="{E9021586-14D5-0908-75C8-90C79F2AB0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0DA04B9C-B11D-1855-C963-E9BD06827F47}"/>
              </a:ext>
            </a:extLst>
          </p:cNvPr>
          <p:cNvSpPr>
            <a:spLocks noGrp="1"/>
          </p:cNvSpPr>
          <p:nvPr>
            <p:ph type="title"/>
          </p:nvPr>
        </p:nvSpPr>
        <p:spPr>
          <a:xfrm>
            <a:off x="73152" y="188507"/>
            <a:ext cx="12015216" cy="936205"/>
          </a:xfrm>
        </p:spPr>
        <p:txBody>
          <a:bodyPr/>
          <a:lstStyle/>
          <a:p>
            <a:r>
              <a:rPr lang="en-US" dirty="0">
                <a:solidFill>
                  <a:schemeClr val="accent2">
                    <a:lumMod val="75000"/>
                  </a:schemeClr>
                </a:solidFill>
                <a:cs typeface="Times New Roman" panose="02020603050405020304" pitchFamily="18" charset="0"/>
              </a:rPr>
              <a:t>QFT</a:t>
            </a:r>
            <a:r>
              <a:rPr lang="en-US" baseline="-25000" dirty="0">
                <a:solidFill>
                  <a:schemeClr val="accent2">
                    <a:lumMod val="75000"/>
                  </a:schemeClr>
                </a:solidFill>
                <a:cs typeface="Times New Roman" panose="02020603050405020304" pitchFamily="18" charset="0"/>
              </a:rPr>
              <a:t>N</a:t>
            </a:r>
            <a:endParaRPr lang="en-US" dirty="0">
              <a:solidFill>
                <a:schemeClr val="accent2">
                  <a:lumMod val="75000"/>
                </a:schemeClr>
              </a:solidFill>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914C0EE4-4898-D81B-74C1-2989990B8E63}"/>
                  </a:ext>
                </a:extLst>
              </p:cNvPr>
              <p:cNvSpPr>
                <a:spLocks noGrp="1"/>
              </p:cNvSpPr>
              <p:nvPr>
                <p:ph idx="1"/>
              </p:nvPr>
            </p:nvSpPr>
            <p:spPr>
              <a:xfrm>
                <a:off x="301752" y="1344168"/>
                <a:ext cx="11594592" cy="1894332"/>
              </a:xfrm>
            </p:spPr>
            <p:txBody>
              <a:bodyPr>
                <a:normAutofit/>
              </a:bodyPr>
              <a:lstStyle/>
              <a:p>
                <a:pPr marL="0" indent="0">
                  <a:buNone/>
                </a:pPr>
                <a:r>
                  <a:rPr lang="en-US" sz="2000" dirty="0">
                    <a:latin typeface="Cambria Math" panose="02040503050406030204" pitchFamily="18" charset="0"/>
                    <a:ea typeface="Cambria Math" panose="02040503050406030204" pitchFamily="18" charset="0"/>
                  </a:rPr>
                  <a:t>We saw </a:t>
                </a:r>
                <a14:m>
                  <m:oMath xmlns:m="http://schemas.openxmlformats.org/officeDocument/2006/math">
                    <m:f>
                      <m:fPr>
                        <m:ctrlPr>
                          <a:rPr lang="en-US" sz="200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𝑁</m:t>
                        </m:r>
                      </m:den>
                    </m:f>
                  </m:oMath>
                </a14:m>
                <a:r>
                  <a:rPr lang="en-US" sz="2000" dirty="0">
                    <a:latin typeface="Cambria Math" panose="02040503050406030204" pitchFamily="18" charset="0"/>
                    <a:ea typeface="Cambria Math" panose="02040503050406030204" pitchFamily="18" charset="0"/>
                  </a:rPr>
                  <a:t>DFT</a:t>
                </a:r>
                <a:r>
                  <a:rPr lang="en-US" sz="2000" baseline="-25000" dirty="0">
                    <a:latin typeface="Cambria Math" panose="02040503050406030204" pitchFamily="18" charset="0"/>
                    <a:ea typeface="Cambria Math" panose="02040503050406030204" pitchFamily="18" charset="0"/>
                  </a:rPr>
                  <a:t>N </a:t>
                </a:r>
                <a:r>
                  <a:rPr lang="en-US" sz="2000" dirty="0">
                    <a:latin typeface="Cambria Math" panose="02040503050406030204" pitchFamily="18" charset="0"/>
                    <a:ea typeface="Cambria Math" panose="02040503050406030204" pitchFamily="18" charset="0"/>
                  </a:rPr>
                  <a:t>is unitary. If we implemented this on a quantum computer, this is the </a:t>
                </a:r>
                <a:r>
                  <a:rPr lang="en-US" sz="2000" b="1" dirty="0">
                    <a:latin typeface="Cambria Math" panose="02040503050406030204" pitchFamily="18" charset="0"/>
                    <a:ea typeface="Cambria Math" panose="02040503050406030204" pitchFamily="18" charset="0"/>
                  </a:rPr>
                  <a:t>Quantum Fourier Transform! </a:t>
                </a:r>
              </a:p>
              <a:p>
                <a:pPr marL="0" indent="0">
                  <a:buNone/>
                </a:pPr>
                <a:endParaRPr lang="en-US" sz="2000" b="0" dirty="0">
                  <a:latin typeface="Cambria Math" panose="02040503050406030204" pitchFamily="18" charset="0"/>
                  <a:ea typeface="Cambria Math" panose="02040503050406030204" pitchFamily="18" charset="0"/>
                </a:endParaRPr>
              </a:p>
              <a:p>
                <a:pPr marL="0" indent="0">
                  <a:buNone/>
                </a:pPr>
                <a:endParaRPr lang="en-US" sz="2000" dirty="0">
                  <a:latin typeface="Cambria Math" panose="02040503050406030204" pitchFamily="18" charset="0"/>
                  <a:ea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914C0EE4-4898-D81B-74C1-2989990B8E63}"/>
                  </a:ext>
                </a:extLst>
              </p:cNvPr>
              <p:cNvSpPr>
                <a:spLocks noGrp="1" noRot="1" noChangeAspect="1" noMove="1" noResize="1" noEditPoints="1" noAdjustHandles="1" noChangeArrowheads="1" noChangeShapeType="1" noTextEdit="1"/>
              </p:cNvSpPr>
              <p:nvPr>
                <p:ph idx="1"/>
              </p:nvPr>
            </p:nvSpPr>
            <p:spPr>
              <a:xfrm>
                <a:off x="301752" y="1344168"/>
                <a:ext cx="11594592" cy="1894332"/>
              </a:xfrm>
              <a:blipFill>
                <a:blip r:embed="rId2"/>
                <a:stretch>
                  <a:fillRect l="-578"/>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xmlns="" id="{96E9858F-9B6D-67B1-B163-C62C928427C9}"/>
              </a:ext>
            </a:extLst>
          </p:cNvPr>
          <p:cNvSpPr txBox="1"/>
          <p:nvPr/>
        </p:nvSpPr>
        <p:spPr>
          <a:xfrm>
            <a:off x="2648328" y="3284049"/>
            <a:ext cx="1280160" cy="461665"/>
          </a:xfrm>
          <a:prstGeom prst="rect">
            <a:avLst/>
          </a:prstGeom>
          <a:noFill/>
        </p:spPr>
        <p:txBody>
          <a:bodyPr wrap="square">
            <a:spAutoFit/>
          </a:bodyPr>
          <a:lstStyle/>
          <a:p>
            <a:r>
              <a:rPr lang="en-US" sz="2400" dirty="0">
                <a:solidFill>
                  <a:srgbClr val="FF0000"/>
                </a:solidFill>
                <a:latin typeface="Cambria Math" panose="02040503050406030204" pitchFamily="18" charset="0"/>
                <a:ea typeface="Cambria Math" panose="02040503050406030204" pitchFamily="18" charset="0"/>
              </a:rPr>
              <a:t>QFT</a:t>
            </a:r>
            <a:r>
              <a:rPr lang="en-US" sz="2400" baseline="-25000" dirty="0">
                <a:solidFill>
                  <a:srgbClr val="FF0000"/>
                </a:solidFill>
                <a:latin typeface="Cambria Math" panose="02040503050406030204" pitchFamily="18" charset="0"/>
                <a:ea typeface="Cambria Math" panose="02040503050406030204" pitchFamily="18" charset="0"/>
              </a:rPr>
              <a:t>N</a:t>
            </a:r>
            <a:r>
              <a:rPr lang="en-US" sz="2400" dirty="0">
                <a:solidFill>
                  <a:srgbClr val="FF0000"/>
                </a:solidFill>
                <a:latin typeface="Cambria Math" panose="02040503050406030204" pitchFamily="18" charset="0"/>
                <a:ea typeface="Cambria Math" panose="02040503050406030204" pitchFamily="18" charset="0"/>
              </a:rPr>
              <a:t>=</a:t>
            </a:r>
            <a:endParaRPr lang="en-US" sz="2400" dirty="0">
              <a:solidFill>
                <a:srgbClr val="FF0000"/>
              </a:solidFill>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xmlns="" id="{BDE58EAE-26AE-9E6A-06F2-6B0166876482}"/>
                  </a:ext>
                </a:extLst>
              </p:cNvPr>
              <p:cNvSpPr txBox="1"/>
              <p:nvPr/>
            </p:nvSpPr>
            <p:spPr>
              <a:xfrm>
                <a:off x="3443856" y="3099461"/>
                <a:ext cx="1389886" cy="8352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sz="2400" i="1" smtClean="0">
                              <a:solidFill>
                                <a:srgbClr val="FF0000"/>
                              </a:solidFill>
                              <a:latin typeface="Cambria Math" panose="02040503050406030204" pitchFamily="18" charset="0"/>
                              <a:ea typeface="Cambria Math" panose="02040503050406030204" pitchFamily="18" charset="0"/>
                            </a:rPr>
                          </m:ctrlPr>
                        </m:fPr>
                        <m:num>
                          <m:r>
                            <a:rPr lang="en-US" sz="2400" b="0" i="1" smtClean="0">
                              <a:solidFill>
                                <a:srgbClr val="FF0000"/>
                              </a:solidFill>
                              <a:latin typeface="Cambria Math" panose="02040503050406030204" pitchFamily="18" charset="0"/>
                              <a:ea typeface="Cambria Math" panose="02040503050406030204" pitchFamily="18" charset="0"/>
                            </a:rPr>
                            <m:t>1</m:t>
                          </m:r>
                        </m:num>
                        <m:den>
                          <m:r>
                            <a:rPr lang="en-US" sz="2400" b="0" i="1" smtClean="0">
                              <a:solidFill>
                                <a:srgbClr val="FF0000"/>
                              </a:solidFill>
                              <a:latin typeface="Cambria Math" panose="02040503050406030204" pitchFamily="18" charset="0"/>
                              <a:ea typeface="Cambria Math" panose="02040503050406030204" pitchFamily="18" charset="0"/>
                            </a:rPr>
                            <m:t>√</m:t>
                          </m:r>
                          <m:r>
                            <a:rPr lang="en-US" sz="2400" b="0" i="1" smtClean="0">
                              <a:solidFill>
                                <a:srgbClr val="FF0000"/>
                              </a:solidFill>
                              <a:latin typeface="Cambria Math" panose="02040503050406030204" pitchFamily="18" charset="0"/>
                              <a:ea typeface="Cambria Math" panose="02040503050406030204" pitchFamily="18" charset="0"/>
                            </a:rPr>
                            <m:t>𝑁</m:t>
                          </m:r>
                        </m:den>
                      </m:f>
                    </m:oMath>
                  </m:oMathPara>
                </a14:m>
                <a:endParaRPr lang="en-US" sz="2400" dirty="0"/>
              </a:p>
            </p:txBody>
          </p:sp>
        </mc:Choice>
        <mc:Fallback xmlns="">
          <p:sp>
            <p:nvSpPr>
              <p:cNvPr id="14" name="TextBox 13">
                <a:extLst>
                  <a:ext uri="{FF2B5EF4-FFF2-40B4-BE49-F238E27FC236}">
                    <a16:creationId xmlns:a16="http://schemas.microsoft.com/office/drawing/2014/main" id="{BDE58EAE-26AE-9E6A-06F2-6B0166876482}"/>
                  </a:ext>
                </a:extLst>
              </p:cNvPr>
              <p:cNvSpPr txBox="1">
                <a:spLocks noRot="1" noChangeAspect="1" noMove="1" noResize="1" noEditPoints="1" noAdjustHandles="1" noChangeArrowheads="1" noChangeShapeType="1" noTextEdit="1"/>
              </p:cNvSpPr>
              <p:nvPr/>
            </p:nvSpPr>
            <p:spPr>
              <a:xfrm>
                <a:off x="3443856" y="3099461"/>
                <a:ext cx="1389886" cy="835293"/>
              </a:xfrm>
              <a:prstGeom prst="rect">
                <a:avLst/>
              </a:prstGeom>
              <a:blipFill>
                <a:blip r:embed="rId3"/>
                <a:stretch>
                  <a:fillRect/>
                </a:stretch>
              </a:blipFill>
            </p:spPr>
            <p:txBody>
              <a:bodyPr/>
              <a:lstStyle/>
              <a:p>
                <a:r>
                  <a:rPr lang="en-US">
                    <a:noFill/>
                  </a:rPr>
                  <a:t> </a:t>
                </a:r>
              </a:p>
            </p:txBody>
          </p:sp>
        </mc:Fallback>
      </mc:AlternateContent>
      <p:pic>
        <p:nvPicPr>
          <p:cNvPr id="15" name="Picture 14">
            <a:extLst>
              <a:ext uri="{FF2B5EF4-FFF2-40B4-BE49-F238E27FC236}">
                <a16:creationId xmlns:a16="http://schemas.microsoft.com/office/drawing/2014/main" xmlns="" id="{F2977B0F-42F5-F1A3-1E7B-0F146B956749}"/>
              </a:ext>
            </a:extLst>
          </p:cNvPr>
          <p:cNvPicPr>
            <a:picLocks noChangeAspect="1"/>
          </p:cNvPicPr>
          <p:nvPr/>
        </p:nvPicPr>
        <p:blipFill>
          <a:blip r:embed="rId4"/>
          <a:srcRect l="20471"/>
          <a:stretch/>
        </p:blipFill>
        <p:spPr>
          <a:xfrm>
            <a:off x="4413120" y="2223514"/>
            <a:ext cx="5639567" cy="2264003"/>
          </a:xfrm>
          <a:prstGeom prst="rect">
            <a:avLst/>
          </a:prstGeom>
        </p:spPr>
      </p:pic>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xmlns="" id="{B5080091-7B1E-C97C-AA31-EE79D2860D10}"/>
                  </a:ext>
                </a:extLst>
              </p:cNvPr>
              <p:cNvSpPr txBox="1">
                <a:spLocks/>
              </p:cNvSpPr>
              <p:nvPr/>
            </p:nvSpPr>
            <p:spPr>
              <a:xfrm>
                <a:off x="301752" y="4811658"/>
                <a:ext cx="11594592" cy="1894332"/>
              </a:xfrm>
              <a:prstGeom prst="rect">
                <a:avLst/>
              </a:prstGeom>
            </p:spPr>
            <p:txBody>
              <a:bodyPr vert="horz" lIns="91440" tIns="45720" rIns="91440" bIns="45720" rtlCol="0">
                <a:normAutofit/>
              </a:bodyPr>
              <a:lst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ambria Math" panose="02040503050406030204" pitchFamily="18" charset="0"/>
                    <a:ea typeface="Cambria Math" panose="02040503050406030204" pitchFamily="18" charset="0"/>
                  </a:rPr>
                  <a:t>That is, given some </a:t>
                </a:r>
                <a14:m>
                  <m:oMath xmlns:m="http://schemas.openxmlformats.org/officeDocument/2006/math">
                    <m:d>
                      <m:dPr>
                        <m:begChr m:val="|"/>
                        <m:endChr m:val="⟩"/>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𝜓</m:t>
                        </m:r>
                      </m:e>
                    </m:d>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ℂ</m:t>
                        </m:r>
                      </m:e>
                      <m:sup>
                        <m:r>
                          <a:rPr lang="en-US" sz="2000" b="0" i="1" smtClean="0">
                            <a:latin typeface="Cambria Math" panose="02040503050406030204" pitchFamily="18" charset="0"/>
                            <a:ea typeface="Cambria Math" panose="02040503050406030204" pitchFamily="18" charset="0"/>
                          </a:rPr>
                          <m:t>𝑁</m:t>
                        </m:r>
                      </m:sup>
                    </m:sSup>
                  </m:oMath>
                </a14:m>
                <a:r>
                  <a:rPr lang="en-US" sz="2000" dirty="0">
                    <a:latin typeface="Cambria Math" panose="02040503050406030204" pitchFamily="18" charset="0"/>
                    <a:ea typeface="Cambria Math" panose="02040503050406030204" pitchFamily="18" charset="0"/>
                  </a:rPr>
                  <a:t>, nature allows us to map the normalized DFT to a quantum information system. The only problem is that for an </a:t>
                </a:r>
                <a:r>
                  <a:rPr lang="en-US" sz="2000" dirty="0">
                    <a:solidFill>
                      <a:srgbClr val="FF0000"/>
                    </a:solidFill>
                    <a:latin typeface="Cambria Math" panose="02040503050406030204" pitchFamily="18" charset="0"/>
                    <a:ea typeface="Cambria Math" panose="02040503050406030204" pitchFamily="18" charset="0"/>
                  </a:rPr>
                  <a:t>n</a:t>
                </a:r>
                <a:r>
                  <a:rPr lang="en-US" sz="2000" dirty="0">
                    <a:latin typeface="Cambria Math" panose="02040503050406030204" pitchFamily="18" charset="0"/>
                    <a:ea typeface="Cambria Math" panose="02040503050406030204" pitchFamily="18" charset="0"/>
                  </a:rPr>
                  <a:t> qubit system, the dimension is </a:t>
                </a:r>
                <a14:m>
                  <m:oMath xmlns:m="http://schemas.openxmlformats.org/officeDocument/2006/math">
                    <m:sSup>
                      <m:sSupPr>
                        <m:ctrlPr>
                          <a:rPr lang="en-US" sz="2000" b="0" i="1" smtClean="0">
                            <a:solidFill>
                              <a:srgbClr val="FF0000"/>
                            </a:solidFill>
                            <a:latin typeface="Cambria Math" panose="02040503050406030204" pitchFamily="18" charset="0"/>
                            <a:ea typeface="Cambria Math" panose="02040503050406030204" pitchFamily="18" charset="0"/>
                          </a:rPr>
                        </m:ctrlPr>
                      </m:sSupPr>
                      <m:e>
                        <m:r>
                          <m:rPr>
                            <m:sty m:val="p"/>
                          </m:rPr>
                          <a:rPr lang="en-US" sz="2000" b="0" i="0" smtClean="0">
                            <a:solidFill>
                              <a:srgbClr val="FF0000"/>
                            </a:solidFill>
                            <a:latin typeface="Cambria Math" panose="02040503050406030204" pitchFamily="18" charset="0"/>
                            <a:ea typeface="Cambria Math" panose="02040503050406030204" pitchFamily="18" charset="0"/>
                          </a:rPr>
                          <m:t>N</m:t>
                        </m:r>
                        <m:r>
                          <a:rPr lang="en-US" sz="2000" b="0" i="0" smtClean="0">
                            <a:solidFill>
                              <a:srgbClr val="FF0000"/>
                            </a:solidFill>
                            <a:latin typeface="Cambria Math" panose="02040503050406030204" pitchFamily="18" charset="0"/>
                            <a:ea typeface="Cambria Math" panose="02040503050406030204" pitchFamily="18" charset="0"/>
                          </a:rPr>
                          <m:t>= 2</m:t>
                        </m:r>
                      </m:e>
                      <m:sup>
                        <m:r>
                          <m:rPr>
                            <m:sty m:val="p"/>
                          </m:rPr>
                          <a:rPr lang="en-US" sz="2000" b="0" i="0" smtClean="0">
                            <a:solidFill>
                              <a:srgbClr val="FF0000"/>
                            </a:solidFill>
                            <a:latin typeface="Cambria Math" panose="02040503050406030204" pitchFamily="18" charset="0"/>
                            <a:ea typeface="Cambria Math" panose="02040503050406030204" pitchFamily="18" charset="0"/>
                          </a:rPr>
                          <m:t>n</m:t>
                        </m:r>
                      </m:sup>
                    </m:sSup>
                  </m:oMath>
                </a14:m>
                <a:r>
                  <a:rPr lang="en-US" sz="2000" dirty="0">
                    <a:latin typeface="Cambria Math" panose="02040503050406030204" pitchFamily="18" charset="0"/>
                    <a:ea typeface="Cambria Math" panose="02040503050406030204" pitchFamily="18" charset="0"/>
                  </a:rPr>
                  <a:t>, exponential in n! </a:t>
                </a:r>
                <a:r>
                  <a:rPr lang="en-US" sz="2000" dirty="0">
                    <a:solidFill>
                      <a:srgbClr val="FF0000"/>
                    </a:solidFill>
                    <a:latin typeface="Cambria Math" panose="02040503050406030204" pitchFamily="18" charset="0"/>
                    <a:ea typeface="Cambria Math" panose="02040503050406030204" pitchFamily="18" charset="0"/>
                  </a:rPr>
                  <a:t>Can we implement DFT</a:t>
                </a:r>
                <a:r>
                  <a:rPr lang="en-US" sz="2000" baseline="-25000" dirty="0">
                    <a:solidFill>
                      <a:srgbClr val="FF0000"/>
                    </a:solidFill>
                    <a:latin typeface="Cambria Math" panose="02040503050406030204" pitchFamily="18" charset="0"/>
                    <a:ea typeface="Cambria Math" panose="02040503050406030204" pitchFamily="18" charset="0"/>
                  </a:rPr>
                  <a:t>N</a:t>
                </a:r>
                <a:r>
                  <a:rPr lang="en-US" sz="2000" dirty="0">
                    <a:solidFill>
                      <a:srgbClr val="FF0000"/>
                    </a:solidFill>
                    <a:latin typeface="Cambria Math" panose="02040503050406030204" pitchFamily="18" charset="0"/>
                    <a:ea typeface="Cambria Math" panose="02040503050406030204" pitchFamily="18" charset="0"/>
                  </a:rPr>
                  <a:t> via a quantum circuit of size polynomial in the number of qubits, n?</a:t>
                </a:r>
              </a:p>
            </p:txBody>
          </p:sp>
        </mc:Choice>
        <mc:Fallback xmlns="">
          <p:sp>
            <p:nvSpPr>
              <p:cNvPr id="4" name="Content Placeholder 2">
                <a:extLst>
                  <a:ext uri="{FF2B5EF4-FFF2-40B4-BE49-F238E27FC236}">
                    <a16:creationId xmlns:a16="http://schemas.microsoft.com/office/drawing/2014/main" id="{B5080091-7B1E-C97C-AA31-EE79D2860D10}"/>
                  </a:ext>
                </a:extLst>
              </p:cNvPr>
              <p:cNvSpPr txBox="1">
                <a:spLocks noRot="1" noChangeAspect="1" noMove="1" noResize="1" noEditPoints="1" noAdjustHandles="1" noChangeArrowheads="1" noChangeShapeType="1" noTextEdit="1"/>
              </p:cNvSpPr>
              <p:nvPr/>
            </p:nvSpPr>
            <p:spPr>
              <a:xfrm>
                <a:off x="301752" y="4811658"/>
                <a:ext cx="11594592" cy="1894332"/>
              </a:xfrm>
              <a:prstGeom prst="rect">
                <a:avLst/>
              </a:prstGeom>
              <a:blipFill>
                <a:blip r:embed="rId5"/>
                <a:stretch>
                  <a:fillRect l="-578" r="-683"/>
                </a:stretch>
              </a:blipFill>
            </p:spPr>
            <p:txBody>
              <a:bodyPr/>
              <a:lstStyle/>
              <a:p>
                <a:r>
                  <a:rPr lang="en-US">
                    <a:noFill/>
                  </a:rPr>
                  <a:t> </a:t>
                </a:r>
              </a:p>
            </p:txBody>
          </p:sp>
        </mc:Fallback>
      </mc:AlternateContent>
      <p:grpSp>
        <p:nvGrpSpPr>
          <p:cNvPr id="8" name="Group 7"/>
          <p:cNvGrpSpPr/>
          <p:nvPr/>
        </p:nvGrpSpPr>
        <p:grpSpPr>
          <a:xfrm>
            <a:off x="7295244" y="144170"/>
            <a:ext cx="4129040" cy="1037928"/>
            <a:chOff x="3048000" y="3790499"/>
            <a:chExt cx="4129040" cy="1037928"/>
          </a:xfrm>
        </p:grpSpPr>
        <p:sp>
          <p:nvSpPr>
            <p:cNvPr id="9" name="TextBox 8"/>
            <p:cNvSpPr txBox="1"/>
            <p:nvPr/>
          </p:nvSpPr>
          <p:spPr>
            <a:xfrm>
              <a:off x="4089400" y="4071495"/>
              <a:ext cx="3087640" cy="400110"/>
            </a:xfrm>
            <a:prstGeom prst="rect">
              <a:avLst/>
            </a:prstGeom>
            <a:noFill/>
          </p:spPr>
          <p:txBody>
            <a:bodyPr wrap="none" rtlCol="0">
              <a:spAutoFit/>
            </a:bodyPr>
            <a:lstStyle/>
            <a:p>
              <a:r>
                <a:rPr lang="en-IN" sz="2000" dirty="0"/>
                <a:t>Quantum Computing Group</a:t>
              </a:r>
            </a:p>
          </p:txBody>
        </p:sp>
        <p:pic>
          <p:nvPicPr>
            <p:cNvPr id="10" name="Picture 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048000" y="3790499"/>
              <a:ext cx="1041400" cy="1037928"/>
            </a:xfrm>
            <a:prstGeom prst="rect">
              <a:avLst/>
            </a:prstGeom>
          </p:spPr>
        </p:pic>
      </p:grpSp>
      <p:sp>
        <p:nvSpPr>
          <p:cNvPr id="5" name="Footer Placeholder 4"/>
          <p:cNvSpPr>
            <a:spLocks noGrp="1"/>
          </p:cNvSpPr>
          <p:nvPr>
            <p:ph type="ftr" sz="quarter" idx="11"/>
          </p:nvPr>
        </p:nvSpPr>
        <p:spPr/>
        <p:txBody>
          <a:bodyPr/>
          <a:lstStyle/>
          <a:p>
            <a:r>
              <a:rPr lang="en-US" smtClean="0"/>
              <a:t>This is for study purpose only not for demonstration in public/commercial use</a:t>
            </a:r>
            <a:endParaRPr lang="en-US"/>
          </a:p>
        </p:txBody>
      </p:sp>
    </p:spTree>
    <p:extLst>
      <p:ext uri="{BB962C8B-B14F-4D97-AF65-F5344CB8AC3E}">
        <p14:creationId xmlns:p14="http://schemas.microsoft.com/office/powerpoint/2010/main" val="681481601"/>
      </p:ext>
    </p:extLst>
  </p:cSld>
  <p:clrMapOvr>
    <a:masterClrMapping/>
  </p:clrMapOvr>
  <p:timing>
    <p:tnLst>
      <p:par>
        <p:cTn id="1" dur="indefinite" restart="never" nodeType="tmRoot"/>
      </p:par>
    </p:tnLst>
  </p:timing>
</p:sld>
</file>

<file path=ppt/theme/theme1.xml><?xml version="1.0" encoding="utf-8"?>
<a:theme xmlns:a="http://schemas.openxmlformats.org/drawingml/2006/main" name="BjornVTI">
  <a:themeElements>
    <a:clrScheme name="Bjorn">
      <a:dk1>
        <a:sysClr val="windowText" lastClr="000000"/>
      </a:dk1>
      <a:lt1>
        <a:sysClr val="window" lastClr="FFFFFF"/>
      </a:lt1>
      <a:dk2>
        <a:srgbClr val="252747"/>
      </a:dk2>
      <a:lt2>
        <a:srgbClr val="ECE4E9"/>
      </a:lt2>
      <a:accent1>
        <a:srgbClr val="736EB6"/>
      </a:accent1>
      <a:accent2>
        <a:srgbClr val="AB5991"/>
      </a:accent2>
      <a:accent3>
        <a:srgbClr val="AC9F39"/>
      </a:accent3>
      <a:accent4>
        <a:srgbClr val="756029"/>
      </a:accent4>
      <a:accent5>
        <a:srgbClr val="E87850"/>
      </a:accent5>
      <a:accent6>
        <a:srgbClr val="C6922A"/>
      </a:accent6>
      <a:hlink>
        <a:srgbClr val="736EB6"/>
      </a:hlink>
      <a:folHlink>
        <a:srgbClr val="AB5991"/>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jornVTI" id="{D01443FD-65CF-4AEF-9B9D-4466C96F9785}" vid="{36EF4262-385E-40E6-B073-FB18FD98BF4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1746</TotalTime>
  <Words>1588</Words>
  <Application>Microsoft Office PowerPoint</Application>
  <PresentationFormat>Widescreen</PresentationFormat>
  <Paragraphs>201</Paragraphs>
  <Slides>40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Abadi Extra Light</vt:lpstr>
      <vt:lpstr>Julia_Handwritten_2</vt:lpstr>
      <vt:lpstr>Neue Haas Grotesk Text Pro</vt:lpstr>
      <vt:lpstr>Arial</vt:lpstr>
      <vt:lpstr>Calibri</vt:lpstr>
      <vt:lpstr>Cambria Math</vt:lpstr>
      <vt:lpstr>Times New Roman</vt:lpstr>
      <vt:lpstr>BjornVTI</vt:lpstr>
      <vt:lpstr>QUANTUM FOURIER TRANSFORM &amp; PHASE ESTIMATION  Prof. Amlan CHAKRABARTI University of Calcutta</vt:lpstr>
      <vt:lpstr>THE QUANTUM FOURIER TRANSFORM</vt:lpstr>
      <vt:lpstr>Overview</vt:lpstr>
      <vt:lpstr>Recap: Discrete Fourier Transform</vt:lpstr>
      <vt:lpstr>DFT Matrix Representation</vt:lpstr>
      <vt:lpstr>PowerPoint Presentation</vt:lpstr>
      <vt:lpstr>QFT: Mathematical Formulation</vt:lpstr>
      <vt:lpstr>QFTN</vt:lpstr>
      <vt:lpstr>QFTN</vt:lpstr>
      <vt:lpstr>QFTN</vt:lpstr>
      <vt:lpstr>Efficient Implementation of QFTN</vt:lpstr>
      <vt:lpstr>Efficient Implementation of QFTN</vt:lpstr>
      <vt:lpstr>Efficient Implementation of QFTN</vt:lpstr>
      <vt:lpstr>QFTN- Getting our hands dirty</vt:lpstr>
      <vt:lpstr>QFTN- Getting our hands dirty</vt:lpstr>
      <vt:lpstr>QFTN- Getting our hands dirty</vt:lpstr>
      <vt:lpstr>QFTN- Getting our hands dirty</vt:lpstr>
      <vt:lpstr>QFTN- Getting our hands dirty</vt:lpstr>
      <vt:lpstr>QFTN- Getting our hands dirty</vt:lpstr>
      <vt:lpstr>An Example</vt:lpstr>
      <vt:lpstr>PowerPoint Presentation</vt:lpstr>
      <vt:lpstr>PowerPoint Presentation</vt:lpstr>
      <vt:lpstr>PowerPoint Presentation</vt:lpstr>
      <vt:lpstr>PowerPoint Presentation</vt:lpstr>
      <vt:lpstr>PowerPoint Presentation</vt:lpstr>
      <vt:lpstr>QUANTUM PHASE ESTIMATION</vt:lpstr>
      <vt:lpstr>QPE- Why should we care?</vt:lpstr>
      <vt:lpstr>QPE- Some Applications</vt:lpstr>
      <vt:lpstr>QPE- Some Applications</vt:lpstr>
      <vt:lpstr>QPE- How it works</vt:lpstr>
      <vt:lpstr>QPE- How it works</vt:lpstr>
      <vt:lpstr>QPE- How it works</vt:lpstr>
      <vt:lpstr>QPE- How it works</vt:lpstr>
      <vt:lpstr>QPE- Bringing it together</vt:lpstr>
      <vt:lpstr>QPE- Getting our hands dirty</vt:lpstr>
      <vt:lpstr>QPE- Getting our hands dirty</vt:lpstr>
      <vt:lpstr>QPE- Getting our hands dirty</vt:lpstr>
      <vt:lpstr>QPE- Getting our hands dirty</vt:lpstr>
      <vt:lpstr>QPE- A Chemistry Application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QUANTUM FOURIER TRANSFORM &amp; PHASE ESTIMATION  Prof. Amlan CHAKRABARTI University of Calcutta</dc:title>
  <dc:creator>Turbasu Chatterjee</dc:creator>
  <cp:lastModifiedBy>Microsoft account</cp:lastModifiedBy>
  <cp:revision>10</cp:revision>
  <dcterms:created xsi:type="dcterms:W3CDTF">2024-12-13T04:58:20Z</dcterms:created>
  <dcterms:modified xsi:type="dcterms:W3CDTF">2025-08-06T12:10:16Z</dcterms:modified>
</cp:coreProperties>
</file>