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3e8b71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3e8b71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3e8b714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3e8b714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3e8b714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3e8b714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3e8b714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3e8b714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3e8b714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3e8b714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67100" y="3671275"/>
            <a:ext cx="417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Балханова Алтана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НПМбд-03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Цель работы 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– Изучить идеологию и применение средств контроля версий.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– Освоить умения по работе с git.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контроля версий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Системы контроля версий (Version Control System, VCS) применяются при работе нескольких человек над одним проектом.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Система контроля версий Git представляет собой набор программ командной строки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23850" y="1395275"/>
            <a:ext cx="38829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Настроить github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Установить программное обеспечение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Базовая настройка git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Создание ключей ssh: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– по алгоритму rsa с ключём размером 4096 бит и по алгоритму ed25519</a:t>
            </a:r>
            <a:endParaRPr sz="15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Создание ключа pgp</a:t>
            </a:r>
            <a:endParaRPr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50" y="147650"/>
            <a:ext cx="4678250" cy="24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100" y="2887271"/>
            <a:ext cx="4901900" cy="1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852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типа RSA and RSA; размера 4096; –неограниченным сроком действия 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 Добавить PGP ключа в GitHub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Настройка автоматических подписей коммитов git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Настройка gh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Создание репозитория курса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Настройка каталога курса: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создание необходимого каталога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отправка файлов на сервер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/>
              <a:t>Я изучила идеологию и применение средств контроля версий, освоила умения по работе с git. 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