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4015a5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4015a5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4015a50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4015a50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4015a50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4015a50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4015a50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4015a50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4015a5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4015a5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4015a50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4015a50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4015a50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4015a50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4015a5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4015a5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4015a5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4015a5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4015a5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4015a5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4015a5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4015a5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4015a50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4015a50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4015a50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4015a50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4015a50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4015a50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10375" y="1822825"/>
            <a:ext cx="5726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19725" y="3160450"/>
            <a:ext cx="768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Балханова Алтана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НПМбд-03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ctrTitle"/>
          </p:nvPr>
        </p:nvSpPr>
        <p:spPr>
          <a:xfrm>
            <a:off x="1710375" y="1822825"/>
            <a:ext cx="5726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ОС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27650" y="52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Устанавливаем язык, время и место установки: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74875"/>
            <a:ext cx="3844350" cy="322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506" y="1435675"/>
            <a:ext cx="3954219" cy="33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50" y="235487"/>
            <a:ext cx="5664300" cy="4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Устанавливаем имя и пароль пользователя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19788" l="0" r="0" t="0"/>
          <a:stretch/>
        </p:blipFill>
        <p:spPr>
          <a:xfrm>
            <a:off x="1734363" y="925626"/>
            <a:ext cx="5675275" cy="3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30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Заходим под своей учётной записью и подключаем образ диска дополнений гостевой ОС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38675"/>
            <a:ext cx="4547450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875" y="2444075"/>
            <a:ext cx="4417901" cy="2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Я приобрела навыки установки операционной системы на виртуальную машину и навыки настройки минимально необходимых сервисов.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710375" y="1822825"/>
            <a:ext cx="5726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виртуальной машины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7650" y="51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имя и тип ОС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463" y="1048250"/>
            <a:ext cx="5891068" cy="37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41000" y="48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объём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900" y="1023475"/>
            <a:ext cx="5808200" cy="3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ctrTitle"/>
          </p:nvPr>
        </p:nvSpPr>
        <p:spPr>
          <a:xfrm>
            <a:off x="1710375" y="1822825"/>
            <a:ext cx="5726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виртуального жёсткого диска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тип 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88" y="1097800"/>
            <a:ext cx="6288436" cy="3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формат хранения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88" y="1097800"/>
            <a:ext cx="6232037" cy="3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Указываем имя и размер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88" y="1097800"/>
            <a:ext cx="6436422" cy="3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Добавляем новый привод оптических дисков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913" y="1800200"/>
            <a:ext cx="502817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