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7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8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3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5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3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6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9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165AB4-915D-4E0F-B37D-CEDBDEBE5E9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0A1C1D-DDB7-48F6-AF27-C98398AAE1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70DB-AF91-4519-8764-71EF30E6B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BC54-7101-4861-86CD-4793178C7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Bakery Sales Dataset</a:t>
            </a:r>
          </a:p>
        </p:txBody>
      </p:sp>
    </p:spTree>
    <p:extLst>
      <p:ext uri="{BB962C8B-B14F-4D97-AF65-F5344CB8AC3E}">
        <p14:creationId xmlns:p14="http://schemas.microsoft.com/office/powerpoint/2010/main" val="31999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7DE4-0A2B-45F6-988D-F831528F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9294D-5499-4087-AE19-844D03B6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50" y="2834640"/>
            <a:ext cx="10181937" cy="4023360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" pitchFamily="2" charset="0"/>
                <a:cs typeface="Times New Roman" pitchFamily="18" charset="0"/>
              </a:rPr>
              <a:t>There is some one </a:t>
            </a:r>
            <a:r>
              <a:rPr lang="en-US" sz="2000" b="0" i="0" dirty="0">
                <a:effectLst/>
                <a:latin typeface="Helvetica" pitchFamily="2" charset="0"/>
                <a:cs typeface="Times New Roman" pitchFamily="18" charset="0"/>
              </a:rPr>
              <a:t>worked part-time at a small bakery in Korea.</a:t>
            </a:r>
            <a:endParaRPr lang="en-US" sz="2000" dirty="0">
              <a:latin typeface="Helvetica" pitchFamily="2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Helvetica" pitchFamily="2" charset="0"/>
                <a:cs typeface="Times New Roman" pitchFamily="18" charset="0"/>
              </a:rPr>
              <a:t>And the bakery started the delivery service in July 2019.</a:t>
            </a:r>
            <a:endParaRPr lang="en-US" sz="2000" dirty="0">
              <a:latin typeface="Helvetica" pitchFamily="2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" pitchFamily="2" charset="0"/>
                <a:cs typeface="Times New Roman" pitchFamily="18" charset="0"/>
              </a:rPr>
              <a:t>The </a:t>
            </a:r>
            <a:r>
              <a:rPr lang="en-US" sz="2000" b="0" i="0" dirty="0">
                <a:effectLst/>
                <a:latin typeface="Helvetica" pitchFamily="2" charset="0"/>
                <a:cs typeface="Times New Roman" pitchFamily="18" charset="0"/>
              </a:rPr>
              <a:t>store delivers to customers through a platform called Bea Min.</a:t>
            </a:r>
            <a:endParaRPr lang="en-US" sz="2000" dirty="0">
              <a:latin typeface="Helvetica" pitchFamily="2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Helvetica" pitchFamily="2" charset="0"/>
                <a:cs typeface="Times New Roman" pitchFamily="18" charset="0"/>
              </a:rPr>
              <a:t>He collected this data and analyzed it to share it with my coworkers.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sz="5600" dirty="0">
                <a:solidFill>
                  <a:srgbClr val="000000"/>
                </a:solidFill>
              </a:rPr>
              <a:t>Content</a:t>
            </a:r>
            <a:br>
              <a:rPr lang="en-US" dirty="0">
                <a:solidFill>
                  <a:srgbClr val="000000"/>
                </a:solidFill>
                <a:latin typeface="Inter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350" y="2084832"/>
            <a:ext cx="11355354" cy="326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" pitchFamily="2" charset="0"/>
                <a:cs typeface="Times New Roman" pitchFamily="18" charset="0"/>
              </a:rPr>
              <a:t>It's a basket data.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" pitchFamily="2" charset="0"/>
                <a:cs typeface="Times New Roman" pitchFamily="18" charset="0"/>
              </a:rPr>
              <a:t>There are 27 columns.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" pitchFamily="2" charset="0"/>
                <a:cs typeface="Times New Roman" pitchFamily="18" charset="0"/>
              </a:rPr>
              <a:t>Date time : order time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" pitchFamily="2" charset="0"/>
                <a:cs typeface="Times New Roman" pitchFamily="18" charset="0"/>
              </a:rPr>
              <a:t>Day of week: day of the week. our bakery usually closes Tues day.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" pitchFamily="2" charset="0"/>
                <a:cs typeface="Times New Roman" pitchFamily="18" charset="0"/>
              </a:rPr>
              <a:t>Total: Total Amount.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" pitchFamily="2" charset="0"/>
                <a:cs typeface="Times New Roman" pitchFamily="18" charset="0"/>
              </a:rPr>
              <a:t>Place: customer's place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" pitchFamily="2" charset="0"/>
                <a:cs typeface="Times New Roman" pitchFamily="18" charset="0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3453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24" y="2444620"/>
            <a:ext cx="9720073" cy="402336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Abdelfatah: 	(1-6) + simple charts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Azza: 		7 &amp; 8.a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Aya: 		8.b &amp; 8.c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Afnan: 		(11-13) 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Hasnaa: 		(14-16)</a:t>
            </a:r>
          </a:p>
        </p:txBody>
      </p:sp>
    </p:spTree>
    <p:extLst>
      <p:ext uri="{BB962C8B-B14F-4D97-AF65-F5344CB8AC3E}">
        <p14:creationId xmlns:p14="http://schemas.microsoft.com/office/powerpoint/2010/main" val="1499213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711</TotalTime>
  <Words>145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Helvetica</vt:lpstr>
      <vt:lpstr>Inter</vt:lpstr>
      <vt:lpstr>Times New Roman</vt:lpstr>
      <vt:lpstr>Tw Cen MT</vt:lpstr>
      <vt:lpstr>Tw Cen MT Condensed</vt:lpstr>
      <vt:lpstr>Wingdings</vt:lpstr>
      <vt:lpstr>Wingdings 3</vt:lpstr>
      <vt:lpstr>Integral</vt:lpstr>
      <vt:lpstr>Mis Discussion</vt:lpstr>
      <vt:lpstr>Description</vt:lpstr>
      <vt:lpstr> Content </vt:lpstr>
      <vt:lpstr>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Discussion</dc:title>
  <dc:creator>Abdelfattah Mohamed Abdelfattah</dc:creator>
  <cp:lastModifiedBy>Abdelfattah Mohamed Abdelfattah</cp:lastModifiedBy>
  <cp:revision>9</cp:revision>
  <dcterms:created xsi:type="dcterms:W3CDTF">2021-05-27T20:55:56Z</dcterms:created>
  <dcterms:modified xsi:type="dcterms:W3CDTF">2021-05-28T09:09:35Z</dcterms:modified>
</cp:coreProperties>
</file>