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5F8D1-FACA-42D9-8DDE-23EEF13A706F}" v="9" dt="2023-12-26T11:15:35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-Mohamedwahba2022" userId="S::es-mohamedwahba2022_alexu.edu.eg#ext#@itihub.onmicrosoft.com::fa16fd18-411e-4172-8eec-fad6712bee71" providerId="AD" clId="Web-{16A5F8D1-FACA-42D9-8DDE-23EEF13A706F}"/>
    <pc:docChg chg="modSld">
      <pc:chgData name="es-Mohamedwahba2022" userId="S::es-mohamedwahba2022_alexu.edu.eg#ext#@itihub.onmicrosoft.com::fa16fd18-411e-4172-8eec-fad6712bee71" providerId="AD" clId="Web-{16A5F8D1-FACA-42D9-8DDE-23EEF13A706F}" dt="2023-12-26T11:15:35.283" v="8" actId="1076"/>
      <pc:docMkLst>
        <pc:docMk/>
      </pc:docMkLst>
      <pc:sldChg chg="modSp">
        <pc:chgData name="es-Mohamedwahba2022" userId="S::es-mohamedwahba2022_alexu.edu.eg#ext#@itihub.onmicrosoft.com::fa16fd18-411e-4172-8eec-fad6712bee71" providerId="AD" clId="Web-{16A5F8D1-FACA-42D9-8DDE-23EEF13A706F}" dt="2023-12-26T11:15:35.283" v="8" actId="1076"/>
        <pc:sldMkLst>
          <pc:docMk/>
          <pc:sldMk cId="3772760576" sldId="305"/>
        </pc:sldMkLst>
        <pc:picChg chg="mod">
          <ac:chgData name="es-Mohamedwahba2022" userId="S::es-mohamedwahba2022_alexu.edu.eg#ext#@itihub.onmicrosoft.com::fa16fd18-411e-4172-8eec-fad6712bee71" providerId="AD" clId="Web-{16A5F8D1-FACA-42D9-8DDE-23EEF13A706F}" dt="2023-12-26T11:15:35.283" v="8" actId="1076"/>
          <ac:picMkLst>
            <pc:docMk/>
            <pc:sldMk cId="3772760576" sldId="305"/>
            <ac:picMk id="2" creationId="{F97ACE8E-202B-4F86-A240-FBD850F468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4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4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4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9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0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954B-B3B3-4C0D-8EF4-36CEF898367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9AFCC4-A9CF-4F99-86EA-305A5E1651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6C50-400B-495E-A880-A15045DD4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1F6A-9A9B-4803-A323-45E2E701D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Nada Mostafa Mohamed </a:t>
            </a:r>
          </a:p>
        </p:txBody>
      </p:sp>
    </p:spTree>
    <p:extLst>
      <p:ext uri="{BB962C8B-B14F-4D97-AF65-F5344CB8AC3E}">
        <p14:creationId xmlns:p14="http://schemas.microsoft.com/office/powerpoint/2010/main" val="16285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CDC29-22A9-41FB-ABE5-3A160E37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18" y="229249"/>
            <a:ext cx="10471764" cy="63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7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3295C-182A-4149-AF91-94D74607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260809"/>
            <a:ext cx="9964271" cy="63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7ACE8E-202B-4F86-A240-FBD850F4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37" y="804699"/>
            <a:ext cx="7497468" cy="57029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71CEB6-235C-41D9-A28D-21876AA07BE9}"/>
              </a:ext>
            </a:extLst>
          </p:cNvPr>
          <p:cNvSpPr/>
          <p:nvPr/>
        </p:nvSpPr>
        <p:spPr>
          <a:xfrm>
            <a:off x="1165412" y="214717"/>
            <a:ext cx="886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Task : Create a responsive website using bootstrap for the following wireframe</a:t>
            </a:r>
          </a:p>
        </p:txBody>
      </p:sp>
    </p:spTree>
    <p:extLst>
      <p:ext uri="{BB962C8B-B14F-4D97-AF65-F5344CB8AC3E}">
        <p14:creationId xmlns:p14="http://schemas.microsoft.com/office/powerpoint/2010/main" val="37727605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80672E9EE554985F55D1221746835" ma:contentTypeVersion="11" ma:contentTypeDescription="Create a new document." ma:contentTypeScope="" ma:versionID="28602e8e9281581dbdd207a6bbcba29c">
  <xsd:schema xmlns:xsd="http://www.w3.org/2001/XMLSchema" xmlns:xs="http://www.w3.org/2001/XMLSchema" xmlns:p="http://schemas.microsoft.com/office/2006/metadata/properties" xmlns:ns2="3e7a8b2a-bb17-4275-b600-7c6ef0b31687" xmlns:ns3="10914c51-b531-40bd-beea-204364972500" targetNamespace="http://schemas.microsoft.com/office/2006/metadata/properties" ma:root="true" ma:fieldsID="943cff39b67fc9486a7cba8b5d64c606" ns2:_="" ns3:_="">
    <xsd:import namespace="3e7a8b2a-bb17-4275-b600-7c6ef0b31687"/>
    <xsd:import namespace="10914c51-b531-40bd-beea-2043649725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a8b2a-bb17-4275-b600-7c6ef0b31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14c51-b531-40bd-beea-20436497250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6443b12-557c-4f02-a7fd-46a9545b471f}" ma:internalName="TaxCatchAll" ma:showField="CatchAllData" ma:web="10914c51-b531-40bd-beea-2043649725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914c51-b531-40bd-beea-204364972500" xsi:nil="true"/>
    <lcf76f155ced4ddcb4097134ff3c332f xmlns="3e7a8b2a-bb17-4275-b600-7c6ef0b3168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07A16C8-8C96-4907-9553-6E59940F35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A95345-0B29-49B8-B3F0-B02C82BBD168}">
  <ds:schemaRefs>
    <ds:schemaRef ds:uri="10914c51-b531-40bd-beea-204364972500"/>
    <ds:schemaRef ds:uri="3e7a8b2a-bb17-4275-b600-7c6ef0b316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83606AA-5CC0-4A99-B530-D21838BD73EC}">
  <ds:schemaRefs>
    <ds:schemaRef ds:uri="10914c51-b531-40bd-beea-204364972500"/>
    <ds:schemaRef ds:uri="3e7a8b2a-bb17-4275-b600-7c6ef0b3168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bootstrap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nada160917@feng.bu.edu.eg</dc:creator>
  <cp:revision>1</cp:revision>
  <dcterms:created xsi:type="dcterms:W3CDTF">2022-12-24T23:36:07Z</dcterms:created>
  <dcterms:modified xsi:type="dcterms:W3CDTF">2023-12-26T11:16:16Z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0x01010055380672E9EE554985F55D1221746835</vt:lpwstr>
  </property>
  <property fmtid="{D5CDD505-2E9C-101B-9397-08002B2CF9AE}" pid="3" name="MediaServiceImageTags">
    <vt:lpwstr/>
  </property>
</Properties>
</file>