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2"/>
  </p:notesMasterIdLst>
  <p:sldIdLst>
    <p:sldId id="256" r:id="rId2"/>
    <p:sldId id="265" r:id="rId3"/>
    <p:sldId id="266" r:id="rId4"/>
    <p:sldId id="258" r:id="rId5"/>
    <p:sldId id="257" r:id="rId6"/>
    <p:sldId id="259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Vidalok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2FDDB6-B827-4BDD-9D6A-EC2274816EBF}">
  <a:tblStyle styleId="{142FDDB6-B827-4BDD-9D6A-EC2274816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6" r:id="rId3"/>
    <p:sldLayoutId id="2147483697" r:id="rId4"/>
    <p:sldLayoutId id="2147483698" r:id="rId5"/>
    <p:sldLayoutId id="214748369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Social  Style Theory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Janice &amp;  Joseph  Lukas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D719C7A-A2F6-4463-EE7A-7125506FE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38" r="1938" b="7917"/>
          <a:stretch/>
        </p:blipFill>
        <p:spPr bwMode="auto">
          <a:xfrm>
            <a:off x="3704633" y="437554"/>
            <a:ext cx="1707356" cy="426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FC50C9-4CFA-D24C-C321-5956BC306566}"/>
              </a:ext>
            </a:extLst>
          </p:cNvPr>
          <p:cNvSpPr txBox="1"/>
          <p:nvPr/>
        </p:nvSpPr>
        <p:spPr>
          <a:xfrm>
            <a:off x="260150" y="672852"/>
            <a:ext cx="350400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Analytical Personality Traits</a:t>
            </a:r>
          </a:p>
          <a:p>
            <a:endParaRPr lang="en-US" sz="2000" dirty="0"/>
          </a:p>
          <a:p>
            <a:r>
              <a:rPr lang="en-US" sz="2000" dirty="0"/>
              <a:t>Systemic and Detail-Oriented</a:t>
            </a:r>
          </a:p>
          <a:p>
            <a:r>
              <a:rPr lang="en-US" sz="2000" dirty="0"/>
              <a:t>Thorough Decision-Makers</a:t>
            </a:r>
          </a:p>
          <a:p>
            <a:r>
              <a:rPr lang="en-US" sz="2000" dirty="0"/>
              <a:t>Logical and Objective</a:t>
            </a:r>
          </a:p>
          <a:p>
            <a:r>
              <a:rPr lang="en-US" sz="2000" dirty="0"/>
              <a:t>Reserved and Introverted </a:t>
            </a:r>
          </a:p>
          <a:p>
            <a:r>
              <a:rPr lang="en-US" sz="2000" dirty="0"/>
              <a:t>Problem Solver</a:t>
            </a:r>
          </a:p>
          <a:p>
            <a:r>
              <a:rPr lang="en-US" sz="2000" dirty="0"/>
              <a:t>Critical Thinker</a:t>
            </a:r>
          </a:p>
          <a:p>
            <a:r>
              <a:rPr lang="en-US" sz="2000" dirty="0"/>
              <a:t>May struggle with Decision Paralysis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BFFCB-F3F7-CE89-55D8-4FC14534089D}"/>
              </a:ext>
            </a:extLst>
          </p:cNvPr>
          <p:cNvSpPr txBox="1"/>
          <p:nvPr/>
        </p:nvSpPr>
        <p:spPr>
          <a:xfrm>
            <a:off x="5525098" y="672852"/>
            <a:ext cx="33087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to communicate with them:</a:t>
            </a:r>
          </a:p>
          <a:p>
            <a:endParaRPr lang="en-US" sz="2000" dirty="0"/>
          </a:p>
          <a:p>
            <a:r>
              <a:rPr lang="en-US" sz="2000" dirty="0"/>
              <a:t>be prepared and thorough</a:t>
            </a:r>
          </a:p>
          <a:p>
            <a:endParaRPr lang="en-US" sz="2000" dirty="0"/>
          </a:p>
          <a:p>
            <a:r>
              <a:rPr lang="en-US" sz="2000" dirty="0"/>
              <a:t>don't ask for quick decisions</a:t>
            </a:r>
          </a:p>
          <a:p>
            <a:endParaRPr lang="en-US" sz="2000" dirty="0"/>
          </a:p>
          <a:p>
            <a:r>
              <a:rPr lang="en-US" sz="2000" dirty="0"/>
              <a:t>allow time to discuss details</a:t>
            </a:r>
          </a:p>
        </p:txBody>
      </p:sp>
    </p:spTree>
    <p:extLst>
      <p:ext uri="{BB962C8B-B14F-4D97-AF65-F5344CB8AC3E}">
        <p14:creationId xmlns:p14="http://schemas.microsoft.com/office/powerpoint/2010/main" val="3577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1CDEF4-3CDE-49C8-C37E-289CFBB170AD}"/>
              </a:ext>
            </a:extLst>
          </p:cNvPr>
          <p:cNvSpPr txBox="1"/>
          <p:nvPr/>
        </p:nvSpPr>
        <p:spPr>
          <a:xfrm>
            <a:off x="442912" y="764381"/>
            <a:ext cx="7008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a Personality? Based-on what?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7E85C-C381-3E1F-C639-FC651D91F8DA}"/>
              </a:ext>
            </a:extLst>
          </p:cNvPr>
          <p:cNvSpPr txBox="1"/>
          <p:nvPr/>
        </p:nvSpPr>
        <p:spPr>
          <a:xfrm>
            <a:off x="442912" y="2707481"/>
            <a:ext cx="742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measure personality based-on EQ?</a:t>
            </a:r>
          </a:p>
        </p:txBody>
      </p:sp>
    </p:spTree>
    <p:extLst>
      <p:ext uri="{BB962C8B-B14F-4D97-AF65-F5344CB8AC3E}">
        <p14:creationId xmlns:p14="http://schemas.microsoft.com/office/powerpoint/2010/main" val="124360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CCCE4-7EF3-F443-DA45-C0AC5E6FB75C}"/>
              </a:ext>
            </a:extLst>
          </p:cNvPr>
          <p:cNvSpPr txBox="1"/>
          <p:nvPr/>
        </p:nvSpPr>
        <p:spPr>
          <a:xfrm>
            <a:off x="1145381" y="632877"/>
            <a:ext cx="5386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Paul and Barron </a:t>
            </a:r>
            <a:r>
              <a:rPr lang="en-US" sz="2800" dirty="0" err="1"/>
              <a:t>Tieger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BEDD6-3BF4-F211-5360-1854DCB06432}"/>
              </a:ext>
            </a:extLst>
          </p:cNvPr>
          <p:cNvSpPr txBox="1"/>
          <p:nvPr/>
        </p:nvSpPr>
        <p:spPr>
          <a:xfrm>
            <a:off x="1145381" y="1444020"/>
            <a:ext cx="6276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Art of Speed-Reading People</a:t>
            </a:r>
          </a:p>
        </p:txBody>
      </p:sp>
      <p:pic>
        <p:nvPicPr>
          <p:cNvPr id="1026" name="Picture 2" descr="DWYA.COM Welcome - Do What You Are - Job Search and Hints using Personality  Type Resources">
            <a:extLst>
              <a:ext uri="{FF2B5EF4-FFF2-40B4-BE49-F238E27FC236}">
                <a16:creationId xmlns:a16="http://schemas.microsoft.com/office/drawing/2014/main" id="{B24F49F8-0CBC-B998-BC4F-1B267CB2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464058"/>
            <a:ext cx="2314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0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BTI Understand Your Personality Type, 52% OFF">
            <a:extLst>
              <a:ext uri="{FF2B5EF4-FFF2-40B4-BE49-F238E27FC236}">
                <a16:creationId xmlns:a16="http://schemas.microsoft.com/office/drawing/2014/main" id="{1A8025A0-07AB-E5D7-EDDE-C8BF4E19D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1"/>
          <a:stretch/>
        </p:blipFill>
        <p:spPr bwMode="auto">
          <a:xfrm>
            <a:off x="1102519" y="414337"/>
            <a:ext cx="67246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4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C20EF5E-D18C-9879-9DE7-F5AE878F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27" y="402430"/>
            <a:ext cx="6757746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0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5AF9D69-24BC-4C00-7A95-BE5F024A7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0"/>
            <a:ext cx="86868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F73B18E-4B0D-D9D9-73F0-CCE4ACC1D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51" b="7917"/>
          <a:stretch/>
        </p:blipFill>
        <p:spPr bwMode="auto">
          <a:xfrm>
            <a:off x="6565106" y="453627"/>
            <a:ext cx="1585912" cy="412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AC662E-DF42-D9FD-8445-C626DD463864}"/>
              </a:ext>
            </a:extLst>
          </p:cNvPr>
          <p:cNvSpPr txBox="1"/>
          <p:nvPr/>
        </p:nvSpPr>
        <p:spPr>
          <a:xfrm>
            <a:off x="267891" y="485716"/>
            <a:ext cx="53113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Supportive and Cooperative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Relationship-Oriented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Patient and Understanding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Good Listener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Avoids Conflict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Consistent and Dependable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May Be Reluctant to Make 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9E9BD5-9709-4EA5-949E-DBD8EE80F3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5" r="52762" b="7917"/>
          <a:stretch/>
        </p:blipFill>
        <p:spPr bwMode="auto">
          <a:xfrm>
            <a:off x="4043363" y="462825"/>
            <a:ext cx="1343026" cy="412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6F8121-9381-03A6-7F3B-A47B52D6736B}"/>
              </a:ext>
            </a:extLst>
          </p:cNvPr>
          <p:cNvSpPr txBox="1"/>
          <p:nvPr/>
        </p:nvSpPr>
        <p:spPr>
          <a:xfrm>
            <a:off x="303610" y="725091"/>
            <a:ext cx="373975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/>
              <a:t>Driver Personality Traits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Direct and Decisive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Results-Oriented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Assertive and Confident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Challenges and Conflict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Impatient</a:t>
            </a:r>
          </a:p>
          <a:p>
            <a:pPr lvl="1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AEE3-DF12-F865-3809-CFA27C369AA3}"/>
              </a:ext>
            </a:extLst>
          </p:cNvPr>
          <p:cNvSpPr txBox="1"/>
          <p:nvPr/>
        </p:nvSpPr>
        <p:spPr>
          <a:xfrm>
            <a:off x="5513784" y="725091"/>
            <a:ext cx="33266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/>
              <a:t>How to communicate with them</a:t>
            </a:r>
          </a:p>
          <a:p>
            <a:endParaRPr lang="en-US" sz="2000" dirty="0"/>
          </a:p>
          <a:p>
            <a:r>
              <a:rPr lang="en-US" sz="2000" dirty="0"/>
              <a:t>Focus on Results</a:t>
            </a:r>
          </a:p>
          <a:p>
            <a:endParaRPr lang="en-US" sz="2000" dirty="0"/>
          </a:p>
          <a:p>
            <a:r>
              <a:rPr lang="en-US" sz="2000" dirty="0"/>
              <a:t>Respect Their Time</a:t>
            </a:r>
          </a:p>
          <a:p>
            <a:endParaRPr lang="en-US" sz="2000" dirty="0"/>
          </a:p>
          <a:p>
            <a:r>
              <a:rPr lang="en-US" sz="2000" dirty="0"/>
              <a:t>Accept Constructive Criticism</a:t>
            </a:r>
          </a:p>
          <a:p>
            <a:endParaRPr lang="en-US" sz="2000" dirty="0"/>
          </a:p>
          <a:p>
            <a:r>
              <a:rPr lang="en-US" sz="2000" dirty="0"/>
              <a:t>Set Clear Expectations</a:t>
            </a:r>
          </a:p>
        </p:txBody>
      </p:sp>
    </p:spTree>
    <p:extLst>
      <p:ext uri="{BB962C8B-B14F-4D97-AF65-F5344CB8AC3E}">
        <p14:creationId xmlns:p14="http://schemas.microsoft.com/office/powerpoint/2010/main" val="79061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2C01ADF-CEFA-D761-CFF5-65D1A651A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2" r="30998" b="7917"/>
          <a:stretch/>
        </p:blipFill>
        <p:spPr bwMode="auto">
          <a:xfrm>
            <a:off x="3721893" y="430410"/>
            <a:ext cx="1385889" cy="412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A74A1-0C7A-8BC6-EA4F-5B710F989ABC}"/>
              </a:ext>
            </a:extLst>
          </p:cNvPr>
          <p:cNvSpPr txBox="1"/>
          <p:nvPr/>
        </p:nvSpPr>
        <p:spPr>
          <a:xfrm>
            <a:off x="217884" y="496551"/>
            <a:ext cx="350400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400" b="1" dirty="0"/>
              <a:t>Expressive Personality Traits</a:t>
            </a:r>
          </a:p>
          <a:p>
            <a:endParaRPr lang="en-US" sz="2000" dirty="0"/>
          </a:p>
          <a:p>
            <a:r>
              <a:rPr lang="en-US" sz="2000" dirty="0"/>
              <a:t>Outgoing and Sociable</a:t>
            </a:r>
          </a:p>
          <a:p>
            <a:endParaRPr lang="en-US" sz="2000" dirty="0"/>
          </a:p>
          <a:p>
            <a:r>
              <a:rPr lang="en-US" sz="2000" dirty="0"/>
              <a:t>People-Oriented</a:t>
            </a:r>
          </a:p>
          <a:p>
            <a:endParaRPr lang="en-US" sz="2000" dirty="0"/>
          </a:p>
          <a:p>
            <a:r>
              <a:rPr lang="en-US" sz="2000" dirty="0"/>
              <a:t>Creative and Innovative</a:t>
            </a:r>
          </a:p>
          <a:p>
            <a:endParaRPr lang="en-US" sz="2000" dirty="0"/>
          </a:p>
          <a:p>
            <a:r>
              <a:rPr lang="en-US" sz="2000" dirty="0"/>
              <a:t>May Overlook Details</a:t>
            </a:r>
          </a:p>
          <a:p>
            <a:endParaRPr lang="en-US" sz="2000" dirty="0"/>
          </a:p>
          <a:p>
            <a:r>
              <a:rPr lang="en-US" sz="2000" dirty="0"/>
              <a:t>Emotional and Expressive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04C7-060F-2F08-92ED-41B262BC8441}"/>
              </a:ext>
            </a:extLst>
          </p:cNvPr>
          <p:cNvSpPr txBox="1"/>
          <p:nvPr/>
        </p:nvSpPr>
        <p:spPr>
          <a:xfrm>
            <a:off x="5186363" y="770275"/>
            <a:ext cx="373975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to communicate with them:</a:t>
            </a:r>
          </a:p>
          <a:p>
            <a:endParaRPr lang="en-US" sz="2000" dirty="0"/>
          </a:p>
          <a:p>
            <a:r>
              <a:rPr lang="en-US" sz="2000" dirty="0"/>
              <a:t>Friendly</a:t>
            </a:r>
          </a:p>
          <a:p>
            <a:endParaRPr lang="en-US" sz="2000" dirty="0"/>
          </a:p>
          <a:p>
            <a:r>
              <a:rPr lang="en-US" sz="2000" dirty="0"/>
              <a:t>Open</a:t>
            </a:r>
          </a:p>
          <a:p>
            <a:endParaRPr lang="en-US" sz="2000" dirty="0"/>
          </a:p>
          <a:p>
            <a:r>
              <a:rPr lang="en-US" sz="2000" dirty="0"/>
              <a:t>Flexible</a:t>
            </a:r>
          </a:p>
          <a:p>
            <a:endParaRPr lang="en-US" sz="2000" dirty="0"/>
          </a:p>
          <a:p>
            <a:r>
              <a:rPr lang="en-US" sz="2000" dirty="0"/>
              <a:t>engage in small talk</a:t>
            </a:r>
          </a:p>
          <a:p>
            <a:endParaRPr lang="en-US" sz="2000" dirty="0"/>
          </a:p>
          <a:p>
            <a:r>
              <a:rPr lang="en-US" sz="2000" dirty="0"/>
              <a:t>don't bore them with details</a:t>
            </a:r>
          </a:p>
        </p:txBody>
      </p:sp>
    </p:spTree>
    <p:extLst>
      <p:ext uri="{BB962C8B-B14F-4D97-AF65-F5344CB8AC3E}">
        <p14:creationId xmlns:p14="http://schemas.microsoft.com/office/powerpoint/2010/main" val="8674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160</Words>
  <Application>Microsoft Office PowerPoint</Application>
  <PresentationFormat>On-screen Show (16:9)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Vidaloka</vt:lpstr>
      <vt:lpstr>Montserrat</vt:lpstr>
      <vt:lpstr>Arial</vt:lpstr>
      <vt:lpstr>Minimalist Business Slides XL by Slidesgo</vt:lpstr>
      <vt:lpstr> Social  Style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Social  Style Theory</dc:title>
  <cp:lastModifiedBy>ايه علاء الدين عبد الحكيم سليمان حجاب ( 319190263 )</cp:lastModifiedBy>
  <cp:revision>7</cp:revision>
  <dcterms:modified xsi:type="dcterms:W3CDTF">2023-12-24T11:06:27Z</dcterms:modified>
</cp:coreProperties>
</file>