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65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156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6" Type="http://schemas.openxmlformats.org/officeDocument/2006/relationships/image" Target="../media/image16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6" Type="http://schemas.openxmlformats.org/officeDocument/2006/relationships/image" Target="../media/image16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4E257B-4265-4AED-A4D4-0E288A4F3254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A2DAD6CE-0E3B-42B0-867F-A51D7EF7DB40}">
      <dgm:prSet/>
      <dgm:spPr/>
      <dgm:t>
        <a:bodyPr/>
        <a:lstStyle/>
        <a:p>
          <a:r>
            <a:rPr lang="fr-FR"/>
            <a:t>1. Introduction</a:t>
          </a:r>
          <a:endParaRPr lang="en-US"/>
        </a:p>
      </dgm:t>
    </dgm:pt>
    <dgm:pt modelId="{CB789CE4-DC4A-42FB-A819-97F19CA76334}" type="parTrans" cxnId="{6EC4C261-1E53-4728-81B1-21DE6EBAD276}">
      <dgm:prSet/>
      <dgm:spPr/>
      <dgm:t>
        <a:bodyPr/>
        <a:lstStyle/>
        <a:p>
          <a:endParaRPr lang="en-US"/>
        </a:p>
      </dgm:t>
    </dgm:pt>
    <dgm:pt modelId="{212DA32B-69DF-482A-BD61-C1B33A4734EE}" type="sibTrans" cxnId="{6EC4C261-1E53-4728-81B1-21DE6EBAD276}">
      <dgm:prSet/>
      <dgm:spPr/>
      <dgm:t>
        <a:bodyPr/>
        <a:lstStyle/>
        <a:p>
          <a:endParaRPr lang="en-US"/>
        </a:p>
      </dgm:t>
    </dgm:pt>
    <dgm:pt modelId="{914B0BE1-1791-4938-B153-D659F0CD11C5}">
      <dgm:prSet/>
      <dgm:spPr/>
      <dgm:t>
        <a:bodyPr/>
        <a:lstStyle/>
        <a:p>
          <a:r>
            <a:rPr lang="fr-FR"/>
            <a:t>2. Technologies utilisées</a:t>
          </a:r>
          <a:endParaRPr lang="en-US"/>
        </a:p>
      </dgm:t>
    </dgm:pt>
    <dgm:pt modelId="{C5384968-FDCE-4D8F-98B1-0C8DC5B23F3C}" type="parTrans" cxnId="{AF5DCEE4-0E9B-4C3A-B2BF-405BF027FF04}">
      <dgm:prSet/>
      <dgm:spPr/>
      <dgm:t>
        <a:bodyPr/>
        <a:lstStyle/>
        <a:p>
          <a:endParaRPr lang="en-US"/>
        </a:p>
      </dgm:t>
    </dgm:pt>
    <dgm:pt modelId="{143F079C-486D-416A-B13F-76EBD6D814F3}" type="sibTrans" cxnId="{AF5DCEE4-0E9B-4C3A-B2BF-405BF027FF04}">
      <dgm:prSet/>
      <dgm:spPr/>
      <dgm:t>
        <a:bodyPr/>
        <a:lstStyle/>
        <a:p>
          <a:endParaRPr lang="en-US"/>
        </a:p>
      </dgm:t>
    </dgm:pt>
    <dgm:pt modelId="{740AE8CC-3E26-4C76-A6FE-CAD944C51B33}">
      <dgm:prSet/>
      <dgm:spPr/>
      <dgm:t>
        <a:bodyPr/>
        <a:lstStyle/>
        <a:p>
          <a:r>
            <a:rPr lang="fr-FR"/>
            <a:t>3. Fonctionnalités principales</a:t>
          </a:r>
          <a:endParaRPr lang="en-US"/>
        </a:p>
      </dgm:t>
    </dgm:pt>
    <dgm:pt modelId="{034BB17C-856A-4561-A022-994E3A7168B6}" type="parTrans" cxnId="{28E157AC-DD19-4A1C-966A-B5D265682574}">
      <dgm:prSet/>
      <dgm:spPr/>
      <dgm:t>
        <a:bodyPr/>
        <a:lstStyle/>
        <a:p>
          <a:endParaRPr lang="en-US"/>
        </a:p>
      </dgm:t>
    </dgm:pt>
    <dgm:pt modelId="{55BCBBB3-744B-440E-A904-C15DB0455DB0}" type="sibTrans" cxnId="{28E157AC-DD19-4A1C-966A-B5D265682574}">
      <dgm:prSet/>
      <dgm:spPr/>
      <dgm:t>
        <a:bodyPr/>
        <a:lstStyle/>
        <a:p>
          <a:endParaRPr lang="en-US"/>
        </a:p>
      </dgm:t>
    </dgm:pt>
    <dgm:pt modelId="{2B5F343C-B3AB-4EBF-BDDB-C66136536CAA}">
      <dgm:prSet/>
      <dgm:spPr/>
      <dgm:t>
        <a:bodyPr/>
        <a:lstStyle/>
        <a:p>
          <a:r>
            <a:rPr lang="fr-FR"/>
            <a:t>4. Rôles utilisateurs</a:t>
          </a:r>
          <a:endParaRPr lang="en-US"/>
        </a:p>
      </dgm:t>
    </dgm:pt>
    <dgm:pt modelId="{012DECFD-A7DE-4A4F-ACFE-ECD22B9C0B99}" type="parTrans" cxnId="{20D51AB7-C1B0-4EEA-803F-F1C84668F264}">
      <dgm:prSet/>
      <dgm:spPr/>
      <dgm:t>
        <a:bodyPr/>
        <a:lstStyle/>
        <a:p>
          <a:endParaRPr lang="en-US"/>
        </a:p>
      </dgm:t>
    </dgm:pt>
    <dgm:pt modelId="{D7AB0436-9387-41BA-820C-DAA1FD9282C1}" type="sibTrans" cxnId="{20D51AB7-C1B0-4EEA-803F-F1C84668F264}">
      <dgm:prSet/>
      <dgm:spPr/>
      <dgm:t>
        <a:bodyPr/>
        <a:lstStyle/>
        <a:p>
          <a:endParaRPr lang="en-US"/>
        </a:p>
      </dgm:t>
    </dgm:pt>
    <dgm:pt modelId="{8394634E-D681-4A6B-A559-B0D8452AD8CA}">
      <dgm:prSet/>
      <dgm:spPr/>
      <dgm:t>
        <a:bodyPr/>
        <a:lstStyle/>
        <a:p>
          <a:r>
            <a:rPr lang="fr-FR"/>
            <a:t>5. Modèles de données</a:t>
          </a:r>
          <a:endParaRPr lang="en-US"/>
        </a:p>
      </dgm:t>
    </dgm:pt>
    <dgm:pt modelId="{48759E71-FAE0-4CCB-BC94-2D7ACB9A4B7B}" type="parTrans" cxnId="{734886D8-5F9B-4E9C-B1BC-3E7F38FC97FA}">
      <dgm:prSet/>
      <dgm:spPr/>
      <dgm:t>
        <a:bodyPr/>
        <a:lstStyle/>
        <a:p>
          <a:endParaRPr lang="en-US"/>
        </a:p>
      </dgm:t>
    </dgm:pt>
    <dgm:pt modelId="{2EED85E1-93A4-4497-9F1C-E671B228D0C3}" type="sibTrans" cxnId="{734886D8-5F9B-4E9C-B1BC-3E7F38FC97FA}">
      <dgm:prSet/>
      <dgm:spPr/>
      <dgm:t>
        <a:bodyPr/>
        <a:lstStyle/>
        <a:p>
          <a:endParaRPr lang="en-US"/>
        </a:p>
      </dgm:t>
    </dgm:pt>
    <dgm:pt modelId="{460C04D5-8ADB-4892-9270-59593A99FC14}">
      <dgm:prSet/>
      <dgm:spPr/>
      <dgm:t>
        <a:bodyPr/>
        <a:lstStyle/>
        <a:p>
          <a:r>
            <a:rPr lang="fr-FR"/>
            <a:t>6. Pages principales</a:t>
          </a:r>
          <a:endParaRPr lang="en-US"/>
        </a:p>
      </dgm:t>
    </dgm:pt>
    <dgm:pt modelId="{BB17DE72-24AD-4F87-9C3D-DE4D864EF8CF}" type="parTrans" cxnId="{420BA92A-EF97-454F-9926-04D623C1BC7B}">
      <dgm:prSet/>
      <dgm:spPr/>
      <dgm:t>
        <a:bodyPr/>
        <a:lstStyle/>
        <a:p>
          <a:endParaRPr lang="en-US"/>
        </a:p>
      </dgm:t>
    </dgm:pt>
    <dgm:pt modelId="{E44B6BE1-9A97-44BF-BEB3-47849F906822}" type="sibTrans" cxnId="{420BA92A-EF97-454F-9926-04D623C1BC7B}">
      <dgm:prSet/>
      <dgm:spPr/>
      <dgm:t>
        <a:bodyPr/>
        <a:lstStyle/>
        <a:p>
          <a:endParaRPr lang="en-US"/>
        </a:p>
      </dgm:t>
    </dgm:pt>
    <dgm:pt modelId="{6BC7E418-A08E-41D6-9171-BD13A4F98354}">
      <dgm:prSet/>
      <dgm:spPr/>
      <dgm:t>
        <a:bodyPr/>
        <a:lstStyle/>
        <a:p>
          <a:r>
            <a:rPr lang="fr-FR"/>
            <a:t>7. Flux de prise de rendez-vous</a:t>
          </a:r>
          <a:endParaRPr lang="en-US"/>
        </a:p>
      </dgm:t>
    </dgm:pt>
    <dgm:pt modelId="{59D80CC8-B48C-4284-8A55-4B1CB8981E9F}" type="parTrans" cxnId="{A2947947-44C6-4887-A976-13E89139EED6}">
      <dgm:prSet/>
      <dgm:spPr/>
      <dgm:t>
        <a:bodyPr/>
        <a:lstStyle/>
        <a:p>
          <a:endParaRPr lang="en-US"/>
        </a:p>
      </dgm:t>
    </dgm:pt>
    <dgm:pt modelId="{28F09966-49DA-4D1F-BAE6-AFEF4AF613CA}" type="sibTrans" cxnId="{A2947947-44C6-4887-A976-13E89139EED6}">
      <dgm:prSet/>
      <dgm:spPr/>
      <dgm:t>
        <a:bodyPr/>
        <a:lstStyle/>
        <a:p>
          <a:endParaRPr lang="en-US"/>
        </a:p>
      </dgm:t>
    </dgm:pt>
    <dgm:pt modelId="{C28A9115-9B68-409A-961D-5FA258E2B66E}">
      <dgm:prSet/>
      <dgm:spPr/>
      <dgm:t>
        <a:bodyPr/>
        <a:lstStyle/>
        <a:p>
          <a:r>
            <a:rPr lang="fr-FR"/>
            <a:t>8.Conclusion</a:t>
          </a:r>
          <a:endParaRPr lang="en-US"/>
        </a:p>
      </dgm:t>
    </dgm:pt>
    <dgm:pt modelId="{DA643DC1-0DBF-4E8A-A89A-0A94FCD4D556}" type="parTrans" cxnId="{641C2404-3959-47A9-8BFB-A50FE01644A7}">
      <dgm:prSet/>
      <dgm:spPr/>
      <dgm:t>
        <a:bodyPr/>
        <a:lstStyle/>
        <a:p>
          <a:endParaRPr lang="en-US"/>
        </a:p>
      </dgm:t>
    </dgm:pt>
    <dgm:pt modelId="{DBB969F8-7743-4BA4-A174-87981484984F}" type="sibTrans" cxnId="{641C2404-3959-47A9-8BFB-A50FE01644A7}">
      <dgm:prSet/>
      <dgm:spPr/>
      <dgm:t>
        <a:bodyPr/>
        <a:lstStyle/>
        <a:p>
          <a:endParaRPr lang="en-US"/>
        </a:p>
      </dgm:t>
    </dgm:pt>
    <dgm:pt modelId="{BC74C359-9B47-450B-B5EA-10DF5D9410A2}" type="pres">
      <dgm:prSet presAssocID="{314E257B-4265-4AED-A4D4-0E288A4F3254}" presName="root" presStyleCnt="0">
        <dgm:presLayoutVars>
          <dgm:dir/>
          <dgm:resizeHandles val="exact"/>
        </dgm:presLayoutVars>
      </dgm:prSet>
      <dgm:spPr/>
    </dgm:pt>
    <dgm:pt modelId="{13925247-5C60-43B6-B383-FD18AD403B39}" type="pres">
      <dgm:prSet presAssocID="{A2DAD6CE-0E3B-42B0-867F-A51D7EF7DB40}" presName="compNode" presStyleCnt="0"/>
      <dgm:spPr/>
    </dgm:pt>
    <dgm:pt modelId="{C6C5BCCA-3F53-4351-BA3C-DE1149727157}" type="pres">
      <dgm:prSet presAssocID="{A2DAD6CE-0E3B-42B0-867F-A51D7EF7DB40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Écran"/>
        </a:ext>
      </dgm:extLst>
    </dgm:pt>
    <dgm:pt modelId="{2D735A82-104F-415E-8A63-F6AC9664D5B8}" type="pres">
      <dgm:prSet presAssocID="{A2DAD6CE-0E3B-42B0-867F-A51D7EF7DB40}" presName="spaceRect" presStyleCnt="0"/>
      <dgm:spPr/>
    </dgm:pt>
    <dgm:pt modelId="{842C22C7-B3CB-4645-BA33-3A4FED63ECB3}" type="pres">
      <dgm:prSet presAssocID="{A2DAD6CE-0E3B-42B0-867F-A51D7EF7DB40}" presName="textRect" presStyleLbl="revTx" presStyleIdx="0" presStyleCnt="8">
        <dgm:presLayoutVars>
          <dgm:chMax val="1"/>
          <dgm:chPref val="1"/>
        </dgm:presLayoutVars>
      </dgm:prSet>
      <dgm:spPr/>
    </dgm:pt>
    <dgm:pt modelId="{54A77950-1802-49BD-8E5C-AB00646B8539}" type="pres">
      <dgm:prSet presAssocID="{212DA32B-69DF-482A-BD61-C1B33A4734EE}" presName="sibTrans" presStyleCnt="0"/>
      <dgm:spPr/>
    </dgm:pt>
    <dgm:pt modelId="{47B5EDAA-178C-4EF0-9397-A23000AE27EE}" type="pres">
      <dgm:prSet presAssocID="{914B0BE1-1791-4938-B153-D659F0CD11C5}" presName="compNode" presStyleCnt="0"/>
      <dgm:spPr/>
    </dgm:pt>
    <dgm:pt modelId="{A8A27F03-6CE5-46AD-A155-9570B8D32F40}" type="pres">
      <dgm:prSet presAssocID="{914B0BE1-1791-4938-B153-D659F0CD11C5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rdinateur"/>
        </a:ext>
      </dgm:extLst>
    </dgm:pt>
    <dgm:pt modelId="{21FC1FA5-629C-4CD2-B3CB-E3FB54EEC52B}" type="pres">
      <dgm:prSet presAssocID="{914B0BE1-1791-4938-B153-D659F0CD11C5}" presName="spaceRect" presStyleCnt="0"/>
      <dgm:spPr/>
    </dgm:pt>
    <dgm:pt modelId="{6ED6F204-4C69-4DB2-9B77-F7A8BD6BF406}" type="pres">
      <dgm:prSet presAssocID="{914B0BE1-1791-4938-B153-D659F0CD11C5}" presName="textRect" presStyleLbl="revTx" presStyleIdx="1" presStyleCnt="8">
        <dgm:presLayoutVars>
          <dgm:chMax val="1"/>
          <dgm:chPref val="1"/>
        </dgm:presLayoutVars>
      </dgm:prSet>
      <dgm:spPr/>
    </dgm:pt>
    <dgm:pt modelId="{5A8DD549-0A80-4F70-9347-B3E0AA4EB76D}" type="pres">
      <dgm:prSet presAssocID="{143F079C-486D-416A-B13F-76EBD6D814F3}" presName="sibTrans" presStyleCnt="0"/>
      <dgm:spPr/>
    </dgm:pt>
    <dgm:pt modelId="{6EEC4610-8320-4B58-A1A5-77244E7876F0}" type="pres">
      <dgm:prSet presAssocID="{740AE8CC-3E26-4C76-A6FE-CAD944C51B33}" presName="compNode" presStyleCnt="0"/>
      <dgm:spPr/>
    </dgm:pt>
    <dgm:pt modelId="{78B3B0A9-E62E-49EB-B486-86DDAF5D724A}" type="pres">
      <dgm:prSet presAssocID="{740AE8CC-3E26-4C76-A6FE-CAD944C51B33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che"/>
        </a:ext>
      </dgm:extLst>
    </dgm:pt>
    <dgm:pt modelId="{39901580-790D-4DE2-8BB0-46D48B1DDEE5}" type="pres">
      <dgm:prSet presAssocID="{740AE8CC-3E26-4C76-A6FE-CAD944C51B33}" presName="spaceRect" presStyleCnt="0"/>
      <dgm:spPr/>
    </dgm:pt>
    <dgm:pt modelId="{62B04D00-2C5F-49E0-B058-506D53B93F0C}" type="pres">
      <dgm:prSet presAssocID="{740AE8CC-3E26-4C76-A6FE-CAD944C51B33}" presName="textRect" presStyleLbl="revTx" presStyleIdx="2" presStyleCnt="8">
        <dgm:presLayoutVars>
          <dgm:chMax val="1"/>
          <dgm:chPref val="1"/>
        </dgm:presLayoutVars>
      </dgm:prSet>
      <dgm:spPr/>
    </dgm:pt>
    <dgm:pt modelId="{DC83A2C2-D9DA-4F68-83F3-6BD793F3F2B8}" type="pres">
      <dgm:prSet presAssocID="{55BCBBB3-744B-440E-A904-C15DB0455DB0}" presName="sibTrans" presStyleCnt="0"/>
      <dgm:spPr/>
    </dgm:pt>
    <dgm:pt modelId="{F5453407-A39C-4916-9A0C-362FDC65ED8C}" type="pres">
      <dgm:prSet presAssocID="{2B5F343C-B3AB-4EBF-BDDB-C66136536CAA}" presName="compNode" presStyleCnt="0"/>
      <dgm:spPr/>
    </dgm:pt>
    <dgm:pt modelId="{1BD5CA3A-6049-4891-8E23-9B8D17C1A28A}" type="pres">
      <dgm:prSet presAssocID="{2B5F343C-B3AB-4EBF-BDDB-C66136536CAA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tilisateurs"/>
        </a:ext>
      </dgm:extLst>
    </dgm:pt>
    <dgm:pt modelId="{CFD7730B-BBAA-4972-B63C-C26DA13A4418}" type="pres">
      <dgm:prSet presAssocID="{2B5F343C-B3AB-4EBF-BDDB-C66136536CAA}" presName="spaceRect" presStyleCnt="0"/>
      <dgm:spPr/>
    </dgm:pt>
    <dgm:pt modelId="{7B1B0432-0AA3-4751-8FD5-FD649ADEA0C0}" type="pres">
      <dgm:prSet presAssocID="{2B5F343C-B3AB-4EBF-BDDB-C66136536CAA}" presName="textRect" presStyleLbl="revTx" presStyleIdx="3" presStyleCnt="8">
        <dgm:presLayoutVars>
          <dgm:chMax val="1"/>
          <dgm:chPref val="1"/>
        </dgm:presLayoutVars>
      </dgm:prSet>
      <dgm:spPr/>
    </dgm:pt>
    <dgm:pt modelId="{990CB232-5455-4FA5-99D5-A986B1474D48}" type="pres">
      <dgm:prSet presAssocID="{D7AB0436-9387-41BA-820C-DAA1FD9282C1}" presName="sibTrans" presStyleCnt="0"/>
      <dgm:spPr/>
    </dgm:pt>
    <dgm:pt modelId="{5EB490EC-EF73-40B8-A53E-24089AADA422}" type="pres">
      <dgm:prSet presAssocID="{8394634E-D681-4A6B-A559-B0D8452AD8CA}" presName="compNode" presStyleCnt="0"/>
      <dgm:spPr/>
    </dgm:pt>
    <dgm:pt modelId="{814B283C-5E83-4477-B125-1A0E03501A45}" type="pres">
      <dgm:prSet presAssocID="{8394634E-D681-4A6B-A559-B0D8452AD8CA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au"/>
        </a:ext>
      </dgm:extLst>
    </dgm:pt>
    <dgm:pt modelId="{557907DB-184C-429F-B0C7-F2A55EABEE3F}" type="pres">
      <dgm:prSet presAssocID="{8394634E-D681-4A6B-A559-B0D8452AD8CA}" presName="spaceRect" presStyleCnt="0"/>
      <dgm:spPr/>
    </dgm:pt>
    <dgm:pt modelId="{26D75DB2-5535-4E97-91B0-D206D2EDCE0A}" type="pres">
      <dgm:prSet presAssocID="{8394634E-D681-4A6B-A559-B0D8452AD8CA}" presName="textRect" presStyleLbl="revTx" presStyleIdx="4" presStyleCnt="8">
        <dgm:presLayoutVars>
          <dgm:chMax val="1"/>
          <dgm:chPref val="1"/>
        </dgm:presLayoutVars>
      </dgm:prSet>
      <dgm:spPr/>
    </dgm:pt>
    <dgm:pt modelId="{286D2512-98A7-44ED-BC0B-577994991804}" type="pres">
      <dgm:prSet presAssocID="{2EED85E1-93A4-4497-9F1C-E671B228D0C3}" presName="sibTrans" presStyleCnt="0"/>
      <dgm:spPr/>
    </dgm:pt>
    <dgm:pt modelId="{919369A8-0653-483A-95AA-9D48EF0F918F}" type="pres">
      <dgm:prSet presAssocID="{460C04D5-8ADB-4892-9270-59593A99FC14}" presName="compNode" presStyleCnt="0"/>
      <dgm:spPr/>
    </dgm:pt>
    <dgm:pt modelId="{508BF4B6-3665-4195-98FD-FB6FB48C5D11}" type="pres">
      <dgm:prSet presAssocID="{460C04D5-8ADB-4892-9270-59593A99FC14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A92AD60F-215F-42D2-8523-2C3AA86F9BA9}" type="pres">
      <dgm:prSet presAssocID="{460C04D5-8ADB-4892-9270-59593A99FC14}" presName="spaceRect" presStyleCnt="0"/>
      <dgm:spPr/>
    </dgm:pt>
    <dgm:pt modelId="{ACCAA269-0FB5-47CA-A84F-A5BF7CD647EC}" type="pres">
      <dgm:prSet presAssocID="{460C04D5-8ADB-4892-9270-59593A99FC14}" presName="textRect" presStyleLbl="revTx" presStyleIdx="5" presStyleCnt="8">
        <dgm:presLayoutVars>
          <dgm:chMax val="1"/>
          <dgm:chPref val="1"/>
        </dgm:presLayoutVars>
      </dgm:prSet>
      <dgm:spPr/>
    </dgm:pt>
    <dgm:pt modelId="{BEFE6126-62BD-4959-8373-AFDAA787D1A7}" type="pres">
      <dgm:prSet presAssocID="{E44B6BE1-9A97-44BF-BEB3-47849F906822}" presName="sibTrans" presStyleCnt="0"/>
      <dgm:spPr/>
    </dgm:pt>
    <dgm:pt modelId="{AFDE783D-3742-4A51-B020-62FF7D188C39}" type="pres">
      <dgm:prSet presAssocID="{6BC7E418-A08E-41D6-9171-BD13A4F98354}" presName="compNode" presStyleCnt="0"/>
      <dgm:spPr/>
    </dgm:pt>
    <dgm:pt modelId="{81817B8E-E8C4-477C-A173-7B6ED64B5C56}" type="pres">
      <dgm:prSet presAssocID="{6BC7E418-A08E-41D6-9171-BD13A4F98354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idge scene"/>
        </a:ext>
      </dgm:extLst>
    </dgm:pt>
    <dgm:pt modelId="{8B6BF5FA-4058-4E99-8B3F-C49B83AA31F9}" type="pres">
      <dgm:prSet presAssocID="{6BC7E418-A08E-41D6-9171-BD13A4F98354}" presName="spaceRect" presStyleCnt="0"/>
      <dgm:spPr/>
    </dgm:pt>
    <dgm:pt modelId="{32554035-E4AA-4ABB-9414-AB22469EEC88}" type="pres">
      <dgm:prSet presAssocID="{6BC7E418-A08E-41D6-9171-BD13A4F98354}" presName="textRect" presStyleLbl="revTx" presStyleIdx="6" presStyleCnt="8">
        <dgm:presLayoutVars>
          <dgm:chMax val="1"/>
          <dgm:chPref val="1"/>
        </dgm:presLayoutVars>
      </dgm:prSet>
      <dgm:spPr/>
    </dgm:pt>
    <dgm:pt modelId="{EFC252BA-2231-49E6-BADA-13D1A7B43F70}" type="pres">
      <dgm:prSet presAssocID="{28F09966-49DA-4D1F-BAE6-AFEF4AF613CA}" presName="sibTrans" presStyleCnt="0"/>
      <dgm:spPr/>
    </dgm:pt>
    <dgm:pt modelId="{666A1B58-1126-477C-A7EF-5159E1E4C4E7}" type="pres">
      <dgm:prSet presAssocID="{C28A9115-9B68-409A-961D-5FA258E2B66E}" presName="compNode" presStyleCnt="0"/>
      <dgm:spPr/>
    </dgm:pt>
    <dgm:pt modelId="{F9A79A78-2B1C-47A9-BE96-A7BDCF2D6CE8}" type="pres">
      <dgm:prSet presAssocID="{C28A9115-9B68-409A-961D-5FA258E2B66E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d Quotation Mark"/>
        </a:ext>
      </dgm:extLst>
    </dgm:pt>
    <dgm:pt modelId="{2429C1EC-B245-44E0-B2C1-DAF8E71569F1}" type="pres">
      <dgm:prSet presAssocID="{C28A9115-9B68-409A-961D-5FA258E2B66E}" presName="spaceRect" presStyleCnt="0"/>
      <dgm:spPr/>
    </dgm:pt>
    <dgm:pt modelId="{2962BB8B-7388-4ACA-A124-6B37DC3545F1}" type="pres">
      <dgm:prSet presAssocID="{C28A9115-9B68-409A-961D-5FA258E2B66E}" presName="textRect" presStyleLbl="revTx" presStyleIdx="7" presStyleCnt="8">
        <dgm:presLayoutVars>
          <dgm:chMax val="1"/>
          <dgm:chPref val="1"/>
        </dgm:presLayoutVars>
      </dgm:prSet>
      <dgm:spPr/>
    </dgm:pt>
  </dgm:ptLst>
  <dgm:cxnLst>
    <dgm:cxn modelId="{641C2404-3959-47A9-8BFB-A50FE01644A7}" srcId="{314E257B-4265-4AED-A4D4-0E288A4F3254}" destId="{C28A9115-9B68-409A-961D-5FA258E2B66E}" srcOrd="7" destOrd="0" parTransId="{DA643DC1-0DBF-4E8A-A89A-0A94FCD4D556}" sibTransId="{DBB969F8-7743-4BA4-A174-87981484984F}"/>
    <dgm:cxn modelId="{E720C91A-463D-400C-BE69-B193045DBDD6}" type="presOf" srcId="{460C04D5-8ADB-4892-9270-59593A99FC14}" destId="{ACCAA269-0FB5-47CA-A84F-A5BF7CD647EC}" srcOrd="0" destOrd="0" presId="urn:microsoft.com/office/officeart/2018/2/layout/IconLabelList"/>
    <dgm:cxn modelId="{178CB320-4E38-488D-8DD4-ECBF57F7E261}" type="presOf" srcId="{314E257B-4265-4AED-A4D4-0E288A4F3254}" destId="{BC74C359-9B47-450B-B5EA-10DF5D9410A2}" srcOrd="0" destOrd="0" presId="urn:microsoft.com/office/officeart/2018/2/layout/IconLabelList"/>
    <dgm:cxn modelId="{420BA92A-EF97-454F-9926-04D623C1BC7B}" srcId="{314E257B-4265-4AED-A4D4-0E288A4F3254}" destId="{460C04D5-8ADB-4892-9270-59593A99FC14}" srcOrd="5" destOrd="0" parTransId="{BB17DE72-24AD-4F87-9C3D-DE4D864EF8CF}" sibTransId="{E44B6BE1-9A97-44BF-BEB3-47849F906822}"/>
    <dgm:cxn modelId="{AE5FC837-4A80-4CCC-8C43-A6B0ABD17D13}" type="presOf" srcId="{8394634E-D681-4A6B-A559-B0D8452AD8CA}" destId="{26D75DB2-5535-4E97-91B0-D206D2EDCE0A}" srcOrd="0" destOrd="0" presId="urn:microsoft.com/office/officeart/2018/2/layout/IconLabelList"/>
    <dgm:cxn modelId="{AEE1965C-C049-44DE-88D0-AD79A28520B9}" type="presOf" srcId="{A2DAD6CE-0E3B-42B0-867F-A51D7EF7DB40}" destId="{842C22C7-B3CB-4645-BA33-3A4FED63ECB3}" srcOrd="0" destOrd="0" presId="urn:microsoft.com/office/officeart/2018/2/layout/IconLabelList"/>
    <dgm:cxn modelId="{6EC4C261-1E53-4728-81B1-21DE6EBAD276}" srcId="{314E257B-4265-4AED-A4D4-0E288A4F3254}" destId="{A2DAD6CE-0E3B-42B0-867F-A51D7EF7DB40}" srcOrd="0" destOrd="0" parTransId="{CB789CE4-DC4A-42FB-A819-97F19CA76334}" sibTransId="{212DA32B-69DF-482A-BD61-C1B33A4734EE}"/>
    <dgm:cxn modelId="{A2947947-44C6-4887-A976-13E89139EED6}" srcId="{314E257B-4265-4AED-A4D4-0E288A4F3254}" destId="{6BC7E418-A08E-41D6-9171-BD13A4F98354}" srcOrd="6" destOrd="0" parTransId="{59D80CC8-B48C-4284-8A55-4B1CB8981E9F}" sibTransId="{28F09966-49DA-4D1F-BAE6-AFEF4AF613CA}"/>
    <dgm:cxn modelId="{0809DD8E-005F-463F-805D-BD0D460F6E7D}" type="presOf" srcId="{2B5F343C-B3AB-4EBF-BDDB-C66136536CAA}" destId="{7B1B0432-0AA3-4751-8FD5-FD649ADEA0C0}" srcOrd="0" destOrd="0" presId="urn:microsoft.com/office/officeart/2018/2/layout/IconLabelList"/>
    <dgm:cxn modelId="{28E157AC-DD19-4A1C-966A-B5D265682574}" srcId="{314E257B-4265-4AED-A4D4-0E288A4F3254}" destId="{740AE8CC-3E26-4C76-A6FE-CAD944C51B33}" srcOrd="2" destOrd="0" parTransId="{034BB17C-856A-4561-A022-994E3A7168B6}" sibTransId="{55BCBBB3-744B-440E-A904-C15DB0455DB0}"/>
    <dgm:cxn modelId="{90DC59AD-E613-422E-BC71-AFD5C979DD6C}" type="presOf" srcId="{914B0BE1-1791-4938-B153-D659F0CD11C5}" destId="{6ED6F204-4C69-4DB2-9B77-F7A8BD6BF406}" srcOrd="0" destOrd="0" presId="urn:microsoft.com/office/officeart/2018/2/layout/IconLabelList"/>
    <dgm:cxn modelId="{20D51AB7-C1B0-4EEA-803F-F1C84668F264}" srcId="{314E257B-4265-4AED-A4D4-0E288A4F3254}" destId="{2B5F343C-B3AB-4EBF-BDDB-C66136536CAA}" srcOrd="3" destOrd="0" parTransId="{012DECFD-A7DE-4A4F-ACFE-ECD22B9C0B99}" sibTransId="{D7AB0436-9387-41BA-820C-DAA1FD9282C1}"/>
    <dgm:cxn modelId="{72A44DBA-9957-46B5-AF16-3508BFA2EFC5}" type="presOf" srcId="{6BC7E418-A08E-41D6-9171-BD13A4F98354}" destId="{32554035-E4AA-4ABB-9414-AB22469EEC88}" srcOrd="0" destOrd="0" presId="urn:microsoft.com/office/officeart/2018/2/layout/IconLabelList"/>
    <dgm:cxn modelId="{3EFD5AC8-3D95-46FB-8233-0904B2EBA2A3}" type="presOf" srcId="{740AE8CC-3E26-4C76-A6FE-CAD944C51B33}" destId="{62B04D00-2C5F-49E0-B058-506D53B93F0C}" srcOrd="0" destOrd="0" presId="urn:microsoft.com/office/officeart/2018/2/layout/IconLabelList"/>
    <dgm:cxn modelId="{A44388CF-40A3-47B0-A5C5-16EFF65E22A7}" type="presOf" srcId="{C28A9115-9B68-409A-961D-5FA258E2B66E}" destId="{2962BB8B-7388-4ACA-A124-6B37DC3545F1}" srcOrd="0" destOrd="0" presId="urn:microsoft.com/office/officeart/2018/2/layout/IconLabelList"/>
    <dgm:cxn modelId="{734886D8-5F9B-4E9C-B1BC-3E7F38FC97FA}" srcId="{314E257B-4265-4AED-A4D4-0E288A4F3254}" destId="{8394634E-D681-4A6B-A559-B0D8452AD8CA}" srcOrd="4" destOrd="0" parTransId="{48759E71-FAE0-4CCB-BC94-2D7ACB9A4B7B}" sibTransId="{2EED85E1-93A4-4497-9F1C-E671B228D0C3}"/>
    <dgm:cxn modelId="{AF5DCEE4-0E9B-4C3A-B2BF-405BF027FF04}" srcId="{314E257B-4265-4AED-A4D4-0E288A4F3254}" destId="{914B0BE1-1791-4938-B153-D659F0CD11C5}" srcOrd="1" destOrd="0" parTransId="{C5384968-FDCE-4D8F-98B1-0C8DC5B23F3C}" sibTransId="{143F079C-486D-416A-B13F-76EBD6D814F3}"/>
    <dgm:cxn modelId="{0DF02240-AD6E-47AB-91D1-8D77F90C5937}" type="presParOf" srcId="{BC74C359-9B47-450B-B5EA-10DF5D9410A2}" destId="{13925247-5C60-43B6-B383-FD18AD403B39}" srcOrd="0" destOrd="0" presId="urn:microsoft.com/office/officeart/2018/2/layout/IconLabelList"/>
    <dgm:cxn modelId="{753D7CBB-77A8-4A97-AE95-FD0F1CDD2126}" type="presParOf" srcId="{13925247-5C60-43B6-B383-FD18AD403B39}" destId="{C6C5BCCA-3F53-4351-BA3C-DE1149727157}" srcOrd="0" destOrd="0" presId="urn:microsoft.com/office/officeart/2018/2/layout/IconLabelList"/>
    <dgm:cxn modelId="{BFEE0E9C-8797-4197-BA22-61DECD42B2F7}" type="presParOf" srcId="{13925247-5C60-43B6-B383-FD18AD403B39}" destId="{2D735A82-104F-415E-8A63-F6AC9664D5B8}" srcOrd="1" destOrd="0" presId="urn:microsoft.com/office/officeart/2018/2/layout/IconLabelList"/>
    <dgm:cxn modelId="{38A0A86F-EFD1-4E35-AFBC-F6D27F39E219}" type="presParOf" srcId="{13925247-5C60-43B6-B383-FD18AD403B39}" destId="{842C22C7-B3CB-4645-BA33-3A4FED63ECB3}" srcOrd="2" destOrd="0" presId="urn:microsoft.com/office/officeart/2018/2/layout/IconLabelList"/>
    <dgm:cxn modelId="{C7D552E5-ABB6-4585-932F-26A98D38A065}" type="presParOf" srcId="{BC74C359-9B47-450B-B5EA-10DF5D9410A2}" destId="{54A77950-1802-49BD-8E5C-AB00646B8539}" srcOrd="1" destOrd="0" presId="urn:microsoft.com/office/officeart/2018/2/layout/IconLabelList"/>
    <dgm:cxn modelId="{2A97BD4A-3090-42AC-9690-58542517E1B6}" type="presParOf" srcId="{BC74C359-9B47-450B-B5EA-10DF5D9410A2}" destId="{47B5EDAA-178C-4EF0-9397-A23000AE27EE}" srcOrd="2" destOrd="0" presId="urn:microsoft.com/office/officeart/2018/2/layout/IconLabelList"/>
    <dgm:cxn modelId="{8BA0AEFF-0DD9-4F2C-B8D7-BB8A7E318E53}" type="presParOf" srcId="{47B5EDAA-178C-4EF0-9397-A23000AE27EE}" destId="{A8A27F03-6CE5-46AD-A155-9570B8D32F40}" srcOrd="0" destOrd="0" presId="urn:microsoft.com/office/officeart/2018/2/layout/IconLabelList"/>
    <dgm:cxn modelId="{E043A68B-6675-4614-BD38-3D67080F5EAB}" type="presParOf" srcId="{47B5EDAA-178C-4EF0-9397-A23000AE27EE}" destId="{21FC1FA5-629C-4CD2-B3CB-E3FB54EEC52B}" srcOrd="1" destOrd="0" presId="urn:microsoft.com/office/officeart/2018/2/layout/IconLabelList"/>
    <dgm:cxn modelId="{1928DEE5-A4D8-4AAD-AB74-33439C7402FA}" type="presParOf" srcId="{47B5EDAA-178C-4EF0-9397-A23000AE27EE}" destId="{6ED6F204-4C69-4DB2-9B77-F7A8BD6BF406}" srcOrd="2" destOrd="0" presId="urn:microsoft.com/office/officeart/2018/2/layout/IconLabelList"/>
    <dgm:cxn modelId="{DC9ABA75-9912-4B68-A103-15144136ABC1}" type="presParOf" srcId="{BC74C359-9B47-450B-B5EA-10DF5D9410A2}" destId="{5A8DD549-0A80-4F70-9347-B3E0AA4EB76D}" srcOrd="3" destOrd="0" presId="urn:microsoft.com/office/officeart/2018/2/layout/IconLabelList"/>
    <dgm:cxn modelId="{D1C3AD69-C7F8-4AA9-A829-D1D4686C39A0}" type="presParOf" srcId="{BC74C359-9B47-450B-B5EA-10DF5D9410A2}" destId="{6EEC4610-8320-4B58-A1A5-77244E7876F0}" srcOrd="4" destOrd="0" presId="urn:microsoft.com/office/officeart/2018/2/layout/IconLabelList"/>
    <dgm:cxn modelId="{FF461FEA-400A-422F-AE77-232D9BC353E7}" type="presParOf" srcId="{6EEC4610-8320-4B58-A1A5-77244E7876F0}" destId="{78B3B0A9-E62E-49EB-B486-86DDAF5D724A}" srcOrd="0" destOrd="0" presId="urn:microsoft.com/office/officeart/2018/2/layout/IconLabelList"/>
    <dgm:cxn modelId="{05A9FF5E-73E9-43AD-A628-BFAB7B49FA08}" type="presParOf" srcId="{6EEC4610-8320-4B58-A1A5-77244E7876F0}" destId="{39901580-790D-4DE2-8BB0-46D48B1DDEE5}" srcOrd="1" destOrd="0" presId="urn:microsoft.com/office/officeart/2018/2/layout/IconLabelList"/>
    <dgm:cxn modelId="{6FCDC7C3-9132-429B-9A43-A98544CF1DA3}" type="presParOf" srcId="{6EEC4610-8320-4B58-A1A5-77244E7876F0}" destId="{62B04D00-2C5F-49E0-B058-506D53B93F0C}" srcOrd="2" destOrd="0" presId="urn:microsoft.com/office/officeart/2018/2/layout/IconLabelList"/>
    <dgm:cxn modelId="{016AFE1A-DB58-4034-AD3E-F43B8E9CAD1F}" type="presParOf" srcId="{BC74C359-9B47-450B-B5EA-10DF5D9410A2}" destId="{DC83A2C2-D9DA-4F68-83F3-6BD793F3F2B8}" srcOrd="5" destOrd="0" presId="urn:microsoft.com/office/officeart/2018/2/layout/IconLabelList"/>
    <dgm:cxn modelId="{91D719C1-7C84-425A-B6C9-B8431161349B}" type="presParOf" srcId="{BC74C359-9B47-450B-B5EA-10DF5D9410A2}" destId="{F5453407-A39C-4916-9A0C-362FDC65ED8C}" srcOrd="6" destOrd="0" presId="urn:microsoft.com/office/officeart/2018/2/layout/IconLabelList"/>
    <dgm:cxn modelId="{ECC65227-9B9A-46B2-B150-7FBD5DAD73B0}" type="presParOf" srcId="{F5453407-A39C-4916-9A0C-362FDC65ED8C}" destId="{1BD5CA3A-6049-4891-8E23-9B8D17C1A28A}" srcOrd="0" destOrd="0" presId="urn:microsoft.com/office/officeart/2018/2/layout/IconLabelList"/>
    <dgm:cxn modelId="{1C03FA7C-C74F-4C62-94AC-5C5E20E5E683}" type="presParOf" srcId="{F5453407-A39C-4916-9A0C-362FDC65ED8C}" destId="{CFD7730B-BBAA-4972-B63C-C26DA13A4418}" srcOrd="1" destOrd="0" presId="urn:microsoft.com/office/officeart/2018/2/layout/IconLabelList"/>
    <dgm:cxn modelId="{58F0271B-21B9-4264-9AC4-357CBD96888F}" type="presParOf" srcId="{F5453407-A39C-4916-9A0C-362FDC65ED8C}" destId="{7B1B0432-0AA3-4751-8FD5-FD649ADEA0C0}" srcOrd="2" destOrd="0" presId="urn:microsoft.com/office/officeart/2018/2/layout/IconLabelList"/>
    <dgm:cxn modelId="{6F824FC4-8D59-4B44-9B88-F9D9DB642295}" type="presParOf" srcId="{BC74C359-9B47-450B-B5EA-10DF5D9410A2}" destId="{990CB232-5455-4FA5-99D5-A986B1474D48}" srcOrd="7" destOrd="0" presId="urn:microsoft.com/office/officeart/2018/2/layout/IconLabelList"/>
    <dgm:cxn modelId="{1F3C033F-44AE-478B-BD9C-93F996F93DD0}" type="presParOf" srcId="{BC74C359-9B47-450B-B5EA-10DF5D9410A2}" destId="{5EB490EC-EF73-40B8-A53E-24089AADA422}" srcOrd="8" destOrd="0" presId="urn:microsoft.com/office/officeart/2018/2/layout/IconLabelList"/>
    <dgm:cxn modelId="{CD65676C-39DE-4D9B-BA33-9A00AFF58F84}" type="presParOf" srcId="{5EB490EC-EF73-40B8-A53E-24089AADA422}" destId="{814B283C-5E83-4477-B125-1A0E03501A45}" srcOrd="0" destOrd="0" presId="urn:microsoft.com/office/officeart/2018/2/layout/IconLabelList"/>
    <dgm:cxn modelId="{2E268D5B-E35B-4B78-B2C4-FB1AC345143C}" type="presParOf" srcId="{5EB490EC-EF73-40B8-A53E-24089AADA422}" destId="{557907DB-184C-429F-B0C7-F2A55EABEE3F}" srcOrd="1" destOrd="0" presId="urn:microsoft.com/office/officeart/2018/2/layout/IconLabelList"/>
    <dgm:cxn modelId="{D74B9F77-89DC-42D8-8803-39F655EB79F2}" type="presParOf" srcId="{5EB490EC-EF73-40B8-A53E-24089AADA422}" destId="{26D75DB2-5535-4E97-91B0-D206D2EDCE0A}" srcOrd="2" destOrd="0" presId="urn:microsoft.com/office/officeart/2018/2/layout/IconLabelList"/>
    <dgm:cxn modelId="{D71105A5-FF55-4622-A2E5-E9DEE44C3648}" type="presParOf" srcId="{BC74C359-9B47-450B-B5EA-10DF5D9410A2}" destId="{286D2512-98A7-44ED-BC0B-577994991804}" srcOrd="9" destOrd="0" presId="urn:microsoft.com/office/officeart/2018/2/layout/IconLabelList"/>
    <dgm:cxn modelId="{415F1E85-D659-4766-80E5-4980F8982899}" type="presParOf" srcId="{BC74C359-9B47-450B-B5EA-10DF5D9410A2}" destId="{919369A8-0653-483A-95AA-9D48EF0F918F}" srcOrd="10" destOrd="0" presId="urn:microsoft.com/office/officeart/2018/2/layout/IconLabelList"/>
    <dgm:cxn modelId="{FA554356-21A2-49FC-847E-1B3F8B99155A}" type="presParOf" srcId="{919369A8-0653-483A-95AA-9D48EF0F918F}" destId="{508BF4B6-3665-4195-98FD-FB6FB48C5D11}" srcOrd="0" destOrd="0" presId="urn:microsoft.com/office/officeart/2018/2/layout/IconLabelList"/>
    <dgm:cxn modelId="{057ACE3D-4437-4676-9033-EAC630D11BBD}" type="presParOf" srcId="{919369A8-0653-483A-95AA-9D48EF0F918F}" destId="{A92AD60F-215F-42D2-8523-2C3AA86F9BA9}" srcOrd="1" destOrd="0" presId="urn:microsoft.com/office/officeart/2018/2/layout/IconLabelList"/>
    <dgm:cxn modelId="{35E843A7-88E8-4BF7-AD98-9FF9366DDDBB}" type="presParOf" srcId="{919369A8-0653-483A-95AA-9D48EF0F918F}" destId="{ACCAA269-0FB5-47CA-A84F-A5BF7CD647EC}" srcOrd="2" destOrd="0" presId="urn:microsoft.com/office/officeart/2018/2/layout/IconLabelList"/>
    <dgm:cxn modelId="{18D5EF88-E2C9-4906-B1EA-BABD73C6C78F}" type="presParOf" srcId="{BC74C359-9B47-450B-B5EA-10DF5D9410A2}" destId="{BEFE6126-62BD-4959-8373-AFDAA787D1A7}" srcOrd="11" destOrd="0" presId="urn:microsoft.com/office/officeart/2018/2/layout/IconLabelList"/>
    <dgm:cxn modelId="{A7B19664-14EB-486A-955D-597401C23E85}" type="presParOf" srcId="{BC74C359-9B47-450B-B5EA-10DF5D9410A2}" destId="{AFDE783D-3742-4A51-B020-62FF7D188C39}" srcOrd="12" destOrd="0" presId="urn:microsoft.com/office/officeart/2018/2/layout/IconLabelList"/>
    <dgm:cxn modelId="{21247F01-6B40-4EEC-8A6F-2FFC80810030}" type="presParOf" srcId="{AFDE783D-3742-4A51-B020-62FF7D188C39}" destId="{81817B8E-E8C4-477C-A173-7B6ED64B5C56}" srcOrd="0" destOrd="0" presId="urn:microsoft.com/office/officeart/2018/2/layout/IconLabelList"/>
    <dgm:cxn modelId="{4007E6D5-6B29-4949-A5A4-BAC54ABC6EF0}" type="presParOf" srcId="{AFDE783D-3742-4A51-B020-62FF7D188C39}" destId="{8B6BF5FA-4058-4E99-8B3F-C49B83AA31F9}" srcOrd="1" destOrd="0" presId="urn:microsoft.com/office/officeart/2018/2/layout/IconLabelList"/>
    <dgm:cxn modelId="{F855062E-B679-49BB-8836-5A617E56BEB0}" type="presParOf" srcId="{AFDE783D-3742-4A51-B020-62FF7D188C39}" destId="{32554035-E4AA-4ABB-9414-AB22469EEC88}" srcOrd="2" destOrd="0" presId="urn:microsoft.com/office/officeart/2018/2/layout/IconLabelList"/>
    <dgm:cxn modelId="{EA20C4CD-086E-44F8-A76A-11A252783AC7}" type="presParOf" srcId="{BC74C359-9B47-450B-B5EA-10DF5D9410A2}" destId="{EFC252BA-2231-49E6-BADA-13D1A7B43F70}" srcOrd="13" destOrd="0" presId="urn:microsoft.com/office/officeart/2018/2/layout/IconLabelList"/>
    <dgm:cxn modelId="{2C53AF72-C95F-462D-B847-71583FEB5188}" type="presParOf" srcId="{BC74C359-9B47-450B-B5EA-10DF5D9410A2}" destId="{666A1B58-1126-477C-A7EF-5159E1E4C4E7}" srcOrd="14" destOrd="0" presId="urn:microsoft.com/office/officeart/2018/2/layout/IconLabelList"/>
    <dgm:cxn modelId="{F7B36364-43F0-40D7-A2AA-EF57A28CA191}" type="presParOf" srcId="{666A1B58-1126-477C-A7EF-5159E1E4C4E7}" destId="{F9A79A78-2B1C-47A9-BE96-A7BDCF2D6CE8}" srcOrd="0" destOrd="0" presId="urn:microsoft.com/office/officeart/2018/2/layout/IconLabelList"/>
    <dgm:cxn modelId="{0393D545-722A-472C-9B26-B8D70D3F2FBF}" type="presParOf" srcId="{666A1B58-1126-477C-A7EF-5159E1E4C4E7}" destId="{2429C1EC-B245-44E0-B2C1-DAF8E71569F1}" srcOrd="1" destOrd="0" presId="urn:microsoft.com/office/officeart/2018/2/layout/IconLabelList"/>
    <dgm:cxn modelId="{B4134CF7-990A-4D1B-98E9-3E3C9051D623}" type="presParOf" srcId="{666A1B58-1126-477C-A7EF-5159E1E4C4E7}" destId="{2962BB8B-7388-4ACA-A124-6B37DC3545F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C26B78C-809A-4F43-9FB0-11563F5330B8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77606493-BF2E-40A3-A98A-8785878DB582}">
      <dgm:prSet/>
      <dgm:spPr/>
      <dgm:t>
        <a:bodyPr/>
        <a:lstStyle/>
        <a:p>
          <a:r>
            <a:rPr lang="en-US"/>
            <a:t>- Langage : Python</a:t>
          </a:r>
        </a:p>
      </dgm:t>
    </dgm:pt>
    <dgm:pt modelId="{5591DE1A-1BB8-494B-A52E-0FB182F68B63}" type="parTrans" cxnId="{23FCED1D-668E-44F3-B1DE-F8691B27973F}">
      <dgm:prSet/>
      <dgm:spPr/>
      <dgm:t>
        <a:bodyPr/>
        <a:lstStyle/>
        <a:p>
          <a:endParaRPr lang="en-US"/>
        </a:p>
      </dgm:t>
    </dgm:pt>
    <dgm:pt modelId="{29A19D3F-47DC-474B-BC72-850E1DD45632}" type="sibTrans" cxnId="{23FCED1D-668E-44F3-B1DE-F8691B27973F}">
      <dgm:prSet/>
      <dgm:spPr/>
      <dgm:t>
        <a:bodyPr/>
        <a:lstStyle/>
        <a:p>
          <a:endParaRPr lang="en-US"/>
        </a:p>
      </dgm:t>
    </dgm:pt>
    <dgm:pt modelId="{74213B46-DD35-4A4F-A282-BD7E3FA8E72D}">
      <dgm:prSet/>
      <dgm:spPr/>
      <dgm:t>
        <a:bodyPr/>
        <a:lstStyle/>
        <a:p>
          <a:r>
            <a:rPr lang="en-US"/>
            <a:t>- Framework : Django</a:t>
          </a:r>
        </a:p>
      </dgm:t>
    </dgm:pt>
    <dgm:pt modelId="{BBED3530-F2D0-495A-A546-D73999B533AD}" type="parTrans" cxnId="{3A2BD0E0-7419-45B7-954A-1FD960421C2B}">
      <dgm:prSet/>
      <dgm:spPr/>
      <dgm:t>
        <a:bodyPr/>
        <a:lstStyle/>
        <a:p>
          <a:endParaRPr lang="en-US"/>
        </a:p>
      </dgm:t>
    </dgm:pt>
    <dgm:pt modelId="{C147E870-1C9B-4894-8397-57BD434771AE}" type="sibTrans" cxnId="{3A2BD0E0-7419-45B7-954A-1FD960421C2B}">
      <dgm:prSet/>
      <dgm:spPr/>
      <dgm:t>
        <a:bodyPr/>
        <a:lstStyle/>
        <a:p>
          <a:endParaRPr lang="en-US"/>
        </a:p>
      </dgm:t>
    </dgm:pt>
    <dgm:pt modelId="{FF0BCA16-1181-47B1-A50D-FCC10C7948B8}">
      <dgm:prSet/>
      <dgm:spPr/>
      <dgm:t>
        <a:bodyPr/>
        <a:lstStyle/>
        <a:p>
          <a:r>
            <a:rPr lang="en-US"/>
            <a:t>- Interface : HTML, CSS, Bootstrap (pour les templates)</a:t>
          </a:r>
        </a:p>
      </dgm:t>
    </dgm:pt>
    <dgm:pt modelId="{1852CF99-CACE-4CC4-AB2B-33E2D6DF00E7}" type="parTrans" cxnId="{92FF268C-095D-4F1C-ACD2-2E5270989007}">
      <dgm:prSet/>
      <dgm:spPr/>
      <dgm:t>
        <a:bodyPr/>
        <a:lstStyle/>
        <a:p>
          <a:endParaRPr lang="en-US"/>
        </a:p>
      </dgm:t>
    </dgm:pt>
    <dgm:pt modelId="{0141EB45-1885-4DFD-A9A1-449CEF3F339E}" type="sibTrans" cxnId="{92FF268C-095D-4F1C-ACD2-2E5270989007}">
      <dgm:prSet/>
      <dgm:spPr/>
      <dgm:t>
        <a:bodyPr/>
        <a:lstStyle/>
        <a:p>
          <a:endParaRPr lang="en-US"/>
        </a:p>
      </dgm:t>
    </dgm:pt>
    <dgm:pt modelId="{4EE5CC53-7A6F-4AA1-9C7B-1F0839E3C1F5}">
      <dgm:prSet/>
      <dgm:spPr/>
      <dgm:t>
        <a:bodyPr/>
        <a:lstStyle/>
        <a:p>
          <a:r>
            <a:rPr lang="en-US"/>
            <a:t>- Base de données : SQLite/MySQL</a:t>
          </a:r>
        </a:p>
      </dgm:t>
    </dgm:pt>
    <dgm:pt modelId="{6BFB86EF-2965-4232-B5D5-2E5845635F7B}" type="parTrans" cxnId="{521D5B79-4AE8-4D90-85C9-0705053BEAC8}">
      <dgm:prSet/>
      <dgm:spPr/>
      <dgm:t>
        <a:bodyPr/>
        <a:lstStyle/>
        <a:p>
          <a:endParaRPr lang="en-US"/>
        </a:p>
      </dgm:t>
    </dgm:pt>
    <dgm:pt modelId="{2BBC8E67-7FA6-4E30-BEF2-D979704DEEB5}" type="sibTrans" cxnId="{521D5B79-4AE8-4D90-85C9-0705053BEAC8}">
      <dgm:prSet/>
      <dgm:spPr/>
      <dgm:t>
        <a:bodyPr/>
        <a:lstStyle/>
        <a:p>
          <a:endParaRPr lang="en-US"/>
        </a:p>
      </dgm:t>
    </dgm:pt>
    <dgm:pt modelId="{6EDB418F-EAB5-4D50-B330-D353D6AD8847}" type="pres">
      <dgm:prSet presAssocID="{3C26B78C-809A-4F43-9FB0-11563F5330B8}" presName="linear" presStyleCnt="0">
        <dgm:presLayoutVars>
          <dgm:animLvl val="lvl"/>
          <dgm:resizeHandles val="exact"/>
        </dgm:presLayoutVars>
      </dgm:prSet>
      <dgm:spPr/>
    </dgm:pt>
    <dgm:pt modelId="{D1F241A5-9185-49AB-8DED-C8C47CE3F225}" type="pres">
      <dgm:prSet presAssocID="{77606493-BF2E-40A3-A98A-8785878DB582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3621A72-2605-4472-8EFB-545071E14501}" type="pres">
      <dgm:prSet presAssocID="{29A19D3F-47DC-474B-BC72-850E1DD45632}" presName="spacer" presStyleCnt="0"/>
      <dgm:spPr/>
    </dgm:pt>
    <dgm:pt modelId="{CAABF145-CEB1-4CE2-AF16-48237D11204A}" type="pres">
      <dgm:prSet presAssocID="{74213B46-DD35-4A4F-A282-BD7E3FA8E72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926C791-016B-4B78-9582-C60AC4587E55}" type="pres">
      <dgm:prSet presAssocID="{C147E870-1C9B-4894-8397-57BD434771AE}" presName="spacer" presStyleCnt="0"/>
      <dgm:spPr/>
    </dgm:pt>
    <dgm:pt modelId="{7433C3AF-FF6D-44C9-83E6-2A7246685D38}" type="pres">
      <dgm:prSet presAssocID="{FF0BCA16-1181-47B1-A50D-FCC10C7948B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55C0642-734F-45C3-B391-F71CADF87EEB}" type="pres">
      <dgm:prSet presAssocID="{0141EB45-1885-4DFD-A9A1-449CEF3F339E}" presName="spacer" presStyleCnt="0"/>
      <dgm:spPr/>
    </dgm:pt>
    <dgm:pt modelId="{428FC585-CEC3-4719-A188-FFA38604B933}" type="pres">
      <dgm:prSet presAssocID="{4EE5CC53-7A6F-4AA1-9C7B-1F0839E3C1F5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23FCED1D-668E-44F3-B1DE-F8691B27973F}" srcId="{3C26B78C-809A-4F43-9FB0-11563F5330B8}" destId="{77606493-BF2E-40A3-A98A-8785878DB582}" srcOrd="0" destOrd="0" parTransId="{5591DE1A-1BB8-494B-A52E-0FB182F68B63}" sibTransId="{29A19D3F-47DC-474B-BC72-850E1DD45632}"/>
    <dgm:cxn modelId="{7B1B5F3B-A671-4761-B0C2-E0BD803A26CC}" type="presOf" srcId="{4EE5CC53-7A6F-4AA1-9C7B-1F0839E3C1F5}" destId="{428FC585-CEC3-4719-A188-FFA38604B933}" srcOrd="0" destOrd="0" presId="urn:microsoft.com/office/officeart/2005/8/layout/vList2"/>
    <dgm:cxn modelId="{521D5B79-4AE8-4D90-85C9-0705053BEAC8}" srcId="{3C26B78C-809A-4F43-9FB0-11563F5330B8}" destId="{4EE5CC53-7A6F-4AA1-9C7B-1F0839E3C1F5}" srcOrd="3" destOrd="0" parTransId="{6BFB86EF-2965-4232-B5D5-2E5845635F7B}" sibTransId="{2BBC8E67-7FA6-4E30-BEF2-D979704DEEB5}"/>
    <dgm:cxn modelId="{92FF268C-095D-4F1C-ACD2-2E5270989007}" srcId="{3C26B78C-809A-4F43-9FB0-11563F5330B8}" destId="{FF0BCA16-1181-47B1-A50D-FCC10C7948B8}" srcOrd="2" destOrd="0" parTransId="{1852CF99-CACE-4CC4-AB2B-33E2D6DF00E7}" sibTransId="{0141EB45-1885-4DFD-A9A1-449CEF3F339E}"/>
    <dgm:cxn modelId="{BD59678D-EFF3-448E-8803-CD7D59B88434}" type="presOf" srcId="{77606493-BF2E-40A3-A98A-8785878DB582}" destId="{D1F241A5-9185-49AB-8DED-C8C47CE3F225}" srcOrd="0" destOrd="0" presId="urn:microsoft.com/office/officeart/2005/8/layout/vList2"/>
    <dgm:cxn modelId="{8529AEA0-A01D-4329-BEB2-F7DA5D7638CC}" type="presOf" srcId="{FF0BCA16-1181-47B1-A50D-FCC10C7948B8}" destId="{7433C3AF-FF6D-44C9-83E6-2A7246685D38}" srcOrd="0" destOrd="0" presId="urn:microsoft.com/office/officeart/2005/8/layout/vList2"/>
    <dgm:cxn modelId="{6D0573AB-CFD2-40E8-BBEF-15EE00444931}" type="presOf" srcId="{3C26B78C-809A-4F43-9FB0-11563F5330B8}" destId="{6EDB418F-EAB5-4D50-B330-D353D6AD8847}" srcOrd="0" destOrd="0" presId="urn:microsoft.com/office/officeart/2005/8/layout/vList2"/>
    <dgm:cxn modelId="{A1B7C4C2-A13C-477C-B5C0-D2B0CE60C151}" type="presOf" srcId="{74213B46-DD35-4A4F-A282-BD7E3FA8E72D}" destId="{CAABF145-CEB1-4CE2-AF16-48237D11204A}" srcOrd="0" destOrd="0" presId="urn:microsoft.com/office/officeart/2005/8/layout/vList2"/>
    <dgm:cxn modelId="{3A2BD0E0-7419-45B7-954A-1FD960421C2B}" srcId="{3C26B78C-809A-4F43-9FB0-11563F5330B8}" destId="{74213B46-DD35-4A4F-A282-BD7E3FA8E72D}" srcOrd="1" destOrd="0" parTransId="{BBED3530-F2D0-495A-A546-D73999B533AD}" sibTransId="{C147E870-1C9B-4894-8397-57BD434771AE}"/>
    <dgm:cxn modelId="{E01BD29C-FAF2-45D3-B54E-98FE4EA105BF}" type="presParOf" srcId="{6EDB418F-EAB5-4D50-B330-D353D6AD8847}" destId="{D1F241A5-9185-49AB-8DED-C8C47CE3F225}" srcOrd="0" destOrd="0" presId="urn:microsoft.com/office/officeart/2005/8/layout/vList2"/>
    <dgm:cxn modelId="{68CC1273-5FD3-4254-A91A-78C8C0847D84}" type="presParOf" srcId="{6EDB418F-EAB5-4D50-B330-D353D6AD8847}" destId="{33621A72-2605-4472-8EFB-545071E14501}" srcOrd="1" destOrd="0" presId="urn:microsoft.com/office/officeart/2005/8/layout/vList2"/>
    <dgm:cxn modelId="{E568715C-307B-40F6-8A52-5943129646C4}" type="presParOf" srcId="{6EDB418F-EAB5-4D50-B330-D353D6AD8847}" destId="{CAABF145-CEB1-4CE2-AF16-48237D11204A}" srcOrd="2" destOrd="0" presId="urn:microsoft.com/office/officeart/2005/8/layout/vList2"/>
    <dgm:cxn modelId="{DBE47D0B-B2D9-46D1-A33F-1FBB858CA0D4}" type="presParOf" srcId="{6EDB418F-EAB5-4D50-B330-D353D6AD8847}" destId="{7926C791-016B-4B78-9582-C60AC4587E55}" srcOrd="3" destOrd="0" presId="urn:microsoft.com/office/officeart/2005/8/layout/vList2"/>
    <dgm:cxn modelId="{D434F06A-9ADC-461A-A416-12D655727B08}" type="presParOf" srcId="{6EDB418F-EAB5-4D50-B330-D353D6AD8847}" destId="{7433C3AF-FF6D-44C9-83E6-2A7246685D38}" srcOrd="4" destOrd="0" presId="urn:microsoft.com/office/officeart/2005/8/layout/vList2"/>
    <dgm:cxn modelId="{E9F05D21-E4F6-4B41-AFE2-C98E3B5FFA40}" type="presParOf" srcId="{6EDB418F-EAB5-4D50-B330-D353D6AD8847}" destId="{755C0642-734F-45C3-B391-F71CADF87EEB}" srcOrd="5" destOrd="0" presId="urn:microsoft.com/office/officeart/2005/8/layout/vList2"/>
    <dgm:cxn modelId="{429F331A-E946-4C71-B5B4-66CA20620EC7}" type="presParOf" srcId="{6EDB418F-EAB5-4D50-B330-D353D6AD8847}" destId="{428FC585-CEC3-4719-A188-FFA38604B933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E68C78C-5D5F-4057-9DB5-4DECFC57365B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5DB658A4-ED23-4518-9E24-6C8C238966EB}">
      <dgm:prSet/>
      <dgm:spPr/>
      <dgm:t>
        <a:bodyPr/>
        <a:lstStyle/>
        <a:p>
          <a:r>
            <a:rPr lang="en-US"/>
            <a:t>- Authentification des utilisateurs</a:t>
          </a:r>
        </a:p>
      </dgm:t>
    </dgm:pt>
    <dgm:pt modelId="{C7476738-43E6-468A-A06D-3FF074DE444E}" type="parTrans" cxnId="{F00A3F50-4A9F-42E6-8B6F-CBAA3D1E0573}">
      <dgm:prSet/>
      <dgm:spPr/>
      <dgm:t>
        <a:bodyPr/>
        <a:lstStyle/>
        <a:p>
          <a:endParaRPr lang="en-US"/>
        </a:p>
      </dgm:t>
    </dgm:pt>
    <dgm:pt modelId="{5B5BC929-77EC-4712-8535-26171C0C327C}" type="sibTrans" cxnId="{F00A3F50-4A9F-42E6-8B6F-CBAA3D1E0573}">
      <dgm:prSet/>
      <dgm:spPr/>
      <dgm:t>
        <a:bodyPr/>
        <a:lstStyle/>
        <a:p>
          <a:endParaRPr lang="en-US"/>
        </a:p>
      </dgm:t>
    </dgm:pt>
    <dgm:pt modelId="{65D968F4-065B-42C0-81C1-ED674E55E6B5}">
      <dgm:prSet/>
      <dgm:spPr/>
      <dgm:t>
        <a:bodyPr/>
        <a:lstStyle/>
        <a:p>
          <a:r>
            <a:rPr lang="en-US"/>
            <a:t>- Tableau de bord pour patients et médecins</a:t>
          </a:r>
        </a:p>
      </dgm:t>
    </dgm:pt>
    <dgm:pt modelId="{F1C0CF5E-904B-47CB-8A91-ECBD97FB1A9D}" type="parTrans" cxnId="{3305559D-A58C-4C2E-B051-2C760592E2B2}">
      <dgm:prSet/>
      <dgm:spPr/>
      <dgm:t>
        <a:bodyPr/>
        <a:lstStyle/>
        <a:p>
          <a:endParaRPr lang="en-US"/>
        </a:p>
      </dgm:t>
    </dgm:pt>
    <dgm:pt modelId="{AE60176F-CD4A-489D-82FB-08549D72B00A}" type="sibTrans" cxnId="{3305559D-A58C-4C2E-B051-2C760592E2B2}">
      <dgm:prSet/>
      <dgm:spPr/>
      <dgm:t>
        <a:bodyPr/>
        <a:lstStyle/>
        <a:p>
          <a:endParaRPr lang="en-US"/>
        </a:p>
      </dgm:t>
    </dgm:pt>
    <dgm:pt modelId="{D687C110-8CAA-4807-97EE-DE419FA39978}">
      <dgm:prSet/>
      <dgm:spPr/>
      <dgm:t>
        <a:bodyPr/>
        <a:lstStyle/>
        <a:p>
          <a:r>
            <a:rPr lang="en-US"/>
            <a:t>- Gestion des rendez-vous</a:t>
          </a:r>
        </a:p>
      </dgm:t>
    </dgm:pt>
    <dgm:pt modelId="{D2F6FC6B-AAB9-4763-B8DE-60E9217E9C9A}" type="parTrans" cxnId="{3F05C21A-BFCB-4885-A465-00033A6177E7}">
      <dgm:prSet/>
      <dgm:spPr/>
      <dgm:t>
        <a:bodyPr/>
        <a:lstStyle/>
        <a:p>
          <a:endParaRPr lang="en-US"/>
        </a:p>
      </dgm:t>
    </dgm:pt>
    <dgm:pt modelId="{2A2B4726-219D-4E9B-BBDE-BBDAA1B5133F}" type="sibTrans" cxnId="{3F05C21A-BFCB-4885-A465-00033A6177E7}">
      <dgm:prSet/>
      <dgm:spPr/>
      <dgm:t>
        <a:bodyPr/>
        <a:lstStyle/>
        <a:p>
          <a:endParaRPr lang="en-US"/>
        </a:p>
      </dgm:t>
    </dgm:pt>
    <dgm:pt modelId="{CBCCFA2F-5A1C-4FBD-BE37-B17EE161D78D}">
      <dgm:prSet/>
      <dgm:spPr/>
      <dgm:t>
        <a:bodyPr/>
        <a:lstStyle/>
        <a:p>
          <a:r>
            <a:rPr lang="en-US"/>
            <a:t>- Gestion des consultations</a:t>
          </a:r>
        </a:p>
      </dgm:t>
    </dgm:pt>
    <dgm:pt modelId="{D9F3E77D-F841-4373-9EB2-EF89C6593B78}" type="parTrans" cxnId="{6E8A4048-E818-4C04-98BF-0D20388E9837}">
      <dgm:prSet/>
      <dgm:spPr/>
      <dgm:t>
        <a:bodyPr/>
        <a:lstStyle/>
        <a:p>
          <a:endParaRPr lang="en-US"/>
        </a:p>
      </dgm:t>
    </dgm:pt>
    <dgm:pt modelId="{9DD583B2-CEDA-4222-8652-CE8BF0FEF30F}" type="sibTrans" cxnId="{6E8A4048-E818-4C04-98BF-0D20388E9837}">
      <dgm:prSet/>
      <dgm:spPr/>
      <dgm:t>
        <a:bodyPr/>
        <a:lstStyle/>
        <a:p>
          <a:endParaRPr lang="en-US"/>
        </a:p>
      </dgm:t>
    </dgm:pt>
    <dgm:pt modelId="{F45B16E1-25F5-46F3-ADFF-AFD94F29834C}">
      <dgm:prSet/>
      <dgm:spPr/>
      <dgm:t>
        <a:bodyPr/>
        <a:lstStyle/>
        <a:p>
          <a:r>
            <a:rPr lang="en-US"/>
            <a:t>- Gestion des dossiers médicaux</a:t>
          </a:r>
        </a:p>
      </dgm:t>
    </dgm:pt>
    <dgm:pt modelId="{B4F754AF-DF91-4806-9867-BACB653728E7}" type="parTrans" cxnId="{BD905AE2-9218-4CC1-AE1C-58563A3DB7F5}">
      <dgm:prSet/>
      <dgm:spPr/>
      <dgm:t>
        <a:bodyPr/>
        <a:lstStyle/>
        <a:p>
          <a:endParaRPr lang="en-US"/>
        </a:p>
      </dgm:t>
    </dgm:pt>
    <dgm:pt modelId="{CE250181-B6E9-4965-8921-64E224E84EE9}" type="sibTrans" cxnId="{BD905AE2-9218-4CC1-AE1C-58563A3DB7F5}">
      <dgm:prSet/>
      <dgm:spPr/>
      <dgm:t>
        <a:bodyPr/>
        <a:lstStyle/>
        <a:p>
          <a:endParaRPr lang="en-US"/>
        </a:p>
      </dgm:t>
    </dgm:pt>
    <dgm:pt modelId="{B5FC7B13-35B5-4054-B7EA-A1AC31731E5E}">
      <dgm:prSet/>
      <dgm:spPr/>
      <dgm:t>
        <a:bodyPr/>
        <a:lstStyle/>
        <a:p>
          <a:r>
            <a:rPr lang="en-US"/>
            <a:t>- Gestion des factures</a:t>
          </a:r>
        </a:p>
      </dgm:t>
    </dgm:pt>
    <dgm:pt modelId="{B1EF5F92-B537-41CC-AAA5-96BD23B5EF2B}" type="parTrans" cxnId="{AEE737F3-6701-41EA-B436-915B9CD9F3BB}">
      <dgm:prSet/>
      <dgm:spPr/>
      <dgm:t>
        <a:bodyPr/>
        <a:lstStyle/>
        <a:p>
          <a:endParaRPr lang="en-US"/>
        </a:p>
      </dgm:t>
    </dgm:pt>
    <dgm:pt modelId="{44A3CF97-9A3B-4A5D-A5B3-7C4A97A188C2}" type="sibTrans" cxnId="{AEE737F3-6701-41EA-B436-915B9CD9F3BB}">
      <dgm:prSet/>
      <dgm:spPr/>
      <dgm:t>
        <a:bodyPr/>
        <a:lstStyle/>
        <a:p>
          <a:endParaRPr lang="en-US"/>
        </a:p>
      </dgm:t>
    </dgm:pt>
    <dgm:pt modelId="{327F424C-F921-4EC6-AD3C-4823BF808955}" type="pres">
      <dgm:prSet presAssocID="{9E68C78C-5D5F-4057-9DB5-4DECFC57365B}" presName="diagram" presStyleCnt="0">
        <dgm:presLayoutVars>
          <dgm:dir/>
          <dgm:resizeHandles val="exact"/>
        </dgm:presLayoutVars>
      </dgm:prSet>
      <dgm:spPr/>
    </dgm:pt>
    <dgm:pt modelId="{E8D6A082-14C2-4F6A-B3A5-5C13293F4EE8}" type="pres">
      <dgm:prSet presAssocID="{5DB658A4-ED23-4518-9E24-6C8C238966EB}" presName="node" presStyleLbl="node1" presStyleIdx="0" presStyleCnt="6">
        <dgm:presLayoutVars>
          <dgm:bulletEnabled val="1"/>
        </dgm:presLayoutVars>
      </dgm:prSet>
      <dgm:spPr/>
    </dgm:pt>
    <dgm:pt modelId="{1D8D9EE5-DAC8-483F-9166-9D746EE9F825}" type="pres">
      <dgm:prSet presAssocID="{5B5BC929-77EC-4712-8535-26171C0C327C}" presName="sibTrans" presStyleCnt="0"/>
      <dgm:spPr/>
    </dgm:pt>
    <dgm:pt modelId="{C0E0CCA3-BD69-4BC7-A64F-1D85570A1658}" type="pres">
      <dgm:prSet presAssocID="{65D968F4-065B-42C0-81C1-ED674E55E6B5}" presName="node" presStyleLbl="node1" presStyleIdx="1" presStyleCnt="6">
        <dgm:presLayoutVars>
          <dgm:bulletEnabled val="1"/>
        </dgm:presLayoutVars>
      </dgm:prSet>
      <dgm:spPr/>
    </dgm:pt>
    <dgm:pt modelId="{A63A9320-1F08-452E-9244-A2BE1FC1DA8E}" type="pres">
      <dgm:prSet presAssocID="{AE60176F-CD4A-489D-82FB-08549D72B00A}" presName="sibTrans" presStyleCnt="0"/>
      <dgm:spPr/>
    </dgm:pt>
    <dgm:pt modelId="{FAE8D0C9-ADD8-403B-94E1-E2E5D24FE6A1}" type="pres">
      <dgm:prSet presAssocID="{D687C110-8CAA-4807-97EE-DE419FA39978}" presName="node" presStyleLbl="node1" presStyleIdx="2" presStyleCnt="6">
        <dgm:presLayoutVars>
          <dgm:bulletEnabled val="1"/>
        </dgm:presLayoutVars>
      </dgm:prSet>
      <dgm:spPr/>
    </dgm:pt>
    <dgm:pt modelId="{8DD650D8-1F28-4E68-8E87-BB5B951BF807}" type="pres">
      <dgm:prSet presAssocID="{2A2B4726-219D-4E9B-BBDE-BBDAA1B5133F}" presName="sibTrans" presStyleCnt="0"/>
      <dgm:spPr/>
    </dgm:pt>
    <dgm:pt modelId="{1CB06DF7-CA6E-4B80-BC59-05D87116F1B0}" type="pres">
      <dgm:prSet presAssocID="{CBCCFA2F-5A1C-4FBD-BE37-B17EE161D78D}" presName="node" presStyleLbl="node1" presStyleIdx="3" presStyleCnt="6">
        <dgm:presLayoutVars>
          <dgm:bulletEnabled val="1"/>
        </dgm:presLayoutVars>
      </dgm:prSet>
      <dgm:spPr/>
    </dgm:pt>
    <dgm:pt modelId="{EE31F186-9B7B-40FC-B81A-92A942953118}" type="pres">
      <dgm:prSet presAssocID="{9DD583B2-CEDA-4222-8652-CE8BF0FEF30F}" presName="sibTrans" presStyleCnt="0"/>
      <dgm:spPr/>
    </dgm:pt>
    <dgm:pt modelId="{636076AC-B3C8-4AEE-9C5C-D549ED880880}" type="pres">
      <dgm:prSet presAssocID="{F45B16E1-25F5-46F3-ADFF-AFD94F29834C}" presName="node" presStyleLbl="node1" presStyleIdx="4" presStyleCnt="6">
        <dgm:presLayoutVars>
          <dgm:bulletEnabled val="1"/>
        </dgm:presLayoutVars>
      </dgm:prSet>
      <dgm:spPr/>
    </dgm:pt>
    <dgm:pt modelId="{A6465641-7A58-4704-80F8-CC923EEBA9CB}" type="pres">
      <dgm:prSet presAssocID="{CE250181-B6E9-4965-8921-64E224E84EE9}" presName="sibTrans" presStyleCnt="0"/>
      <dgm:spPr/>
    </dgm:pt>
    <dgm:pt modelId="{23A2BFC3-F66A-4815-9D3A-6B5B4C3F5606}" type="pres">
      <dgm:prSet presAssocID="{B5FC7B13-35B5-4054-B7EA-A1AC31731E5E}" presName="node" presStyleLbl="node1" presStyleIdx="5" presStyleCnt="6">
        <dgm:presLayoutVars>
          <dgm:bulletEnabled val="1"/>
        </dgm:presLayoutVars>
      </dgm:prSet>
      <dgm:spPr/>
    </dgm:pt>
  </dgm:ptLst>
  <dgm:cxnLst>
    <dgm:cxn modelId="{3F05C21A-BFCB-4885-A465-00033A6177E7}" srcId="{9E68C78C-5D5F-4057-9DB5-4DECFC57365B}" destId="{D687C110-8CAA-4807-97EE-DE419FA39978}" srcOrd="2" destOrd="0" parTransId="{D2F6FC6B-AAB9-4763-B8DE-60E9217E9C9A}" sibTransId="{2A2B4726-219D-4E9B-BBDE-BBDAA1B5133F}"/>
    <dgm:cxn modelId="{6FAE583E-0FE3-40F6-88CA-54147EA8C2EF}" type="presOf" srcId="{F45B16E1-25F5-46F3-ADFF-AFD94F29834C}" destId="{636076AC-B3C8-4AEE-9C5C-D549ED880880}" srcOrd="0" destOrd="0" presId="urn:microsoft.com/office/officeart/2005/8/layout/default"/>
    <dgm:cxn modelId="{6E8A4048-E818-4C04-98BF-0D20388E9837}" srcId="{9E68C78C-5D5F-4057-9DB5-4DECFC57365B}" destId="{CBCCFA2F-5A1C-4FBD-BE37-B17EE161D78D}" srcOrd="3" destOrd="0" parTransId="{D9F3E77D-F841-4373-9EB2-EF89C6593B78}" sibTransId="{9DD583B2-CEDA-4222-8652-CE8BF0FEF30F}"/>
    <dgm:cxn modelId="{6FC9F869-0310-442A-BF46-09357EC17F91}" type="presOf" srcId="{9E68C78C-5D5F-4057-9DB5-4DECFC57365B}" destId="{327F424C-F921-4EC6-AD3C-4823BF808955}" srcOrd="0" destOrd="0" presId="urn:microsoft.com/office/officeart/2005/8/layout/default"/>
    <dgm:cxn modelId="{02BBCF6B-8CAC-4A25-9CA9-8894A4AB4262}" type="presOf" srcId="{D687C110-8CAA-4807-97EE-DE419FA39978}" destId="{FAE8D0C9-ADD8-403B-94E1-E2E5D24FE6A1}" srcOrd="0" destOrd="0" presId="urn:microsoft.com/office/officeart/2005/8/layout/default"/>
    <dgm:cxn modelId="{F00A3F50-4A9F-42E6-8B6F-CBAA3D1E0573}" srcId="{9E68C78C-5D5F-4057-9DB5-4DECFC57365B}" destId="{5DB658A4-ED23-4518-9E24-6C8C238966EB}" srcOrd="0" destOrd="0" parTransId="{C7476738-43E6-468A-A06D-3FF074DE444E}" sibTransId="{5B5BC929-77EC-4712-8535-26171C0C327C}"/>
    <dgm:cxn modelId="{3C38D454-7963-4846-876E-3804AEFC1CA3}" type="presOf" srcId="{B5FC7B13-35B5-4054-B7EA-A1AC31731E5E}" destId="{23A2BFC3-F66A-4815-9D3A-6B5B4C3F5606}" srcOrd="0" destOrd="0" presId="urn:microsoft.com/office/officeart/2005/8/layout/default"/>
    <dgm:cxn modelId="{C94C567A-CFE1-4B85-899F-CADD835C81DF}" type="presOf" srcId="{65D968F4-065B-42C0-81C1-ED674E55E6B5}" destId="{C0E0CCA3-BD69-4BC7-A64F-1D85570A1658}" srcOrd="0" destOrd="0" presId="urn:microsoft.com/office/officeart/2005/8/layout/default"/>
    <dgm:cxn modelId="{3305559D-A58C-4C2E-B051-2C760592E2B2}" srcId="{9E68C78C-5D5F-4057-9DB5-4DECFC57365B}" destId="{65D968F4-065B-42C0-81C1-ED674E55E6B5}" srcOrd="1" destOrd="0" parTransId="{F1C0CF5E-904B-47CB-8A91-ECBD97FB1A9D}" sibTransId="{AE60176F-CD4A-489D-82FB-08549D72B00A}"/>
    <dgm:cxn modelId="{2B4F16DC-54AA-4833-B21A-2F871F3DF6C3}" type="presOf" srcId="{5DB658A4-ED23-4518-9E24-6C8C238966EB}" destId="{E8D6A082-14C2-4F6A-B3A5-5C13293F4EE8}" srcOrd="0" destOrd="0" presId="urn:microsoft.com/office/officeart/2005/8/layout/default"/>
    <dgm:cxn modelId="{BD905AE2-9218-4CC1-AE1C-58563A3DB7F5}" srcId="{9E68C78C-5D5F-4057-9DB5-4DECFC57365B}" destId="{F45B16E1-25F5-46F3-ADFF-AFD94F29834C}" srcOrd="4" destOrd="0" parTransId="{B4F754AF-DF91-4806-9867-BACB653728E7}" sibTransId="{CE250181-B6E9-4965-8921-64E224E84EE9}"/>
    <dgm:cxn modelId="{AEE737F3-6701-41EA-B436-915B9CD9F3BB}" srcId="{9E68C78C-5D5F-4057-9DB5-4DECFC57365B}" destId="{B5FC7B13-35B5-4054-B7EA-A1AC31731E5E}" srcOrd="5" destOrd="0" parTransId="{B1EF5F92-B537-41CC-AAA5-96BD23B5EF2B}" sibTransId="{44A3CF97-9A3B-4A5D-A5B3-7C4A97A188C2}"/>
    <dgm:cxn modelId="{2D92DAF4-9E15-4934-886F-DCD868B888B2}" type="presOf" srcId="{CBCCFA2F-5A1C-4FBD-BE37-B17EE161D78D}" destId="{1CB06DF7-CA6E-4B80-BC59-05D87116F1B0}" srcOrd="0" destOrd="0" presId="urn:microsoft.com/office/officeart/2005/8/layout/default"/>
    <dgm:cxn modelId="{814502A5-DB7B-493E-8696-07FF4FABC356}" type="presParOf" srcId="{327F424C-F921-4EC6-AD3C-4823BF808955}" destId="{E8D6A082-14C2-4F6A-B3A5-5C13293F4EE8}" srcOrd="0" destOrd="0" presId="urn:microsoft.com/office/officeart/2005/8/layout/default"/>
    <dgm:cxn modelId="{39D1F3B0-E1ED-49FB-976C-515167B6370D}" type="presParOf" srcId="{327F424C-F921-4EC6-AD3C-4823BF808955}" destId="{1D8D9EE5-DAC8-483F-9166-9D746EE9F825}" srcOrd="1" destOrd="0" presId="urn:microsoft.com/office/officeart/2005/8/layout/default"/>
    <dgm:cxn modelId="{88E33487-C803-4205-B6BD-53798C4CB08B}" type="presParOf" srcId="{327F424C-F921-4EC6-AD3C-4823BF808955}" destId="{C0E0CCA3-BD69-4BC7-A64F-1D85570A1658}" srcOrd="2" destOrd="0" presId="urn:microsoft.com/office/officeart/2005/8/layout/default"/>
    <dgm:cxn modelId="{4C792A43-4100-4AE1-BF43-B7B658F07874}" type="presParOf" srcId="{327F424C-F921-4EC6-AD3C-4823BF808955}" destId="{A63A9320-1F08-452E-9244-A2BE1FC1DA8E}" srcOrd="3" destOrd="0" presId="urn:microsoft.com/office/officeart/2005/8/layout/default"/>
    <dgm:cxn modelId="{A2017944-BD97-4275-A2DC-288965038F3B}" type="presParOf" srcId="{327F424C-F921-4EC6-AD3C-4823BF808955}" destId="{FAE8D0C9-ADD8-403B-94E1-E2E5D24FE6A1}" srcOrd="4" destOrd="0" presId="urn:microsoft.com/office/officeart/2005/8/layout/default"/>
    <dgm:cxn modelId="{60BE15DE-136B-4C2C-996E-EF05C73C2326}" type="presParOf" srcId="{327F424C-F921-4EC6-AD3C-4823BF808955}" destId="{8DD650D8-1F28-4E68-8E87-BB5B951BF807}" srcOrd="5" destOrd="0" presId="urn:microsoft.com/office/officeart/2005/8/layout/default"/>
    <dgm:cxn modelId="{1A7CECF2-5B0A-4AEC-93CB-0D4E966A0890}" type="presParOf" srcId="{327F424C-F921-4EC6-AD3C-4823BF808955}" destId="{1CB06DF7-CA6E-4B80-BC59-05D87116F1B0}" srcOrd="6" destOrd="0" presId="urn:microsoft.com/office/officeart/2005/8/layout/default"/>
    <dgm:cxn modelId="{EC42ADC6-DB27-4E0C-9ECB-2F03B4B704A1}" type="presParOf" srcId="{327F424C-F921-4EC6-AD3C-4823BF808955}" destId="{EE31F186-9B7B-40FC-B81A-92A942953118}" srcOrd="7" destOrd="0" presId="urn:microsoft.com/office/officeart/2005/8/layout/default"/>
    <dgm:cxn modelId="{B22F790E-949E-40DF-B9A8-9703111286F8}" type="presParOf" srcId="{327F424C-F921-4EC6-AD3C-4823BF808955}" destId="{636076AC-B3C8-4AEE-9C5C-D549ED880880}" srcOrd="8" destOrd="0" presId="urn:microsoft.com/office/officeart/2005/8/layout/default"/>
    <dgm:cxn modelId="{B2FE0CF8-8ED0-4362-BC12-63D1D1523BDB}" type="presParOf" srcId="{327F424C-F921-4EC6-AD3C-4823BF808955}" destId="{A6465641-7A58-4704-80F8-CC923EEBA9CB}" srcOrd="9" destOrd="0" presId="urn:microsoft.com/office/officeart/2005/8/layout/default"/>
    <dgm:cxn modelId="{92BD14B0-3B52-4996-B8E2-DCBDB49B547F}" type="presParOf" srcId="{327F424C-F921-4EC6-AD3C-4823BF808955}" destId="{23A2BFC3-F66A-4815-9D3A-6B5B4C3F5606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50CB4D9-1E92-4F1F-BF0B-35D3659029C4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878B7553-CFC0-4DF4-BDFD-536E55E90F8F}">
      <dgm:prSet/>
      <dgm:spPr/>
      <dgm:t>
        <a:bodyPr/>
        <a:lstStyle/>
        <a:p>
          <a:pPr>
            <a:defRPr cap="all"/>
          </a:pPr>
          <a:r>
            <a:rPr lang="en-US"/>
            <a:t>- Patient : prend RDV, consulte dossier médical et factures</a:t>
          </a:r>
        </a:p>
      </dgm:t>
    </dgm:pt>
    <dgm:pt modelId="{E0E1BF8D-98C6-4828-AB53-4C96C96C3755}" type="parTrans" cxnId="{A378E416-83E9-41DC-BF50-E60E5BAE86BA}">
      <dgm:prSet/>
      <dgm:spPr/>
      <dgm:t>
        <a:bodyPr/>
        <a:lstStyle/>
        <a:p>
          <a:endParaRPr lang="en-US"/>
        </a:p>
      </dgm:t>
    </dgm:pt>
    <dgm:pt modelId="{D7CF43AF-8448-46F2-9533-B2431C5208B5}" type="sibTrans" cxnId="{A378E416-83E9-41DC-BF50-E60E5BAE86BA}">
      <dgm:prSet/>
      <dgm:spPr/>
      <dgm:t>
        <a:bodyPr/>
        <a:lstStyle/>
        <a:p>
          <a:endParaRPr lang="en-US"/>
        </a:p>
      </dgm:t>
    </dgm:pt>
    <dgm:pt modelId="{F02AE957-2AFC-49E1-88C3-074750CCC60A}">
      <dgm:prSet/>
      <dgm:spPr/>
      <dgm:t>
        <a:bodyPr/>
        <a:lstStyle/>
        <a:p>
          <a:pPr>
            <a:defRPr cap="all"/>
          </a:pPr>
          <a:r>
            <a:rPr lang="en-US"/>
            <a:t>- Médecin : crée dossiers médicaux, consulte RDV et dossiers</a:t>
          </a:r>
        </a:p>
      </dgm:t>
    </dgm:pt>
    <dgm:pt modelId="{F407FF99-6478-415F-893F-E2AF9F1C32A7}" type="parTrans" cxnId="{32A5AEDA-2C78-4F34-A85A-0D771DE2BC3A}">
      <dgm:prSet/>
      <dgm:spPr/>
      <dgm:t>
        <a:bodyPr/>
        <a:lstStyle/>
        <a:p>
          <a:endParaRPr lang="en-US"/>
        </a:p>
      </dgm:t>
    </dgm:pt>
    <dgm:pt modelId="{A6B707CA-2164-405C-99FD-7270F5E9C9E1}" type="sibTrans" cxnId="{32A5AEDA-2C78-4F34-A85A-0D771DE2BC3A}">
      <dgm:prSet/>
      <dgm:spPr/>
      <dgm:t>
        <a:bodyPr/>
        <a:lstStyle/>
        <a:p>
          <a:endParaRPr lang="en-US"/>
        </a:p>
      </dgm:t>
    </dgm:pt>
    <dgm:pt modelId="{8FB27995-C394-427A-B9D1-CECC4A2EA896}">
      <dgm:prSet/>
      <dgm:spPr/>
      <dgm:t>
        <a:bodyPr/>
        <a:lstStyle/>
        <a:p>
          <a:pPr>
            <a:defRPr cap="all"/>
          </a:pPr>
          <a:r>
            <a:rPr lang="en-US"/>
            <a:t>- Admin : crée comptes, gère utilisateurs</a:t>
          </a:r>
        </a:p>
      </dgm:t>
    </dgm:pt>
    <dgm:pt modelId="{D9B2AFE9-728D-4D52-B8B6-A39191F3E551}" type="parTrans" cxnId="{F1826A85-88A4-4468-B1CF-9FBA53147DB9}">
      <dgm:prSet/>
      <dgm:spPr/>
      <dgm:t>
        <a:bodyPr/>
        <a:lstStyle/>
        <a:p>
          <a:endParaRPr lang="en-US"/>
        </a:p>
      </dgm:t>
    </dgm:pt>
    <dgm:pt modelId="{8B2A5C7A-2BC4-4108-8F1B-A12DC51DEB79}" type="sibTrans" cxnId="{F1826A85-88A4-4468-B1CF-9FBA53147DB9}">
      <dgm:prSet/>
      <dgm:spPr/>
      <dgm:t>
        <a:bodyPr/>
        <a:lstStyle/>
        <a:p>
          <a:endParaRPr lang="en-US"/>
        </a:p>
      </dgm:t>
    </dgm:pt>
    <dgm:pt modelId="{204499DA-30C4-41F5-8855-9F7186565DE0}" type="pres">
      <dgm:prSet presAssocID="{750CB4D9-1E92-4F1F-BF0B-35D3659029C4}" presName="root" presStyleCnt="0">
        <dgm:presLayoutVars>
          <dgm:dir/>
          <dgm:resizeHandles val="exact"/>
        </dgm:presLayoutVars>
      </dgm:prSet>
      <dgm:spPr/>
    </dgm:pt>
    <dgm:pt modelId="{908808A4-D4B3-421C-A7A8-DF9CCC06AFD4}" type="pres">
      <dgm:prSet presAssocID="{878B7553-CFC0-4DF4-BDFD-536E55E90F8F}" presName="compNode" presStyleCnt="0"/>
      <dgm:spPr/>
    </dgm:pt>
    <dgm:pt modelId="{4211090B-D06B-4C93-8F65-7D58F7D2D6F5}" type="pres">
      <dgm:prSet presAssocID="{878B7553-CFC0-4DF4-BDFD-536E55E90F8F}" presName="iconBgRect" presStyleLbl="bgShp" presStyleIdx="0" presStyleCnt="3"/>
      <dgm:spPr/>
    </dgm:pt>
    <dgm:pt modelId="{6E8AC634-B7FB-48F9-9157-72921FD7B927}" type="pres">
      <dgm:prSet presAssocID="{878B7553-CFC0-4DF4-BDFD-536E55E90F8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6857ADC3-90A1-4E40-9819-2571B0FF4C8F}" type="pres">
      <dgm:prSet presAssocID="{878B7553-CFC0-4DF4-BDFD-536E55E90F8F}" presName="spaceRect" presStyleCnt="0"/>
      <dgm:spPr/>
    </dgm:pt>
    <dgm:pt modelId="{294995DF-5BBE-4932-9849-BB9A8E769A87}" type="pres">
      <dgm:prSet presAssocID="{878B7553-CFC0-4DF4-BDFD-536E55E90F8F}" presName="textRect" presStyleLbl="revTx" presStyleIdx="0" presStyleCnt="3">
        <dgm:presLayoutVars>
          <dgm:chMax val="1"/>
          <dgm:chPref val="1"/>
        </dgm:presLayoutVars>
      </dgm:prSet>
      <dgm:spPr/>
    </dgm:pt>
    <dgm:pt modelId="{F83DA0EE-EA5A-46F9-95A1-0562F38614C3}" type="pres">
      <dgm:prSet presAssocID="{D7CF43AF-8448-46F2-9533-B2431C5208B5}" presName="sibTrans" presStyleCnt="0"/>
      <dgm:spPr/>
    </dgm:pt>
    <dgm:pt modelId="{0053081D-5444-4524-A558-E46393CE11D9}" type="pres">
      <dgm:prSet presAssocID="{F02AE957-2AFC-49E1-88C3-074750CCC60A}" presName="compNode" presStyleCnt="0"/>
      <dgm:spPr/>
    </dgm:pt>
    <dgm:pt modelId="{FF7107EF-4471-481F-9EBA-FE939F398D66}" type="pres">
      <dgm:prSet presAssocID="{F02AE957-2AFC-49E1-88C3-074750CCC60A}" presName="iconBgRect" presStyleLbl="bgShp" presStyleIdx="1" presStyleCnt="3"/>
      <dgm:spPr/>
    </dgm:pt>
    <dgm:pt modelId="{28C86376-FCE3-41B3-AA32-60FF314F307E}" type="pres">
      <dgm:prSet presAssocID="{F02AE957-2AFC-49E1-88C3-074750CCC60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éthoscope"/>
        </a:ext>
      </dgm:extLst>
    </dgm:pt>
    <dgm:pt modelId="{5A205C80-F5C4-46E1-8300-C49F7B339776}" type="pres">
      <dgm:prSet presAssocID="{F02AE957-2AFC-49E1-88C3-074750CCC60A}" presName="spaceRect" presStyleCnt="0"/>
      <dgm:spPr/>
    </dgm:pt>
    <dgm:pt modelId="{6D74A7F3-FFAB-4BC6-AEB0-BE7A66C1E180}" type="pres">
      <dgm:prSet presAssocID="{F02AE957-2AFC-49E1-88C3-074750CCC60A}" presName="textRect" presStyleLbl="revTx" presStyleIdx="1" presStyleCnt="3">
        <dgm:presLayoutVars>
          <dgm:chMax val="1"/>
          <dgm:chPref val="1"/>
        </dgm:presLayoutVars>
      </dgm:prSet>
      <dgm:spPr/>
    </dgm:pt>
    <dgm:pt modelId="{BA75C20A-9A60-4015-9C61-9C801DC10143}" type="pres">
      <dgm:prSet presAssocID="{A6B707CA-2164-405C-99FD-7270F5E9C9E1}" presName="sibTrans" presStyleCnt="0"/>
      <dgm:spPr/>
    </dgm:pt>
    <dgm:pt modelId="{90B0B256-9E7B-4853-B1E2-B0936829F6F8}" type="pres">
      <dgm:prSet presAssocID="{8FB27995-C394-427A-B9D1-CECC4A2EA896}" presName="compNode" presStyleCnt="0"/>
      <dgm:spPr/>
    </dgm:pt>
    <dgm:pt modelId="{31A93BCB-F6BD-47BF-86F0-7DAE3C202227}" type="pres">
      <dgm:prSet presAssocID="{8FB27995-C394-427A-B9D1-CECC4A2EA896}" presName="iconBgRect" presStyleLbl="bgShp" presStyleIdx="2" presStyleCnt="3"/>
      <dgm:spPr/>
    </dgm:pt>
    <dgm:pt modelId="{4AB865BA-1FED-4341-BE9F-C84E7E716F7E}" type="pres">
      <dgm:prSet presAssocID="{8FB27995-C394-427A-B9D1-CECC4A2EA89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tilisateurs"/>
        </a:ext>
      </dgm:extLst>
    </dgm:pt>
    <dgm:pt modelId="{B451555E-ECBF-488F-9068-86980B8F231B}" type="pres">
      <dgm:prSet presAssocID="{8FB27995-C394-427A-B9D1-CECC4A2EA896}" presName="spaceRect" presStyleCnt="0"/>
      <dgm:spPr/>
    </dgm:pt>
    <dgm:pt modelId="{6A87EA99-6AD7-439C-8FFE-EE951D6FAF5B}" type="pres">
      <dgm:prSet presAssocID="{8FB27995-C394-427A-B9D1-CECC4A2EA896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378E416-83E9-41DC-BF50-E60E5BAE86BA}" srcId="{750CB4D9-1E92-4F1F-BF0B-35D3659029C4}" destId="{878B7553-CFC0-4DF4-BDFD-536E55E90F8F}" srcOrd="0" destOrd="0" parTransId="{E0E1BF8D-98C6-4828-AB53-4C96C96C3755}" sibTransId="{D7CF43AF-8448-46F2-9533-B2431C5208B5}"/>
    <dgm:cxn modelId="{F4FE0620-DAAC-4425-BB65-81F58A6062FA}" type="presOf" srcId="{878B7553-CFC0-4DF4-BDFD-536E55E90F8F}" destId="{294995DF-5BBE-4932-9849-BB9A8E769A87}" srcOrd="0" destOrd="0" presId="urn:microsoft.com/office/officeart/2018/5/layout/IconCircleLabelList"/>
    <dgm:cxn modelId="{65D3197F-F317-4474-A8E6-9CE0655FA879}" type="presOf" srcId="{8FB27995-C394-427A-B9D1-CECC4A2EA896}" destId="{6A87EA99-6AD7-439C-8FFE-EE951D6FAF5B}" srcOrd="0" destOrd="0" presId="urn:microsoft.com/office/officeart/2018/5/layout/IconCircleLabelList"/>
    <dgm:cxn modelId="{F1826A85-88A4-4468-B1CF-9FBA53147DB9}" srcId="{750CB4D9-1E92-4F1F-BF0B-35D3659029C4}" destId="{8FB27995-C394-427A-B9D1-CECC4A2EA896}" srcOrd="2" destOrd="0" parTransId="{D9B2AFE9-728D-4D52-B8B6-A39191F3E551}" sibTransId="{8B2A5C7A-2BC4-4108-8F1B-A12DC51DEB79}"/>
    <dgm:cxn modelId="{4833D39A-9205-4B04-8681-89531DE65077}" type="presOf" srcId="{F02AE957-2AFC-49E1-88C3-074750CCC60A}" destId="{6D74A7F3-FFAB-4BC6-AEB0-BE7A66C1E180}" srcOrd="0" destOrd="0" presId="urn:microsoft.com/office/officeart/2018/5/layout/IconCircleLabelList"/>
    <dgm:cxn modelId="{32A5AEDA-2C78-4F34-A85A-0D771DE2BC3A}" srcId="{750CB4D9-1E92-4F1F-BF0B-35D3659029C4}" destId="{F02AE957-2AFC-49E1-88C3-074750CCC60A}" srcOrd="1" destOrd="0" parTransId="{F407FF99-6478-415F-893F-E2AF9F1C32A7}" sibTransId="{A6B707CA-2164-405C-99FD-7270F5E9C9E1}"/>
    <dgm:cxn modelId="{41A79EE8-D56D-4709-BAA5-E31AD5A4DC02}" type="presOf" srcId="{750CB4D9-1E92-4F1F-BF0B-35D3659029C4}" destId="{204499DA-30C4-41F5-8855-9F7186565DE0}" srcOrd="0" destOrd="0" presId="urn:microsoft.com/office/officeart/2018/5/layout/IconCircleLabelList"/>
    <dgm:cxn modelId="{46346768-E6FD-40FA-843C-1B4BD0093F01}" type="presParOf" srcId="{204499DA-30C4-41F5-8855-9F7186565DE0}" destId="{908808A4-D4B3-421C-A7A8-DF9CCC06AFD4}" srcOrd="0" destOrd="0" presId="urn:microsoft.com/office/officeart/2018/5/layout/IconCircleLabelList"/>
    <dgm:cxn modelId="{BBE987BA-571C-4592-AD40-195E81182A9A}" type="presParOf" srcId="{908808A4-D4B3-421C-A7A8-DF9CCC06AFD4}" destId="{4211090B-D06B-4C93-8F65-7D58F7D2D6F5}" srcOrd="0" destOrd="0" presId="urn:microsoft.com/office/officeart/2018/5/layout/IconCircleLabelList"/>
    <dgm:cxn modelId="{A6072D76-B0A7-4F92-8EC1-862E17344863}" type="presParOf" srcId="{908808A4-D4B3-421C-A7A8-DF9CCC06AFD4}" destId="{6E8AC634-B7FB-48F9-9157-72921FD7B927}" srcOrd="1" destOrd="0" presId="urn:microsoft.com/office/officeart/2018/5/layout/IconCircleLabelList"/>
    <dgm:cxn modelId="{A3E5C997-EAAA-4B98-9649-26D8FE9CED9D}" type="presParOf" srcId="{908808A4-D4B3-421C-A7A8-DF9CCC06AFD4}" destId="{6857ADC3-90A1-4E40-9819-2571B0FF4C8F}" srcOrd="2" destOrd="0" presId="urn:microsoft.com/office/officeart/2018/5/layout/IconCircleLabelList"/>
    <dgm:cxn modelId="{5928504B-6FE5-4B77-85F4-D626ED266E59}" type="presParOf" srcId="{908808A4-D4B3-421C-A7A8-DF9CCC06AFD4}" destId="{294995DF-5BBE-4932-9849-BB9A8E769A87}" srcOrd="3" destOrd="0" presId="urn:microsoft.com/office/officeart/2018/5/layout/IconCircleLabelList"/>
    <dgm:cxn modelId="{31315B7F-8639-4351-80B2-5BC05C7D021C}" type="presParOf" srcId="{204499DA-30C4-41F5-8855-9F7186565DE0}" destId="{F83DA0EE-EA5A-46F9-95A1-0562F38614C3}" srcOrd="1" destOrd="0" presId="urn:microsoft.com/office/officeart/2018/5/layout/IconCircleLabelList"/>
    <dgm:cxn modelId="{C57629BB-7691-4869-A039-7B9F4618E717}" type="presParOf" srcId="{204499DA-30C4-41F5-8855-9F7186565DE0}" destId="{0053081D-5444-4524-A558-E46393CE11D9}" srcOrd="2" destOrd="0" presId="urn:microsoft.com/office/officeart/2018/5/layout/IconCircleLabelList"/>
    <dgm:cxn modelId="{8DA05234-25EF-4B0C-A6CE-8F207D1DF61B}" type="presParOf" srcId="{0053081D-5444-4524-A558-E46393CE11D9}" destId="{FF7107EF-4471-481F-9EBA-FE939F398D66}" srcOrd="0" destOrd="0" presId="urn:microsoft.com/office/officeart/2018/5/layout/IconCircleLabelList"/>
    <dgm:cxn modelId="{5E120461-2B35-445B-AAEB-C258B2E25FB7}" type="presParOf" srcId="{0053081D-5444-4524-A558-E46393CE11D9}" destId="{28C86376-FCE3-41B3-AA32-60FF314F307E}" srcOrd="1" destOrd="0" presId="urn:microsoft.com/office/officeart/2018/5/layout/IconCircleLabelList"/>
    <dgm:cxn modelId="{EDDBA884-8983-4AF9-875F-06931CE6E207}" type="presParOf" srcId="{0053081D-5444-4524-A558-E46393CE11D9}" destId="{5A205C80-F5C4-46E1-8300-C49F7B339776}" srcOrd="2" destOrd="0" presId="urn:microsoft.com/office/officeart/2018/5/layout/IconCircleLabelList"/>
    <dgm:cxn modelId="{97C2C3B7-BB2C-4A93-A739-FB9DB2B09A61}" type="presParOf" srcId="{0053081D-5444-4524-A558-E46393CE11D9}" destId="{6D74A7F3-FFAB-4BC6-AEB0-BE7A66C1E180}" srcOrd="3" destOrd="0" presId="urn:microsoft.com/office/officeart/2018/5/layout/IconCircleLabelList"/>
    <dgm:cxn modelId="{F1B243EC-10BC-4395-A52D-CDA2A60AD794}" type="presParOf" srcId="{204499DA-30C4-41F5-8855-9F7186565DE0}" destId="{BA75C20A-9A60-4015-9C61-9C801DC10143}" srcOrd="3" destOrd="0" presId="urn:microsoft.com/office/officeart/2018/5/layout/IconCircleLabelList"/>
    <dgm:cxn modelId="{F4D108F8-B2B8-408E-ABF5-587E4CF95154}" type="presParOf" srcId="{204499DA-30C4-41F5-8855-9F7186565DE0}" destId="{90B0B256-9E7B-4853-B1E2-B0936829F6F8}" srcOrd="4" destOrd="0" presId="urn:microsoft.com/office/officeart/2018/5/layout/IconCircleLabelList"/>
    <dgm:cxn modelId="{385DD8D8-09F1-4C59-97BE-6B2B01924516}" type="presParOf" srcId="{90B0B256-9E7B-4853-B1E2-B0936829F6F8}" destId="{31A93BCB-F6BD-47BF-86F0-7DAE3C202227}" srcOrd="0" destOrd="0" presId="urn:microsoft.com/office/officeart/2018/5/layout/IconCircleLabelList"/>
    <dgm:cxn modelId="{1B8D1F65-57B6-4DF7-A47B-74E2F3151105}" type="presParOf" srcId="{90B0B256-9E7B-4853-B1E2-B0936829F6F8}" destId="{4AB865BA-1FED-4341-BE9F-C84E7E716F7E}" srcOrd="1" destOrd="0" presId="urn:microsoft.com/office/officeart/2018/5/layout/IconCircleLabelList"/>
    <dgm:cxn modelId="{D67BE1B7-B765-4814-B9F7-2934B10F8ACD}" type="presParOf" srcId="{90B0B256-9E7B-4853-B1E2-B0936829F6F8}" destId="{B451555E-ECBF-488F-9068-86980B8F231B}" srcOrd="2" destOrd="0" presId="urn:microsoft.com/office/officeart/2018/5/layout/IconCircleLabelList"/>
    <dgm:cxn modelId="{F25A0ABB-1B09-44A5-8B6D-E6D40A238AEF}" type="presParOf" srcId="{90B0B256-9E7B-4853-B1E2-B0936829F6F8}" destId="{6A87EA99-6AD7-439C-8FFE-EE951D6FAF5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3B4B3B5-E7F6-4896-AF26-9E17EC5C5AA3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B1FC0BEB-E3FA-4D75-8C03-D193708A05CB}">
      <dgm:prSet/>
      <dgm:spPr/>
      <dgm:t>
        <a:bodyPr/>
        <a:lstStyle/>
        <a:p>
          <a:r>
            <a:rPr lang="en-US"/>
            <a:t>- Utilisateur (hérite de AbstractUser)</a:t>
          </a:r>
        </a:p>
      </dgm:t>
    </dgm:pt>
    <dgm:pt modelId="{378D111E-65D9-4FB7-AFDC-4B184ED91DC7}" type="parTrans" cxnId="{7662B5B6-1C7B-4FD0-B32F-2EDA32128C5A}">
      <dgm:prSet/>
      <dgm:spPr/>
      <dgm:t>
        <a:bodyPr/>
        <a:lstStyle/>
        <a:p>
          <a:endParaRPr lang="en-US"/>
        </a:p>
      </dgm:t>
    </dgm:pt>
    <dgm:pt modelId="{C9FA8EB7-8186-45C6-90BD-B598683E6015}" type="sibTrans" cxnId="{7662B5B6-1C7B-4FD0-B32F-2EDA32128C5A}">
      <dgm:prSet/>
      <dgm:spPr/>
      <dgm:t>
        <a:bodyPr/>
        <a:lstStyle/>
        <a:p>
          <a:endParaRPr lang="en-US"/>
        </a:p>
      </dgm:t>
    </dgm:pt>
    <dgm:pt modelId="{260024D9-0428-47B5-9D41-55DD415C0AC2}">
      <dgm:prSet/>
      <dgm:spPr/>
      <dgm:t>
        <a:bodyPr/>
        <a:lstStyle/>
        <a:p>
          <a:r>
            <a:rPr lang="en-US"/>
            <a:t>- Patient / Médecin / Admin</a:t>
          </a:r>
        </a:p>
      </dgm:t>
    </dgm:pt>
    <dgm:pt modelId="{22681EA0-258D-44DB-A06B-77A976738105}" type="parTrans" cxnId="{18E9B593-CDCB-4117-BF0F-EFC7E494A96A}">
      <dgm:prSet/>
      <dgm:spPr/>
      <dgm:t>
        <a:bodyPr/>
        <a:lstStyle/>
        <a:p>
          <a:endParaRPr lang="en-US"/>
        </a:p>
      </dgm:t>
    </dgm:pt>
    <dgm:pt modelId="{3630D545-26BC-47F8-BC5C-D9CE47C142A6}" type="sibTrans" cxnId="{18E9B593-CDCB-4117-BF0F-EFC7E494A96A}">
      <dgm:prSet/>
      <dgm:spPr/>
      <dgm:t>
        <a:bodyPr/>
        <a:lstStyle/>
        <a:p>
          <a:endParaRPr lang="en-US"/>
        </a:p>
      </dgm:t>
    </dgm:pt>
    <dgm:pt modelId="{5CB5FC62-498C-43CB-B59F-CC993BC82804}">
      <dgm:prSet/>
      <dgm:spPr/>
      <dgm:t>
        <a:bodyPr/>
        <a:lstStyle/>
        <a:p>
          <a:r>
            <a:rPr lang="en-US"/>
            <a:t>- RendezVous</a:t>
          </a:r>
        </a:p>
      </dgm:t>
    </dgm:pt>
    <dgm:pt modelId="{89EE259A-0936-4473-9E82-DED39F25C43D}" type="parTrans" cxnId="{D115992B-1008-4016-B30C-000CBFB19019}">
      <dgm:prSet/>
      <dgm:spPr/>
      <dgm:t>
        <a:bodyPr/>
        <a:lstStyle/>
        <a:p>
          <a:endParaRPr lang="en-US"/>
        </a:p>
      </dgm:t>
    </dgm:pt>
    <dgm:pt modelId="{CF0E7548-11B5-4D3C-B6B1-98B35C26DA7F}" type="sibTrans" cxnId="{D115992B-1008-4016-B30C-000CBFB19019}">
      <dgm:prSet/>
      <dgm:spPr/>
      <dgm:t>
        <a:bodyPr/>
        <a:lstStyle/>
        <a:p>
          <a:endParaRPr lang="en-US"/>
        </a:p>
      </dgm:t>
    </dgm:pt>
    <dgm:pt modelId="{E085D5DF-3299-4B6D-A682-05AA7E603DF5}">
      <dgm:prSet/>
      <dgm:spPr/>
      <dgm:t>
        <a:bodyPr/>
        <a:lstStyle/>
        <a:p>
          <a:r>
            <a:rPr lang="en-US"/>
            <a:t>- Consultation</a:t>
          </a:r>
        </a:p>
      </dgm:t>
    </dgm:pt>
    <dgm:pt modelId="{3357899D-4AEE-4543-AE42-E152B8EF49D4}" type="parTrans" cxnId="{D5D2FAEF-21B2-440D-84CF-9F2D187D872A}">
      <dgm:prSet/>
      <dgm:spPr/>
      <dgm:t>
        <a:bodyPr/>
        <a:lstStyle/>
        <a:p>
          <a:endParaRPr lang="en-US"/>
        </a:p>
      </dgm:t>
    </dgm:pt>
    <dgm:pt modelId="{1CF29ED6-B441-43D2-8EC1-66602D44336C}" type="sibTrans" cxnId="{D5D2FAEF-21B2-440D-84CF-9F2D187D872A}">
      <dgm:prSet/>
      <dgm:spPr/>
      <dgm:t>
        <a:bodyPr/>
        <a:lstStyle/>
        <a:p>
          <a:endParaRPr lang="en-US"/>
        </a:p>
      </dgm:t>
    </dgm:pt>
    <dgm:pt modelId="{412D6F08-7FBF-4A8F-8430-D0A9C4F641DE}">
      <dgm:prSet/>
      <dgm:spPr/>
      <dgm:t>
        <a:bodyPr/>
        <a:lstStyle/>
        <a:p>
          <a:r>
            <a:rPr lang="en-US"/>
            <a:t>- DossierMedical</a:t>
          </a:r>
        </a:p>
      </dgm:t>
    </dgm:pt>
    <dgm:pt modelId="{AFAAC3D7-D0D7-4FC7-AEF6-6596866E696A}" type="parTrans" cxnId="{F58C3DE4-FCB0-480C-BAD6-15DB7AD55EEE}">
      <dgm:prSet/>
      <dgm:spPr/>
      <dgm:t>
        <a:bodyPr/>
        <a:lstStyle/>
        <a:p>
          <a:endParaRPr lang="en-US"/>
        </a:p>
      </dgm:t>
    </dgm:pt>
    <dgm:pt modelId="{2E5C5EA9-BCD7-4091-BCD6-92CE3E677E31}" type="sibTrans" cxnId="{F58C3DE4-FCB0-480C-BAD6-15DB7AD55EEE}">
      <dgm:prSet/>
      <dgm:spPr/>
      <dgm:t>
        <a:bodyPr/>
        <a:lstStyle/>
        <a:p>
          <a:endParaRPr lang="en-US"/>
        </a:p>
      </dgm:t>
    </dgm:pt>
    <dgm:pt modelId="{B251D4F4-0694-4FBE-8323-35FDFC58B5DF}">
      <dgm:prSet/>
      <dgm:spPr/>
      <dgm:t>
        <a:bodyPr/>
        <a:lstStyle/>
        <a:p>
          <a:r>
            <a:rPr lang="en-US"/>
            <a:t>- Facture</a:t>
          </a:r>
        </a:p>
      </dgm:t>
    </dgm:pt>
    <dgm:pt modelId="{93E2BD32-23F2-4AE3-B122-0612D4745CDC}" type="parTrans" cxnId="{97ED4600-8ED0-483A-A541-10BC9424E3D0}">
      <dgm:prSet/>
      <dgm:spPr/>
      <dgm:t>
        <a:bodyPr/>
        <a:lstStyle/>
        <a:p>
          <a:endParaRPr lang="en-US"/>
        </a:p>
      </dgm:t>
    </dgm:pt>
    <dgm:pt modelId="{50923305-0F35-45B2-AD5B-6A819AA829FE}" type="sibTrans" cxnId="{97ED4600-8ED0-483A-A541-10BC9424E3D0}">
      <dgm:prSet/>
      <dgm:spPr/>
      <dgm:t>
        <a:bodyPr/>
        <a:lstStyle/>
        <a:p>
          <a:endParaRPr lang="en-US"/>
        </a:p>
      </dgm:t>
    </dgm:pt>
    <dgm:pt modelId="{1DFBEE6D-16F4-41C6-865D-F10823B2D899}" type="pres">
      <dgm:prSet presAssocID="{D3B4B3B5-E7F6-4896-AF26-9E17EC5C5AA3}" presName="diagram" presStyleCnt="0">
        <dgm:presLayoutVars>
          <dgm:dir/>
          <dgm:resizeHandles val="exact"/>
        </dgm:presLayoutVars>
      </dgm:prSet>
      <dgm:spPr/>
    </dgm:pt>
    <dgm:pt modelId="{6A5BCE5C-53CF-4ED2-BC13-AFF5B7E9ADCC}" type="pres">
      <dgm:prSet presAssocID="{B1FC0BEB-E3FA-4D75-8C03-D193708A05CB}" presName="node" presStyleLbl="node1" presStyleIdx="0" presStyleCnt="6">
        <dgm:presLayoutVars>
          <dgm:bulletEnabled val="1"/>
        </dgm:presLayoutVars>
      </dgm:prSet>
      <dgm:spPr/>
    </dgm:pt>
    <dgm:pt modelId="{0548132B-7044-4E4D-BBDD-F9F1B3F212DF}" type="pres">
      <dgm:prSet presAssocID="{C9FA8EB7-8186-45C6-90BD-B598683E6015}" presName="sibTrans" presStyleCnt="0"/>
      <dgm:spPr/>
    </dgm:pt>
    <dgm:pt modelId="{7AC38E06-DA1C-48A8-99FE-67DD7E03DAD8}" type="pres">
      <dgm:prSet presAssocID="{260024D9-0428-47B5-9D41-55DD415C0AC2}" presName="node" presStyleLbl="node1" presStyleIdx="1" presStyleCnt="6">
        <dgm:presLayoutVars>
          <dgm:bulletEnabled val="1"/>
        </dgm:presLayoutVars>
      </dgm:prSet>
      <dgm:spPr/>
    </dgm:pt>
    <dgm:pt modelId="{B9CAD74C-71CA-4266-B1FA-B760CDFF6A27}" type="pres">
      <dgm:prSet presAssocID="{3630D545-26BC-47F8-BC5C-D9CE47C142A6}" presName="sibTrans" presStyleCnt="0"/>
      <dgm:spPr/>
    </dgm:pt>
    <dgm:pt modelId="{32953A7F-6685-4D35-87EB-A381789A6630}" type="pres">
      <dgm:prSet presAssocID="{5CB5FC62-498C-43CB-B59F-CC993BC82804}" presName="node" presStyleLbl="node1" presStyleIdx="2" presStyleCnt="6">
        <dgm:presLayoutVars>
          <dgm:bulletEnabled val="1"/>
        </dgm:presLayoutVars>
      </dgm:prSet>
      <dgm:spPr/>
    </dgm:pt>
    <dgm:pt modelId="{C62FD330-21C2-46A6-B4A9-93A5B6A0093B}" type="pres">
      <dgm:prSet presAssocID="{CF0E7548-11B5-4D3C-B6B1-98B35C26DA7F}" presName="sibTrans" presStyleCnt="0"/>
      <dgm:spPr/>
    </dgm:pt>
    <dgm:pt modelId="{6C1E8C06-F969-4A99-9A8B-2D02E2E4F6F9}" type="pres">
      <dgm:prSet presAssocID="{E085D5DF-3299-4B6D-A682-05AA7E603DF5}" presName="node" presStyleLbl="node1" presStyleIdx="3" presStyleCnt="6">
        <dgm:presLayoutVars>
          <dgm:bulletEnabled val="1"/>
        </dgm:presLayoutVars>
      </dgm:prSet>
      <dgm:spPr/>
    </dgm:pt>
    <dgm:pt modelId="{6B0D2C00-E10B-411F-823E-0346CF4A0BA6}" type="pres">
      <dgm:prSet presAssocID="{1CF29ED6-B441-43D2-8EC1-66602D44336C}" presName="sibTrans" presStyleCnt="0"/>
      <dgm:spPr/>
    </dgm:pt>
    <dgm:pt modelId="{6EF0E3CC-4289-4641-9881-3DD2FE897801}" type="pres">
      <dgm:prSet presAssocID="{412D6F08-7FBF-4A8F-8430-D0A9C4F641DE}" presName="node" presStyleLbl="node1" presStyleIdx="4" presStyleCnt="6">
        <dgm:presLayoutVars>
          <dgm:bulletEnabled val="1"/>
        </dgm:presLayoutVars>
      </dgm:prSet>
      <dgm:spPr/>
    </dgm:pt>
    <dgm:pt modelId="{AA7D5A20-A800-4386-8D81-CB1F5D27269F}" type="pres">
      <dgm:prSet presAssocID="{2E5C5EA9-BCD7-4091-BCD6-92CE3E677E31}" presName="sibTrans" presStyleCnt="0"/>
      <dgm:spPr/>
    </dgm:pt>
    <dgm:pt modelId="{93887182-0473-4225-A6F3-607DC8227345}" type="pres">
      <dgm:prSet presAssocID="{B251D4F4-0694-4FBE-8323-35FDFC58B5DF}" presName="node" presStyleLbl="node1" presStyleIdx="5" presStyleCnt="6">
        <dgm:presLayoutVars>
          <dgm:bulletEnabled val="1"/>
        </dgm:presLayoutVars>
      </dgm:prSet>
      <dgm:spPr/>
    </dgm:pt>
  </dgm:ptLst>
  <dgm:cxnLst>
    <dgm:cxn modelId="{97ED4600-8ED0-483A-A541-10BC9424E3D0}" srcId="{D3B4B3B5-E7F6-4896-AF26-9E17EC5C5AA3}" destId="{B251D4F4-0694-4FBE-8323-35FDFC58B5DF}" srcOrd="5" destOrd="0" parTransId="{93E2BD32-23F2-4AE3-B122-0612D4745CDC}" sibTransId="{50923305-0F35-45B2-AD5B-6A819AA829FE}"/>
    <dgm:cxn modelId="{D115992B-1008-4016-B30C-000CBFB19019}" srcId="{D3B4B3B5-E7F6-4896-AF26-9E17EC5C5AA3}" destId="{5CB5FC62-498C-43CB-B59F-CC993BC82804}" srcOrd="2" destOrd="0" parTransId="{89EE259A-0936-4473-9E82-DED39F25C43D}" sibTransId="{CF0E7548-11B5-4D3C-B6B1-98B35C26DA7F}"/>
    <dgm:cxn modelId="{C4078D60-35FD-42A5-8B84-18783D730B8F}" type="presOf" srcId="{260024D9-0428-47B5-9D41-55DD415C0AC2}" destId="{7AC38E06-DA1C-48A8-99FE-67DD7E03DAD8}" srcOrd="0" destOrd="0" presId="urn:microsoft.com/office/officeart/2005/8/layout/default"/>
    <dgm:cxn modelId="{A348444E-D92F-49A9-92CC-1E1251EE3782}" type="presOf" srcId="{B1FC0BEB-E3FA-4D75-8C03-D193708A05CB}" destId="{6A5BCE5C-53CF-4ED2-BC13-AFF5B7E9ADCC}" srcOrd="0" destOrd="0" presId="urn:microsoft.com/office/officeart/2005/8/layout/default"/>
    <dgm:cxn modelId="{18E9B593-CDCB-4117-BF0F-EFC7E494A96A}" srcId="{D3B4B3B5-E7F6-4896-AF26-9E17EC5C5AA3}" destId="{260024D9-0428-47B5-9D41-55DD415C0AC2}" srcOrd="1" destOrd="0" parTransId="{22681EA0-258D-44DB-A06B-77A976738105}" sibTransId="{3630D545-26BC-47F8-BC5C-D9CE47C142A6}"/>
    <dgm:cxn modelId="{7662B5B6-1C7B-4FD0-B32F-2EDA32128C5A}" srcId="{D3B4B3B5-E7F6-4896-AF26-9E17EC5C5AA3}" destId="{B1FC0BEB-E3FA-4D75-8C03-D193708A05CB}" srcOrd="0" destOrd="0" parTransId="{378D111E-65D9-4FB7-AFDC-4B184ED91DC7}" sibTransId="{C9FA8EB7-8186-45C6-90BD-B598683E6015}"/>
    <dgm:cxn modelId="{481CCCCB-F152-43DD-B904-1D6E8341C7B5}" type="presOf" srcId="{5CB5FC62-498C-43CB-B59F-CC993BC82804}" destId="{32953A7F-6685-4D35-87EB-A381789A6630}" srcOrd="0" destOrd="0" presId="urn:microsoft.com/office/officeart/2005/8/layout/default"/>
    <dgm:cxn modelId="{2A2E6ECC-4439-484B-9A5F-7DC8FF80E38C}" type="presOf" srcId="{412D6F08-7FBF-4A8F-8430-D0A9C4F641DE}" destId="{6EF0E3CC-4289-4641-9881-3DD2FE897801}" srcOrd="0" destOrd="0" presId="urn:microsoft.com/office/officeart/2005/8/layout/default"/>
    <dgm:cxn modelId="{0398B0CE-7D76-4923-8F07-E57AE3902827}" type="presOf" srcId="{B251D4F4-0694-4FBE-8323-35FDFC58B5DF}" destId="{93887182-0473-4225-A6F3-607DC8227345}" srcOrd="0" destOrd="0" presId="urn:microsoft.com/office/officeart/2005/8/layout/default"/>
    <dgm:cxn modelId="{67F31EDA-E2CF-49F3-A536-FE097F997E8E}" type="presOf" srcId="{E085D5DF-3299-4B6D-A682-05AA7E603DF5}" destId="{6C1E8C06-F969-4A99-9A8B-2D02E2E4F6F9}" srcOrd="0" destOrd="0" presId="urn:microsoft.com/office/officeart/2005/8/layout/default"/>
    <dgm:cxn modelId="{F58C3DE4-FCB0-480C-BAD6-15DB7AD55EEE}" srcId="{D3B4B3B5-E7F6-4896-AF26-9E17EC5C5AA3}" destId="{412D6F08-7FBF-4A8F-8430-D0A9C4F641DE}" srcOrd="4" destOrd="0" parTransId="{AFAAC3D7-D0D7-4FC7-AEF6-6596866E696A}" sibTransId="{2E5C5EA9-BCD7-4091-BCD6-92CE3E677E31}"/>
    <dgm:cxn modelId="{D5D2FAEF-21B2-440D-84CF-9F2D187D872A}" srcId="{D3B4B3B5-E7F6-4896-AF26-9E17EC5C5AA3}" destId="{E085D5DF-3299-4B6D-A682-05AA7E603DF5}" srcOrd="3" destOrd="0" parTransId="{3357899D-4AEE-4543-AE42-E152B8EF49D4}" sibTransId="{1CF29ED6-B441-43D2-8EC1-66602D44336C}"/>
    <dgm:cxn modelId="{5C888EF2-60F2-490C-9E31-DCFD8FF1EF83}" type="presOf" srcId="{D3B4B3B5-E7F6-4896-AF26-9E17EC5C5AA3}" destId="{1DFBEE6D-16F4-41C6-865D-F10823B2D899}" srcOrd="0" destOrd="0" presId="urn:microsoft.com/office/officeart/2005/8/layout/default"/>
    <dgm:cxn modelId="{C2BE469F-B899-4EF1-867E-85B75898A797}" type="presParOf" srcId="{1DFBEE6D-16F4-41C6-865D-F10823B2D899}" destId="{6A5BCE5C-53CF-4ED2-BC13-AFF5B7E9ADCC}" srcOrd="0" destOrd="0" presId="urn:microsoft.com/office/officeart/2005/8/layout/default"/>
    <dgm:cxn modelId="{5295B882-3539-4A5C-9C44-4C2D6C36610B}" type="presParOf" srcId="{1DFBEE6D-16F4-41C6-865D-F10823B2D899}" destId="{0548132B-7044-4E4D-BBDD-F9F1B3F212DF}" srcOrd="1" destOrd="0" presId="urn:microsoft.com/office/officeart/2005/8/layout/default"/>
    <dgm:cxn modelId="{B95307A2-B935-417F-8EF9-B94C47A7B4A6}" type="presParOf" srcId="{1DFBEE6D-16F4-41C6-865D-F10823B2D899}" destId="{7AC38E06-DA1C-48A8-99FE-67DD7E03DAD8}" srcOrd="2" destOrd="0" presId="urn:microsoft.com/office/officeart/2005/8/layout/default"/>
    <dgm:cxn modelId="{0203D1E1-6F29-47FC-8054-C30B7EB2C246}" type="presParOf" srcId="{1DFBEE6D-16F4-41C6-865D-F10823B2D899}" destId="{B9CAD74C-71CA-4266-B1FA-B760CDFF6A27}" srcOrd="3" destOrd="0" presId="urn:microsoft.com/office/officeart/2005/8/layout/default"/>
    <dgm:cxn modelId="{99377654-8263-4598-97B6-CEFA5B7E78DE}" type="presParOf" srcId="{1DFBEE6D-16F4-41C6-865D-F10823B2D899}" destId="{32953A7F-6685-4D35-87EB-A381789A6630}" srcOrd="4" destOrd="0" presId="urn:microsoft.com/office/officeart/2005/8/layout/default"/>
    <dgm:cxn modelId="{FBEE9D71-CB59-464F-8AA6-6D87A12FE704}" type="presParOf" srcId="{1DFBEE6D-16F4-41C6-865D-F10823B2D899}" destId="{C62FD330-21C2-46A6-B4A9-93A5B6A0093B}" srcOrd="5" destOrd="0" presId="urn:microsoft.com/office/officeart/2005/8/layout/default"/>
    <dgm:cxn modelId="{F89E03C5-55C7-4C3D-96E1-7699F9E1C9B6}" type="presParOf" srcId="{1DFBEE6D-16F4-41C6-865D-F10823B2D899}" destId="{6C1E8C06-F969-4A99-9A8B-2D02E2E4F6F9}" srcOrd="6" destOrd="0" presId="urn:microsoft.com/office/officeart/2005/8/layout/default"/>
    <dgm:cxn modelId="{16EA0906-66E3-4270-B8EC-7782286C9CA7}" type="presParOf" srcId="{1DFBEE6D-16F4-41C6-865D-F10823B2D899}" destId="{6B0D2C00-E10B-411F-823E-0346CF4A0BA6}" srcOrd="7" destOrd="0" presId="urn:microsoft.com/office/officeart/2005/8/layout/default"/>
    <dgm:cxn modelId="{A63AED10-1805-4653-885E-5D75B4F9ACBD}" type="presParOf" srcId="{1DFBEE6D-16F4-41C6-865D-F10823B2D899}" destId="{6EF0E3CC-4289-4641-9881-3DD2FE897801}" srcOrd="8" destOrd="0" presId="urn:microsoft.com/office/officeart/2005/8/layout/default"/>
    <dgm:cxn modelId="{E1EF1263-D655-474B-8CDF-7304B8871B20}" type="presParOf" srcId="{1DFBEE6D-16F4-41C6-865D-F10823B2D899}" destId="{AA7D5A20-A800-4386-8D81-CB1F5D27269F}" srcOrd="9" destOrd="0" presId="urn:microsoft.com/office/officeart/2005/8/layout/default"/>
    <dgm:cxn modelId="{4C04F6CA-33FD-406A-984B-52D7786C5154}" type="presParOf" srcId="{1DFBEE6D-16F4-41C6-865D-F10823B2D899}" destId="{93887182-0473-4225-A6F3-607DC8227345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E120776-95DF-404D-9F03-2336C533DF8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549CAB8-2BDD-449D-A005-F91549217049}">
      <dgm:prSet/>
      <dgm:spPr/>
      <dgm:t>
        <a:bodyPr/>
        <a:lstStyle/>
        <a:p>
          <a:r>
            <a:rPr lang="en-US"/>
            <a:t>- Page de connexion</a:t>
          </a:r>
        </a:p>
      </dgm:t>
    </dgm:pt>
    <dgm:pt modelId="{F5896D92-35C8-47B6-9FE5-1511B818D892}" type="parTrans" cxnId="{CAFCBE0B-5649-4B83-9785-96808949906A}">
      <dgm:prSet/>
      <dgm:spPr/>
      <dgm:t>
        <a:bodyPr/>
        <a:lstStyle/>
        <a:p>
          <a:endParaRPr lang="en-US"/>
        </a:p>
      </dgm:t>
    </dgm:pt>
    <dgm:pt modelId="{20E5FD97-F3C3-4929-A392-1FDD79702A56}" type="sibTrans" cxnId="{CAFCBE0B-5649-4B83-9785-96808949906A}">
      <dgm:prSet/>
      <dgm:spPr/>
      <dgm:t>
        <a:bodyPr/>
        <a:lstStyle/>
        <a:p>
          <a:endParaRPr lang="en-US"/>
        </a:p>
      </dgm:t>
    </dgm:pt>
    <dgm:pt modelId="{2CB9954D-570B-42CE-8904-D8774444AACE}">
      <dgm:prSet/>
      <dgm:spPr/>
      <dgm:t>
        <a:bodyPr/>
        <a:lstStyle/>
        <a:p>
          <a:r>
            <a:rPr lang="en-US"/>
            <a:t>- Dashboard patient</a:t>
          </a:r>
        </a:p>
      </dgm:t>
    </dgm:pt>
    <dgm:pt modelId="{998B90EC-AB39-420E-8F92-A334CB7504EB}" type="parTrans" cxnId="{E915ABCB-D092-48F2-B3CC-DB9AC1727BC5}">
      <dgm:prSet/>
      <dgm:spPr/>
      <dgm:t>
        <a:bodyPr/>
        <a:lstStyle/>
        <a:p>
          <a:endParaRPr lang="en-US"/>
        </a:p>
      </dgm:t>
    </dgm:pt>
    <dgm:pt modelId="{D999F31E-DE77-428E-8865-F9D6B34F14A2}" type="sibTrans" cxnId="{E915ABCB-D092-48F2-B3CC-DB9AC1727BC5}">
      <dgm:prSet/>
      <dgm:spPr/>
      <dgm:t>
        <a:bodyPr/>
        <a:lstStyle/>
        <a:p>
          <a:endParaRPr lang="en-US"/>
        </a:p>
      </dgm:t>
    </dgm:pt>
    <dgm:pt modelId="{F693BBD9-2723-4A71-8B54-A6AB1B899D6E}">
      <dgm:prSet/>
      <dgm:spPr/>
      <dgm:t>
        <a:bodyPr/>
        <a:lstStyle/>
        <a:p>
          <a:r>
            <a:rPr lang="en-US"/>
            <a:t>- Dashboard médecin</a:t>
          </a:r>
        </a:p>
      </dgm:t>
    </dgm:pt>
    <dgm:pt modelId="{28DBEA1F-73D3-41CC-8D8A-60FCED9F7E4A}" type="parTrans" cxnId="{F1B22D07-DA36-4315-BCCD-4A71F08B6D49}">
      <dgm:prSet/>
      <dgm:spPr/>
      <dgm:t>
        <a:bodyPr/>
        <a:lstStyle/>
        <a:p>
          <a:endParaRPr lang="en-US"/>
        </a:p>
      </dgm:t>
    </dgm:pt>
    <dgm:pt modelId="{6702C88C-7586-413D-87F1-5D297C976E42}" type="sibTrans" cxnId="{F1B22D07-DA36-4315-BCCD-4A71F08B6D49}">
      <dgm:prSet/>
      <dgm:spPr/>
      <dgm:t>
        <a:bodyPr/>
        <a:lstStyle/>
        <a:p>
          <a:endParaRPr lang="en-US"/>
        </a:p>
      </dgm:t>
    </dgm:pt>
    <dgm:pt modelId="{0AD4CCB9-0A44-45C1-ADBE-E21027561414}">
      <dgm:prSet/>
      <dgm:spPr/>
      <dgm:t>
        <a:bodyPr/>
        <a:lstStyle/>
        <a:p>
          <a:r>
            <a:rPr lang="en-US"/>
            <a:t>- Formulaires de création de dossier</a:t>
          </a:r>
        </a:p>
      </dgm:t>
    </dgm:pt>
    <dgm:pt modelId="{44C3B273-62C1-49E8-8EF9-820A93F3E679}" type="parTrans" cxnId="{8FBB5D2C-EF7B-49C3-8FB1-E7C9C41D0670}">
      <dgm:prSet/>
      <dgm:spPr/>
      <dgm:t>
        <a:bodyPr/>
        <a:lstStyle/>
        <a:p>
          <a:endParaRPr lang="en-US"/>
        </a:p>
      </dgm:t>
    </dgm:pt>
    <dgm:pt modelId="{AE8DAC1D-3833-4570-B8F0-632FB719DEA0}" type="sibTrans" cxnId="{8FBB5D2C-EF7B-49C3-8FB1-E7C9C41D0670}">
      <dgm:prSet/>
      <dgm:spPr/>
      <dgm:t>
        <a:bodyPr/>
        <a:lstStyle/>
        <a:p>
          <a:endParaRPr lang="en-US"/>
        </a:p>
      </dgm:t>
    </dgm:pt>
    <dgm:pt modelId="{5F0B4E86-59BC-4AEC-91F3-1AD55605952C}">
      <dgm:prSet/>
      <dgm:spPr/>
      <dgm:t>
        <a:bodyPr/>
        <a:lstStyle/>
        <a:p>
          <a:r>
            <a:rPr lang="en-US"/>
            <a:t>- Visualisation des RDV / factures / dossiers</a:t>
          </a:r>
        </a:p>
      </dgm:t>
    </dgm:pt>
    <dgm:pt modelId="{06CD1C40-1925-420B-AF9C-2B737441132A}" type="parTrans" cxnId="{142F5C07-ADDC-417F-A8D6-5AA224F58054}">
      <dgm:prSet/>
      <dgm:spPr/>
      <dgm:t>
        <a:bodyPr/>
        <a:lstStyle/>
        <a:p>
          <a:endParaRPr lang="en-US"/>
        </a:p>
      </dgm:t>
    </dgm:pt>
    <dgm:pt modelId="{FE80EE86-A7DF-4AC8-85BE-A0616354E8BC}" type="sibTrans" cxnId="{142F5C07-ADDC-417F-A8D6-5AA224F58054}">
      <dgm:prSet/>
      <dgm:spPr/>
      <dgm:t>
        <a:bodyPr/>
        <a:lstStyle/>
        <a:p>
          <a:endParaRPr lang="en-US"/>
        </a:p>
      </dgm:t>
    </dgm:pt>
    <dgm:pt modelId="{8F6FFFAE-7713-4F10-86AD-B992298D704A}" type="pres">
      <dgm:prSet presAssocID="{0E120776-95DF-404D-9F03-2336C533DF8A}" presName="linear" presStyleCnt="0">
        <dgm:presLayoutVars>
          <dgm:animLvl val="lvl"/>
          <dgm:resizeHandles val="exact"/>
        </dgm:presLayoutVars>
      </dgm:prSet>
      <dgm:spPr/>
    </dgm:pt>
    <dgm:pt modelId="{BE3D1E05-AC01-4EAE-B6F1-327AB2E541D2}" type="pres">
      <dgm:prSet presAssocID="{B549CAB8-2BDD-449D-A005-F91549217049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67C1DB90-6237-4C58-83F6-E12CDB7A91DC}" type="pres">
      <dgm:prSet presAssocID="{20E5FD97-F3C3-4929-A392-1FDD79702A56}" presName="spacer" presStyleCnt="0"/>
      <dgm:spPr/>
    </dgm:pt>
    <dgm:pt modelId="{710EAEA8-90AB-4FD3-A0E7-FCB1C660C431}" type="pres">
      <dgm:prSet presAssocID="{2CB9954D-570B-42CE-8904-D8774444AACE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5A3F8B42-F93C-4573-AE81-C9AAC5B372E0}" type="pres">
      <dgm:prSet presAssocID="{D999F31E-DE77-428E-8865-F9D6B34F14A2}" presName="spacer" presStyleCnt="0"/>
      <dgm:spPr/>
    </dgm:pt>
    <dgm:pt modelId="{FE7C7AFA-2A7C-4912-975F-503964E8234F}" type="pres">
      <dgm:prSet presAssocID="{F693BBD9-2723-4A71-8B54-A6AB1B899D6E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46E919C7-7ADE-42EB-A55F-0DD5F54BB2E9}" type="pres">
      <dgm:prSet presAssocID="{6702C88C-7586-413D-87F1-5D297C976E42}" presName="spacer" presStyleCnt="0"/>
      <dgm:spPr/>
    </dgm:pt>
    <dgm:pt modelId="{19E0D500-B907-40D0-8FAB-47304C132A69}" type="pres">
      <dgm:prSet presAssocID="{0AD4CCB9-0A44-45C1-ADBE-E21027561414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A7A4571E-FEF3-48D6-B296-2BDA454A7DCF}" type="pres">
      <dgm:prSet presAssocID="{AE8DAC1D-3833-4570-B8F0-632FB719DEA0}" presName="spacer" presStyleCnt="0"/>
      <dgm:spPr/>
    </dgm:pt>
    <dgm:pt modelId="{AC159578-82B8-4F12-B325-B8B39942EC14}" type="pres">
      <dgm:prSet presAssocID="{5F0B4E86-59BC-4AEC-91F3-1AD55605952C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F1B22D07-DA36-4315-BCCD-4A71F08B6D49}" srcId="{0E120776-95DF-404D-9F03-2336C533DF8A}" destId="{F693BBD9-2723-4A71-8B54-A6AB1B899D6E}" srcOrd="2" destOrd="0" parTransId="{28DBEA1F-73D3-41CC-8D8A-60FCED9F7E4A}" sibTransId="{6702C88C-7586-413D-87F1-5D297C976E42}"/>
    <dgm:cxn modelId="{142F5C07-ADDC-417F-A8D6-5AA224F58054}" srcId="{0E120776-95DF-404D-9F03-2336C533DF8A}" destId="{5F0B4E86-59BC-4AEC-91F3-1AD55605952C}" srcOrd="4" destOrd="0" parTransId="{06CD1C40-1925-420B-AF9C-2B737441132A}" sibTransId="{FE80EE86-A7DF-4AC8-85BE-A0616354E8BC}"/>
    <dgm:cxn modelId="{CAFCBE0B-5649-4B83-9785-96808949906A}" srcId="{0E120776-95DF-404D-9F03-2336C533DF8A}" destId="{B549CAB8-2BDD-449D-A005-F91549217049}" srcOrd="0" destOrd="0" parTransId="{F5896D92-35C8-47B6-9FE5-1511B818D892}" sibTransId="{20E5FD97-F3C3-4929-A392-1FDD79702A56}"/>
    <dgm:cxn modelId="{8FBB5D2C-EF7B-49C3-8FB1-E7C9C41D0670}" srcId="{0E120776-95DF-404D-9F03-2336C533DF8A}" destId="{0AD4CCB9-0A44-45C1-ADBE-E21027561414}" srcOrd="3" destOrd="0" parTransId="{44C3B273-62C1-49E8-8EF9-820A93F3E679}" sibTransId="{AE8DAC1D-3833-4570-B8F0-632FB719DEA0}"/>
    <dgm:cxn modelId="{185AF238-87FC-4A8F-A6AF-F0E0758DC8F4}" type="presOf" srcId="{B549CAB8-2BDD-449D-A005-F91549217049}" destId="{BE3D1E05-AC01-4EAE-B6F1-327AB2E541D2}" srcOrd="0" destOrd="0" presId="urn:microsoft.com/office/officeart/2005/8/layout/vList2"/>
    <dgm:cxn modelId="{A2878E3F-5B4E-45CF-AB62-76EF85369533}" type="presOf" srcId="{F693BBD9-2723-4A71-8B54-A6AB1B899D6E}" destId="{FE7C7AFA-2A7C-4912-975F-503964E8234F}" srcOrd="0" destOrd="0" presId="urn:microsoft.com/office/officeart/2005/8/layout/vList2"/>
    <dgm:cxn modelId="{8124D248-5EA5-44F5-8CD4-4EC5272987BA}" type="presOf" srcId="{0AD4CCB9-0A44-45C1-ADBE-E21027561414}" destId="{19E0D500-B907-40D0-8FAB-47304C132A69}" srcOrd="0" destOrd="0" presId="urn:microsoft.com/office/officeart/2005/8/layout/vList2"/>
    <dgm:cxn modelId="{E471445A-576C-468E-95C3-19DEF0EEC6C2}" type="presOf" srcId="{5F0B4E86-59BC-4AEC-91F3-1AD55605952C}" destId="{AC159578-82B8-4F12-B325-B8B39942EC14}" srcOrd="0" destOrd="0" presId="urn:microsoft.com/office/officeart/2005/8/layout/vList2"/>
    <dgm:cxn modelId="{EE795B85-243D-43DE-9A1F-94A90BF29F6E}" type="presOf" srcId="{0E120776-95DF-404D-9F03-2336C533DF8A}" destId="{8F6FFFAE-7713-4F10-86AD-B992298D704A}" srcOrd="0" destOrd="0" presId="urn:microsoft.com/office/officeart/2005/8/layout/vList2"/>
    <dgm:cxn modelId="{80FEDDBE-0F7D-4D03-A3FC-AD787FCFD1A3}" type="presOf" srcId="{2CB9954D-570B-42CE-8904-D8774444AACE}" destId="{710EAEA8-90AB-4FD3-A0E7-FCB1C660C431}" srcOrd="0" destOrd="0" presId="urn:microsoft.com/office/officeart/2005/8/layout/vList2"/>
    <dgm:cxn modelId="{E915ABCB-D092-48F2-B3CC-DB9AC1727BC5}" srcId="{0E120776-95DF-404D-9F03-2336C533DF8A}" destId="{2CB9954D-570B-42CE-8904-D8774444AACE}" srcOrd="1" destOrd="0" parTransId="{998B90EC-AB39-420E-8F92-A334CB7504EB}" sibTransId="{D999F31E-DE77-428E-8865-F9D6B34F14A2}"/>
    <dgm:cxn modelId="{05B8C21A-C664-4225-9185-4DA4F870051C}" type="presParOf" srcId="{8F6FFFAE-7713-4F10-86AD-B992298D704A}" destId="{BE3D1E05-AC01-4EAE-B6F1-327AB2E541D2}" srcOrd="0" destOrd="0" presId="urn:microsoft.com/office/officeart/2005/8/layout/vList2"/>
    <dgm:cxn modelId="{83477A02-3B02-46C1-BB89-F1410B93B0FA}" type="presParOf" srcId="{8F6FFFAE-7713-4F10-86AD-B992298D704A}" destId="{67C1DB90-6237-4C58-83F6-E12CDB7A91DC}" srcOrd="1" destOrd="0" presId="urn:microsoft.com/office/officeart/2005/8/layout/vList2"/>
    <dgm:cxn modelId="{B915AA15-5AA6-4FCC-B884-36D0FFF214AC}" type="presParOf" srcId="{8F6FFFAE-7713-4F10-86AD-B992298D704A}" destId="{710EAEA8-90AB-4FD3-A0E7-FCB1C660C431}" srcOrd="2" destOrd="0" presId="urn:microsoft.com/office/officeart/2005/8/layout/vList2"/>
    <dgm:cxn modelId="{C8A1BCC2-2FAB-40D4-BCDD-C67DC8C7A257}" type="presParOf" srcId="{8F6FFFAE-7713-4F10-86AD-B992298D704A}" destId="{5A3F8B42-F93C-4573-AE81-C9AAC5B372E0}" srcOrd="3" destOrd="0" presId="urn:microsoft.com/office/officeart/2005/8/layout/vList2"/>
    <dgm:cxn modelId="{9B721746-3D25-4A1C-AD25-6AEA96F2D71A}" type="presParOf" srcId="{8F6FFFAE-7713-4F10-86AD-B992298D704A}" destId="{FE7C7AFA-2A7C-4912-975F-503964E8234F}" srcOrd="4" destOrd="0" presId="urn:microsoft.com/office/officeart/2005/8/layout/vList2"/>
    <dgm:cxn modelId="{1B403A2F-59C3-4BF5-AD7D-5DCC403C93B7}" type="presParOf" srcId="{8F6FFFAE-7713-4F10-86AD-B992298D704A}" destId="{46E919C7-7ADE-42EB-A55F-0DD5F54BB2E9}" srcOrd="5" destOrd="0" presId="urn:microsoft.com/office/officeart/2005/8/layout/vList2"/>
    <dgm:cxn modelId="{B8FB6D02-9406-42A0-AE32-37A72912CCCA}" type="presParOf" srcId="{8F6FFFAE-7713-4F10-86AD-B992298D704A}" destId="{19E0D500-B907-40D0-8FAB-47304C132A69}" srcOrd="6" destOrd="0" presId="urn:microsoft.com/office/officeart/2005/8/layout/vList2"/>
    <dgm:cxn modelId="{299460C3-53CC-4E32-9C21-B958A1E6874F}" type="presParOf" srcId="{8F6FFFAE-7713-4F10-86AD-B992298D704A}" destId="{A7A4571E-FEF3-48D6-B296-2BDA454A7DCF}" srcOrd="7" destOrd="0" presId="urn:microsoft.com/office/officeart/2005/8/layout/vList2"/>
    <dgm:cxn modelId="{DCDB9E0A-9998-441A-85CF-7B96463087A6}" type="presParOf" srcId="{8F6FFFAE-7713-4F10-86AD-B992298D704A}" destId="{AC159578-82B8-4F12-B325-B8B39942EC14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44AC2DF-0C67-43EA-BDDE-17660521D443}" type="doc">
      <dgm:prSet loTypeId="urn:microsoft.com/office/officeart/2005/8/layout/matrix3" loCatId="matrix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B433B3E-EA6C-4847-A38E-1F2FBBD68E32}">
      <dgm:prSet/>
      <dgm:spPr/>
      <dgm:t>
        <a:bodyPr/>
        <a:lstStyle/>
        <a:p>
          <a:r>
            <a:rPr lang="en-US"/>
            <a:t>1. Patient choisit une spécialité</a:t>
          </a:r>
        </a:p>
      </dgm:t>
    </dgm:pt>
    <dgm:pt modelId="{E7EB7DD1-51A9-4233-93B9-2C557E35529E}" type="parTrans" cxnId="{A7129F28-DB1C-4EC3-8656-23A8D75951B3}">
      <dgm:prSet/>
      <dgm:spPr/>
      <dgm:t>
        <a:bodyPr/>
        <a:lstStyle/>
        <a:p>
          <a:endParaRPr lang="en-US"/>
        </a:p>
      </dgm:t>
    </dgm:pt>
    <dgm:pt modelId="{4A57873A-7F71-40F3-BBDE-5AEFDEB6FB2B}" type="sibTrans" cxnId="{A7129F28-DB1C-4EC3-8656-23A8D75951B3}">
      <dgm:prSet/>
      <dgm:spPr/>
      <dgm:t>
        <a:bodyPr/>
        <a:lstStyle/>
        <a:p>
          <a:endParaRPr lang="en-US"/>
        </a:p>
      </dgm:t>
    </dgm:pt>
    <dgm:pt modelId="{6421A4B5-D720-4506-9042-A31EB7A7486E}">
      <dgm:prSet/>
      <dgm:spPr/>
      <dgm:t>
        <a:bodyPr/>
        <a:lstStyle/>
        <a:p>
          <a:r>
            <a:rPr lang="en-US"/>
            <a:t>2. Sélection d’un médecin</a:t>
          </a:r>
        </a:p>
      </dgm:t>
    </dgm:pt>
    <dgm:pt modelId="{66C03B37-D491-4E31-AA83-12C475F0986F}" type="parTrans" cxnId="{29B3C42B-19BB-4189-9776-452AA929B6E1}">
      <dgm:prSet/>
      <dgm:spPr/>
      <dgm:t>
        <a:bodyPr/>
        <a:lstStyle/>
        <a:p>
          <a:endParaRPr lang="en-US"/>
        </a:p>
      </dgm:t>
    </dgm:pt>
    <dgm:pt modelId="{102D2496-F3D4-4D41-87BA-7F6B28769B9A}" type="sibTrans" cxnId="{29B3C42B-19BB-4189-9776-452AA929B6E1}">
      <dgm:prSet/>
      <dgm:spPr/>
      <dgm:t>
        <a:bodyPr/>
        <a:lstStyle/>
        <a:p>
          <a:endParaRPr lang="en-US"/>
        </a:p>
      </dgm:t>
    </dgm:pt>
    <dgm:pt modelId="{ADB77B2E-5E03-4835-99F9-F95E76B30FD1}">
      <dgm:prSet/>
      <dgm:spPr/>
      <dgm:t>
        <a:bodyPr/>
        <a:lstStyle/>
        <a:p>
          <a:r>
            <a:rPr lang="en-US"/>
            <a:t>3. Remplissage du formulaire de RDV</a:t>
          </a:r>
        </a:p>
      </dgm:t>
    </dgm:pt>
    <dgm:pt modelId="{866E779A-AF08-45A6-8850-76969264E79B}" type="parTrans" cxnId="{758EBB0F-F506-4B2B-9746-5BA1F311D9D1}">
      <dgm:prSet/>
      <dgm:spPr/>
      <dgm:t>
        <a:bodyPr/>
        <a:lstStyle/>
        <a:p>
          <a:endParaRPr lang="en-US"/>
        </a:p>
      </dgm:t>
    </dgm:pt>
    <dgm:pt modelId="{87AA2C25-139F-428C-AB13-870BA110F4DE}" type="sibTrans" cxnId="{758EBB0F-F506-4B2B-9746-5BA1F311D9D1}">
      <dgm:prSet/>
      <dgm:spPr/>
      <dgm:t>
        <a:bodyPr/>
        <a:lstStyle/>
        <a:p>
          <a:endParaRPr lang="en-US"/>
        </a:p>
      </dgm:t>
    </dgm:pt>
    <dgm:pt modelId="{2316698F-7C16-494C-85FF-A6EC62E78E8E}">
      <dgm:prSet/>
      <dgm:spPr/>
      <dgm:t>
        <a:bodyPr/>
        <a:lstStyle/>
        <a:p>
          <a:r>
            <a:rPr lang="en-US"/>
            <a:t>4. RDV enregistré dans la base de données</a:t>
          </a:r>
        </a:p>
      </dgm:t>
    </dgm:pt>
    <dgm:pt modelId="{48863EA4-F88B-431A-B50E-656FB63055F2}" type="parTrans" cxnId="{716C32E4-DA7C-4835-9C77-FF2B5F1C11C8}">
      <dgm:prSet/>
      <dgm:spPr/>
      <dgm:t>
        <a:bodyPr/>
        <a:lstStyle/>
        <a:p>
          <a:endParaRPr lang="en-US"/>
        </a:p>
      </dgm:t>
    </dgm:pt>
    <dgm:pt modelId="{CDD54A60-A7F3-48B8-838E-BBEB5633E09C}" type="sibTrans" cxnId="{716C32E4-DA7C-4835-9C77-FF2B5F1C11C8}">
      <dgm:prSet/>
      <dgm:spPr/>
      <dgm:t>
        <a:bodyPr/>
        <a:lstStyle/>
        <a:p>
          <a:endParaRPr lang="en-US"/>
        </a:p>
      </dgm:t>
    </dgm:pt>
    <dgm:pt modelId="{25A0E81B-E790-4DAE-8F55-624C1B3C87ED}" type="pres">
      <dgm:prSet presAssocID="{D44AC2DF-0C67-43EA-BDDE-17660521D443}" presName="matrix" presStyleCnt="0">
        <dgm:presLayoutVars>
          <dgm:chMax val="1"/>
          <dgm:dir/>
          <dgm:resizeHandles val="exact"/>
        </dgm:presLayoutVars>
      </dgm:prSet>
      <dgm:spPr/>
    </dgm:pt>
    <dgm:pt modelId="{11486924-6568-437F-9167-4D2825BD3B0C}" type="pres">
      <dgm:prSet presAssocID="{D44AC2DF-0C67-43EA-BDDE-17660521D443}" presName="diamond" presStyleLbl="bgShp" presStyleIdx="0" presStyleCnt="1"/>
      <dgm:spPr/>
    </dgm:pt>
    <dgm:pt modelId="{951EB55B-9D2E-4460-88B5-BBB4672881C9}" type="pres">
      <dgm:prSet presAssocID="{D44AC2DF-0C67-43EA-BDDE-17660521D443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CFEA5387-459B-413C-B0D9-AAC9D5D3BAC2}" type="pres">
      <dgm:prSet presAssocID="{D44AC2DF-0C67-43EA-BDDE-17660521D443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E54E058F-FA20-4900-8000-7C29A0CA6305}" type="pres">
      <dgm:prSet presAssocID="{D44AC2DF-0C67-43EA-BDDE-17660521D443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E16BA38-8057-413E-8436-3A9CEB5648E6}" type="pres">
      <dgm:prSet presAssocID="{D44AC2DF-0C67-43EA-BDDE-17660521D443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758EBB0F-F506-4B2B-9746-5BA1F311D9D1}" srcId="{D44AC2DF-0C67-43EA-BDDE-17660521D443}" destId="{ADB77B2E-5E03-4835-99F9-F95E76B30FD1}" srcOrd="2" destOrd="0" parTransId="{866E779A-AF08-45A6-8850-76969264E79B}" sibTransId="{87AA2C25-139F-428C-AB13-870BA110F4DE}"/>
    <dgm:cxn modelId="{A7129F28-DB1C-4EC3-8656-23A8D75951B3}" srcId="{D44AC2DF-0C67-43EA-BDDE-17660521D443}" destId="{1B433B3E-EA6C-4847-A38E-1F2FBBD68E32}" srcOrd="0" destOrd="0" parTransId="{E7EB7DD1-51A9-4233-93B9-2C557E35529E}" sibTransId="{4A57873A-7F71-40F3-BBDE-5AEFDEB6FB2B}"/>
    <dgm:cxn modelId="{29B3C42B-19BB-4189-9776-452AA929B6E1}" srcId="{D44AC2DF-0C67-43EA-BDDE-17660521D443}" destId="{6421A4B5-D720-4506-9042-A31EB7A7486E}" srcOrd="1" destOrd="0" parTransId="{66C03B37-D491-4E31-AA83-12C475F0986F}" sibTransId="{102D2496-F3D4-4D41-87BA-7F6B28769B9A}"/>
    <dgm:cxn modelId="{5B74FD3C-2A4F-497D-B504-CE790C456A52}" type="presOf" srcId="{1B433B3E-EA6C-4847-A38E-1F2FBBD68E32}" destId="{951EB55B-9D2E-4460-88B5-BBB4672881C9}" srcOrd="0" destOrd="0" presId="urn:microsoft.com/office/officeart/2005/8/layout/matrix3"/>
    <dgm:cxn modelId="{3E01DE7A-E26B-4DA0-BA7D-AB8E3925CD8C}" type="presOf" srcId="{ADB77B2E-5E03-4835-99F9-F95E76B30FD1}" destId="{E54E058F-FA20-4900-8000-7C29A0CA6305}" srcOrd="0" destOrd="0" presId="urn:microsoft.com/office/officeart/2005/8/layout/matrix3"/>
    <dgm:cxn modelId="{2E8881AC-0C52-438C-9014-47B5C874825D}" type="presOf" srcId="{6421A4B5-D720-4506-9042-A31EB7A7486E}" destId="{CFEA5387-459B-413C-B0D9-AAC9D5D3BAC2}" srcOrd="0" destOrd="0" presId="urn:microsoft.com/office/officeart/2005/8/layout/matrix3"/>
    <dgm:cxn modelId="{5A9317AD-6D0D-4DF8-B5E8-D112E58AEEA9}" type="presOf" srcId="{D44AC2DF-0C67-43EA-BDDE-17660521D443}" destId="{25A0E81B-E790-4DAE-8F55-624C1B3C87ED}" srcOrd="0" destOrd="0" presId="urn:microsoft.com/office/officeart/2005/8/layout/matrix3"/>
    <dgm:cxn modelId="{BCBA18D5-8086-4B89-ABA3-FCD3FACBB503}" type="presOf" srcId="{2316698F-7C16-494C-85FF-A6EC62E78E8E}" destId="{7E16BA38-8057-413E-8436-3A9CEB5648E6}" srcOrd="0" destOrd="0" presId="urn:microsoft.com/office/officeart/2005/8/layout/matrix3"/>
    <dgm:cxn modelId="{716C32E4-DA7C-4835-9C77-FF2B5F1C11C8}" srcId="{D44AC2DF-0C67-43EA-BDDE-17660521D443}" destId="{2316698F-7C16-494C-85FF-A6EC62E78E8E}" srcOrd="3" destOrd="0" parTransId="{48863EA4-F88B-431A-B50E-656FB63055F2}" sibTransId="{CDD54A60-A7F3-48B8-838E-BBEB5633E09C}"/>
    <dgm:cxn modelId="{B392567B-0D29-41E4-8C9E-C8BC80BE09A9}" type="presParOf" srcId="{25A0E81B-E790-4DAE-8F55-624C1B3C87ED}" destId="{11486924-6568-437F-9167-4D2825BD3B0C}" srcOrd="0" destOrd="0" presId="urn:microsoft.com/office/officeart/2005/8/layout/matrix3"/>
    <dgm:cxn modelId="{59E9ACCF-E50B-48A7-B0B6-3B2215EC1EFD}" type="presParOf" srcId="{25A0E81B-E790-4DAE-8F55-624C1B3C87ED}" destId="{951EB55B-9D2E-4460-88B5-BBB4672881C9}" srcOrd="1" destOrd="0" presId="urn:microsoft.com/office/officeart/2005/8/layout/matrix3"/>
    <dgm:cxn modelId="{9656DCC1-B437-499A-B323-4C41607BE693}" type="presParOf" srcId="{25A0E81B-E790-4DAE-8F55-624C1B3C87ED}" destId="{CFEA5387-459B-413C-B0D9-AAC9D5D3BAC2}" srcOrd="2" destOrd="0" presId="urn:microsoft.com/office/officeart/2005/8/layout/matrix3"/>
    <dgm:cxn modelId="{08469437-32AD-4408-9300-516208E83636}" type="presParOf" srcId="{25A0E81B-E790-4DAE-8F55-624C1B3C87ED}" destId="{E54E058F-FA20-4900-8000-7C29A0CA6305}" srcOrd="3" destOrd="0" presId="urn:microsoft.com/office/officeart/2005/8/layout/matrix3"/>
    <dgm:cxn modelId="{FE803DEA-4CFF-46DE-94BA-3E633AC2DB7B}" type="presParOf" srcId="{25A0E81B-E790-4DAE-8F55-624C1B3C87ED}" destId="{7E16BA38-8057-413E-8436-3A9CEB5648E6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C5BCCA-3F53-4351-BA3C-DE1149727157}">
      <dsp:nvSpPr>
        <dsp:cNvPr id="0" name=""/>
        <dsp:cNvSpPr/>
      </dsp:nvSpPr>
      <dsp:spPr>
        <a:xfrm>
          <a:off x="1138811" y="393188"/>
          <a:ext cx="669990" cy="6699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2C22C7-B3CB-4645-BA33-3A4FED63ECB3}">
      <dsp:nvSpPr>
        <dsp:cNvPr id="0" name=""/>
        <dsp:cNvSpPr/>
      </dsp:nvSpPr>
      <dsp:spPr>
        <a:xfrm>
          <a:off x="729373" y="1314747"/>
          <a:ext cx="1488867" cy="595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/>
            <a:t>1. Introduction</a:t>
          </a:r>
          <a:endParaRPr lang="en-US" sz="1600" kern="1200"/>
        </a:p>
      </dsp:txBody>
      <dsp:txXfrm>
        <a:off x="729373" y="1314747"/>
        <a:ext cx="1488867" cy="595546"/>
      </dsp:txXfrm>
    </dsp:sp>
    <dsp:sp modelId="{A8A27F03-6CE5-46AD-A155-9570B8D32F40}">
      <dsp:nvSpPr>
        <dsp:cNvPr id="0" name=""/>
        <dsp:cNvSpPr/>
      </dsp:nvSpPr>
      <dsp:spPr>
        <a:xfrm>
          <a:off x="2888230" y="393188"/>
          <a:ext cx="669990" cy="6699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D6F204-4C69-4DB2-9B77-F7A8BD6BF406}">
      <dsp:nvSpPr>
        <dsp:cNvPr id="0" name=""/>
        <dsp:cNvSpPr/>
      </dsp:nvSpPr>
      <dsp:spPr>
        <a:xfrm>
          <a:off x="2478792" y="1314747"/>
          <a:ext cx="1488867" cy="595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/>
            <a:t>2. Technologies utilisées</a:t>
          </a:r>
          <a:endParaRPr lang="en-US" sz="1600" kern="1200"/>
        </a:p>
      </dsp:txBody>
      <dsp:txXfrm>
        <a:off x="2478792" y="1314747"/>
        <a:ext cx="1488867" cy="595546"/>
      </dsp:txXfrm>
    </dsp:sp>
    <dsp:sp modelId="{78B3B0A9-E62E-49EB-B486-86DDAF5D724A}">
      <dsp:nvSpPr>
        <dsp:cNvPr id="0" name=""/>
        <dsp:cNvSpPr/>
      </dsp:nvSpPr>
      <dsp:spPr>
        <a:xfrm>
          <a:off x="4637649" y="393188"/>
          <a:ext cx="669990" cy="6699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B04D00-2C5F-49E0-B058-506D53B93F0C}">
      <dsp:nvSpPr>
        <dsp:cNvPr id="0" name=""/>
        <dsp:cNvSpPr/>
      </dsp:nvSpPr>
      <dsp:spPr>
        <a:xfrm>
          <a:off x="4228211" y="1314747"/>
          <a:ext cx="1488867" cy="595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/>
            <a:t>3. Fonctionnalités principales</a:t>
          </a:r>
          <a:endParaRPr lang="en-US" sz="1600" kern="1200"/>
        </a:p>
      </dsp:txBody>
      <dsp:txXfrm>
        <a:off x="4228211" y="1314747"/>
        <a:ext cx="1488867" cy="595546"/>
      </dsp:txXfrm>
    </dsp:sp>
    <dsp:sp modelId="{1BD5CA3A-6049-4891-8E23-9B8D17C1A28A}">
      <dsp:nvSpPr>
        <dsp:cNvPr id="0" name=""/>
        <dsp:cNvSpPr/>
      </dsp:nvSpPr>
      <dsp:spPr>
        <a:xfrm>
          <a:off x="6387068" y="393188"/>
          <a:ext cx="669990" cy="66999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1B0432-0AA3-4751-8FD5-FD649ADEA0C0}">
      <dsp:nvSpPr>
        <dsp:cNvPr id="0" name=""/>
        <dsp:cNvSpPr/>
      </dsp:nvSpPr>
      <dsp:spPr>
        <a:xfrm>
          <a:off x="5977630" y="1314747"/>
          <a:ext cx="1488867" cy="595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/>
            <a:t>4. Rôles utilisateurs</a:t>
          </a:r>
          <a:endParaRPr lang="en-US" sz="1600" kern="1200"/>
        </a:p>
      </dsp:txBody>
      <dsp:txXfrm>
        <a:off x="5977630" y="1314747"/>
        <a:ext cx="1488867" cy="595546"/>
      </dsp:txXfrm>
    </dsp:sp>
    <dsp:sp modelId="{814B283C-5E83-4477-B125-1A0E03501A45}">
      <dsp:nvSpPr>
        <dsp:cNvPr id="0" name=""/>
        <dsp:cNvSpPr/>
      </dsp:nvSpPr>
      <dsp:spPr>
        <a:xfrm>
          <a:off x="1138811" y="2282510"/>
          <a:ext cx="669990" cy="66999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D75DB2-5535-4E97-91B0-D206D2EDCE0A}">
      <dsp:nvSpPr>
        <dsp:cNvPr id="0" name=""/>
        <dsp:cNvSpPr/>
      </dsp:nvSpPr>
      <dsp:spPr>
        <a:xfrm>
          <a:off x="729373" y="3204069"/>
          <a:ext cx="1488867" cy="595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/>
            <a:t>5. Modèles de données</a:t>
          </a:r>
          <a:endParaRPr lang="en-US" sz="1600" kern="1200"/>
        </a:p>
      </dsp:txBody>
      <dsp:txXfrm>
        <a:off x="729373" y="3204069"/>
        <a:ext cx="1488867" cy="595546"/>
      </dsp:txXfrm>
    </dsp:sp>
    <dsp:sp modelId="{508BF4B6-3665-4195-98FD-FB6FB48C5D11}">
      <dsp:nvSpPr>
        <dsp:cNvPr id="0" name=""/>
        <dsp:cNvSpPr/>
      </dsp:nvSpPr>
      <dsp:spPr>
        <a:xfrm>
          <a:off x="2888230" y="2282510"/>
          <a:ext cx="669990" cy="66999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CAA269-0FB5-47CA-A84F-A5BF7CD647EC}">
      <dsp:nvSpPr>
        <dsp:cNvPr id="0" name=""/>
        <dsp:cNvSpPr/>
      </dsp:nvSpPr>
      <dsp:spPr>
        <a:xfrm>
          <a:off x="2478792" y="3204069"/>
          <a:ext cx="1488867" cy="595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/>
            <a:t>6. Pages principales</a:t>
          </a:r>
          <a:endParaRPr lang="en-US" sz="1600" kern="1200"/>
        </a:p>
      </dsp:txBody>
      <dsp:txXfrm>
        <a:off x="2478792" y="3204069"/>
        <a:ext cx="1488867" cy="595546"/>
      </dsp:txXfrm>
    </dsp:sp>
    <dsp:sp modelId="{81817B8E-E8C4-477C-A173-7B6ED64B5C56}">
      <dsp:nvSpPr>
        <dsp:cNvPr id="0" name=""/>
        <dsp:cNvSpPr/>
      </dsp:nvSpPr>
      <dsp:spPr>
        <a:xfrm>
          <a:off x="4637649" y="2282510"/>
          <a:ext cx="669990" cy="669990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554035-E4AA-4ABB-9414-AB22469EEC88}">
      <dsp:nvSpPr>
        <dsp:cNvPr id="0" name=""/>
        <dsp:cNvSpPr/>
      </dsp:nvSpPr>
      <dsp:spPr>
        <a:xfrm>
          <a:off x="4228211" y="3204069"/>
          <a:ext cx="1488867" cy="595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/>
            <a:t>7. Flux de prise de rendez-vous</a:t>
          </a:r>
          <a:endParaRPr lang="en-US" sz="1600" kern="1200"/>
        </a:p>
      </dsp:txBody>
      <dsp:txXfrm>
        <a:off x="4228211" y="3204069"/>
        <a:ext cx="1488867" cy="595546"/>
      </dsp:txXfrm>
    </dsp:sp>
    <dsp:sp modelId="{F9A79A78-2B1C-47A9-BE96-A7BDCF2D6CE8}">
      <dsp:nvSpPr>
        <dsp:cNvPr id="0" name=""/>
        <dsp:cNvSpPr/>
      </dsp:nvSpPr>
      <dsp:spPr>
        <a:xfrm>
          <a:off x="6387068" y="2282510"/>
          <a:ext cx="669990" cy="669990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62BB8B-7388-4ACA-A124-6B37DC3545F1}">
      <dsp:nvSpPr>
        <dsp:cNvPr id="0" name=""/>
        <dsp:cNvSpPr/>
      </dsp:nvSpPr>
      <dsp:spPr>
        <a:xfrm>
          <a:off x="5977630" y="3204069"/>
          <a:ext cx="1488867" cy="5955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/>
            <a:t>8.Conclusion</a:t>
          </a:r>
          <a:endParaRPr lang="en-US" sz="1600" kern="1200"/>
        </a:p>
      </dsp:txBody>
      <dsp:txXfrm>
        <a:off x="5977630" y="3204069"/>
        <a:ext cx="1488867" cy="5955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F241A5-9185-49AB-8DED-C8C47CE3F225}">
      <dsp:nvSpPr>
        <dsp:cNvPr id="0" name=""/>
        <dsp:cNvSpPr/>
      </dsp:nvSpPr>
      <dsp:spPr>
        <a:xfrm>
          <a:off x="0" y="297620"/>
          <a:ext cx="5000124" cy="115202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- Langage : Python</a:t>
          </a:r>
        </a:p>
      </dsp:txBody>
      <dsp:txXfrm>
        <a:off x="56237" y="353857"/>
        <a:ext cx="4887650" cy="1039555"/>
      </dsp:txXfrm>
    </dsp:sp>
    <dsp:sp modelId="{CAABF145-CEB1-4CE2-AF16-48237D11204A}">
      <dsp:nvSpPr>
        <dsp:cNvPr id="0" name=""/>
        <dsp:cNvSpPr/>
      </dsp:nvSpPr>
      <dsp:spPr>
        <a:xfrm>
          <a:off x="0" y="1533170"/>
          <a:ext cx="5000124" cy="1152029"/>
        </a:xfrm>
        <a:prstGeom prst="roundRect">
          <a:avLst/>
        </a:prstGeom>
        <a:gradFill rotWithShape="0">
          <a:gsLst>
            <a:gs pos="0">
              <a:schemeClr val="accent5">
                <a:hueOff val="-3311292"/>
                <a:satOff val="13270"/>
                <a:lumOff val="2876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3311292"/>
                <a:satOff val="13270"/>
                <a:lumOff val="2876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- Framework : Django</a:t>
          </a:r>
        </a:p>
      </dsp:txBody>
      <dsp:txXfrm>
        <a:off x="56237" y="1589407"/>
        <a:ext cx="4887650" cy="1039555"/>
      </dsp:txXfrm>
    </dsp:sp>
    <dsp:sp modelId="{7433C3AF-FF6D-44C9-83E6-2A7246685D38}">
      <dsp:nvSpPr>
        <dsp:cNvPr id="0" name=""/>
        <dsp:cNvSpPr/>
      </dsp:nvSpPr>
      <dsp:spPr>
        <a:xfrm>
          <a:off x="0" y="2768720"/>
          <a:ext cx="5000124" cy="1152029"/>
        </a:xfrm>
        <a:prstGeom prst="roundRect">
          <a:avLst/>
        </a:prstGeom>
        <a:gradFill rotWithShape="0">
          <a:gsLst>
            <a:gs pos="0">
              <a:schemeClr val="accent5">
                <a:hueOff val="-6622584"/>
                <a:satOff val="26541"/>
                <a:lumOff val="5752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6622584"/>
                <a:satOff val="26541"/>
                <a:lumOff val="5752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- Interface : HTML, CSS, Bootstrap (pour les templates)</a:t>
          </a:r>
        </a:p>
      </dsp:txBody>
      <dsp:txXfrm>
        <a:off x="56237" y="2824957"/>
        <a:ext cx="4887650" cy="1039555"/>
      </dsp:txXfrm>
    </dsp:sp>
    <dsp:sp modelId="{428FC585-CEC3-4719-A188-FFA38604B933}">
      <dsp:nvSpPr>
        <dsp:cNvPr id="0" name=""/>
        <dsp:cNvSpPr/>
      </dsp:nvSpPr>
      <dsp:spPr>
        <a:xfrm>
          <a:off x="0" y="4004269"/>
          <a:ext cx="5000124" cy="1152029"/>
        </a:xfrm>
        <a:prstGeom prst="round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- Base de données : SQLite/MySQL</a:t>
          </a:r>
        </a:p>
      </dsp:txBody>
      <dsp:txXfrm>
        <a:off x="56237" y="4060506"/>
        <a:ext cx="4887650" cy="103955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D6A082-14C2-4F6A-B3A5-5C13293F4EE8}">
      <dsp:nvSpPr>
        <dsp:cNvPr id="0" name=""/>
        <dsp:cNvSpPr/>
      </dsp:nvSpPr>
      <dsp:spPr>
        <a:xfrm>
          <a:off x="0" y="218479"/>
          <a:ext cx="2536031" cy="152161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- Authentification des utilisateurs</a:t>
          </a:r>
        </a:p>
      </dsp:txBody>
      <dsp:txXfrm>
        <a:off x="0" y="218479"/>
        <a:ext cx="2536031" cy="1521618"/>
      </dsp:txXfrm>
    </dsp:sp>
    <dsp:sp modelId="{C0E0CCA3-BD69-4BC7-A64F-1D85570A1658}">
      <dsp:nvSpPr>
        <dsp:cNvPr id="0" name=""/>
        <dsp:cNvSpPr/>
      </dsp:nvSpPr>
      <dsp:spPr>
        <a:xfrm>
          <a:off x="2789634" y="218479"/>
          <a:ext cx="2536031" cy="152161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- Tableau de bord pour patients et médecins</a:t>
          </a:r>
        </a:p>
      </dsp:txBody>
      <dsp:txXfrm>
        <a:off x="2789634" y="218479"/>
        <a:ext cx="2536031" cy="1521618"/>
      </dsp:txXfrm>
    </dsp:sp>
    <dsp:sp modelId="{FAE8D0C9-ADD8-403B-94E1-E2E5D24FE6A1}">
      <dsp:nvSpPr>
        <dsp:cNvPr id="0" name=""/>
        <dsp:cNvSpPr/>
      </dsp:nvSpPr>
      <dsp:spPr>
        <a:xfrm>
          <a:off x="5579268" y="218479"/>
          <a:ext cx="2536031" cy="152161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- Gestion des rendez-vous</a:t>
          </a:r>
        </a:p>
      </dsp:txBody>
      <dsp:txXfrm>
        <a:off x="5579268" y="218479"/>
        <a:ext cx="2536031" cy="1521618"/>
      </dsp:txXfrm>
    </dsp:sp>
    <dsp:sp modelId="{1CB06DF7-CA6E-4B80-BC59-05D87116F1B0}">
      <dsp:nvSpPr>
        <dsp:cNvPr id="0" name=""/>
        <dsp:cNvSpPr/>
      </dsp:nvSpPr>
      <dsp:spPr>
        <a:xfrm>
          <a:off x="0" y="1993701"/>
          <a:ext cx="2536031" cy="152161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- Gestion des consultations</a:t>
          </a:r>
        </a:p>
      </dsp:txBody>
      <dsp:txXfrm>
        <a:off x="0" y="1993701"/>
        <a:ext cx="2536031" cy="1521618"/>
      </dsp:txXfrm>
    </dsp:sp>
    <dsp:sp modelId="{636076AC-B3C8-4AEE-9C5C-D549ED880880}">
      <dsp:nvSpPr>
        <dsp:cNvPr id="0" name=""/>
        <dsp:cNvSpPr/>
      </dsp:nvSpPr>
      <dsp:spPr>
        <a:xfrm>
          <a:off x="2789634" y="1993701"/>
          <a:ext cx="2536031" cy="1521618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- Gestion des dossiers médicaux</a:t>
          </a:r>
        </a:p>
      </dsp:txBody>
      <dsp:txXfrm>
        <a:off x="2789634" y="1993701"/>
        <a:ext cx="2536031" cy="1521618"/>
      </dsp:txXfrm>
    </dsp:sp>
    <dsp:sp modelId="{23A2BFC3-F66A-4815-9D3A-6B5B4C3F5606}">
      <dsp:nvSpPr>
        <dsp:cNvPr id="0" name=""/>
        <dsp:cNvSpPr/>
      </dsp:nvSpPr>
      <dsp:spPr>
        <a:xfrm>
          <a:off x="5579268" y="1993701"/>
          <a:ext cx="2536031" cy="152161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- Gestion des factures</a:t>
          </a:r>
        </a:p>
      </dsp:txBody>
      <dsp:txXfrm>
        <a:off x="5579268" y="1993701"/>
        <a:ext cx="2536031" cy="152161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11090B-D06B-4C93-8F65-7D58F7D2D6F5}">
      <dsp:nvSpPr>
        <dsp:cNvPr id="0" name=""/>
        <dsp:cNvSpPr/>
      </dsp:nvSpPr>
      <dsp:spPr>
        <a:xfrm>
          <a:off x="518185" y="768902"/>
          <a:ext cx="1475437" cy="14754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8AC634-B7FB-48F9-9157-72921FD7B927}">
      <dsp:nvSpPr>
        <dsp:cNvPr id="0" name=""/>
        <dsp:cNvSpPr/>
      </dsp:nvSpPr>
      <dsp:spPr>
        <a:xfrm>
          <a:off x="832623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4995DF-5BBE-4932-9849-BB9A8E769A87}">
      <dsp:nvSpPr>
        <dsp:cNvPr id="0" name=""/>
        <dsp:cNvSpPr/>
      </dsp:nvSpPr>
      <dsp:spPr>
        <a:xfrm>
          <a:off x="46529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- Patient : prend RDV, consulte dossier médical et factures</a:t>
          </a:r>
        </a:p>
      </dsp:txBody>
      <dsp:txXfrm>
        <a:off x="46529" y="2703902"/>
        <a:ext cx="2418750" cy="720000"/>
      </dsp:txXfrm>
    </dsp:sp>
    <dsp:sp modelId="{FF7107EF-4471-481F-9EBA-FE939F398D66}">
      <dsp:nvSpPr>
        <dsp:cNvPr id="0" name=""/>
        <dsp:cNvSpPr/>
      </dsp:nvSpPr>
      <dsp:spPr>
        <a:xfrm>
          <a:off x="3360216" y="768902"/>
          <a:ext cx="1475437" cy="14754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C86376-FCE3-41B3-AA32-60FF314F307E}">
      <dsp:nvSpPr>
        <dsp:cNvPr id="0" name=""/>
        <dsp:cNvSpPr/>
      </dsp:nvSpPr>
      <dsp:spPr>
        <a:xfrm>
          <a:off x="3674654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74A7F3-FFAB-4BC6-AEB0-BE7A66C1E180}">
      <dsp:nvSpPr>
        <dsp:cNvPr id="0" name=""/>
        <dsp:cNvSpPr/>
      </dsp:nvSpPr>
      <dsp:spPr>
        <a:xfrm>
          <a:off x="2888560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- Médecin : crée dossiers médicaux, consulte RDV et dossiers</a:t>
          </a:r>
        </a:p>
      </dsp:txBody>
      <dsp:txXfrm>
        <a:off x="2888560" y="2703902"/>
        <a:ext cx="2418750" cy="720000"/>
      </dsp:txXfrm>
    </dsp:sp>
    <dsp:sp modelId="{31A93BCB-F6BD-47BF-86F0-7DAE3C202227}">
      <dsp:nvSpPr>
        <dsp:cNvPr id="0" name=""/>
        <dsp:cNvSpPr/>
      </dsp:nvSpPr>
      <dsp:spPr>
        <a:xfrm>
          <a:off x="6202248" y="768902"/>
          <a:ext cx="1475437" cy="14754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B865BA-1FED-4341-BE9F-C84E7E716F7E}">
      <dsp:nvSpPr>
        <dsp:cNvPr id="0" name=""/>
        <dsp:cNvSpPr/>
      </dsp:nvSpPr>
      <dsp:spPr>
        <a:xfrm>
          <a:off x="6516685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87EA99-6AD7-439C-8FFE-EE951D6FAF5B}">
      <dsp:nvSpPr>
        <dsp:cNvPr id="0" name=""/>
        <dsp:cNvSpPr/>
      </dsp:nvSpPr>
      <dsp:spPr>
        <a:xfrm>
          <a:off x="5730591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- Admin : crée comptes, gère utilisateurs</a:t>
          </a:r>
        </a:p>
      </dsp:txBody>
      <dsp:txXfrm>
        <a:off x="5730591" y="2703902"/>
        <a:ext cx="241875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5BCE5C-53CF-4ED2-BC13-AFF5B7E9ADCC}">
      <dsp:nvSpPr>
        <dsp:cNvPr id="0" name=""/>
        <dsp:cNvSpPr/>
      </dsp:nvSpPr>
      <dsp:spPr>
        <a:xfrm>
          <a:off x="572" y="295158"/>
          <a:ext cx="2232926" cy="133975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- Utilisateur (hérite de AbstractUser)</a:t>
          </a:r>
        </a:p>
      </dsp:txBody>
      <dsp:txXfrm>
        <a:off x="572" y="295158"/>
        <a:ext cx="2232926" cy="1339755"/>
      </dsp:txXfrm>
    </dsp:sp>
    <dsp:sp modelId="{7AC38E06-DA1C-48A8-99FE-67DD7E03DAD8}">
      <dsp:nvSpPr>
        <dsp:cNvPr id="0" name=""/>
        <dsp:cNvSpPr/>
      </dsp:nvSpPr>
      <dsp:spPr>
        <a:xfrm>
          <a:off x="2456791" y="295158"/>
          <a:ext cx="2232926" cy="1339755"/>
        </a:xfrm>
        <a:prstGeom prst="rect">
          <a:avLst/>
        </a:prstGeom>
        <a:solidFill>
          <a:schemeClr val="accent5">
            <a:hueOff val="-1986775"/>
            <a:satOff val="7962"/>
            <a:lumOff val="172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- Patient / Médecin / Admin</a:t>
          </a:r>
        </a:p>
      </dsp:txBody>
      <dsp:txXfrm>
        <a:off x="2456791" y="295158"/>
        <a:ext cx="2232926" cy="1339755"/>
      </dsp:txXfrm>
    </dsp:sp>
    <dsp:sp modelId="{32953A7F-6685-4D35-87EB-A381789A6630}">
      <dsp:nvSpPr>
        <dsp:cNvPr id="0" name=""/>
        <dsp:cNvSpPr/>
      </dsp:nvSpPr>
      <dsp:spPr>
        <a:xfrm>
          <a:off x="572" y="1858207"/>
          <a:ext cx="2232926" cy="1339755"/>
        </a:xfrm>
        <a:prstGeom prst="rect">
          <a:avLst/>
        </a:prstGeom>
        <a:solidFill>
          <a:schemeClr val="accent5">
            <a:hueOff val="-3973551"/>
            <a:satOff val="15924"/>
            <a:lumOff val="345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- RendezVous</a:t>
          </a:r>
        </a:p>
      </dsp:txBody>
      <dsp:txXfrm>
        <a:off x="572" y="1858207"/>
        <a:ext cx="2232926" cy="1339755"/>
      </dsp:txXfrm>
    </dsp:sp>
    <dsp:sp modelId="{6C1E8C06-F969-4A99-9A8B-2D02E2E4F6F9}">
      <dsp:nvSpPr>
        <dsp:cNvPr id="0" name=""/>
        <dsp:cNvSpPr/>
      </dsp:nvSpPr>
      <dsp:spPr>
        <a:xfrm>
          <a:off x="2456791" y="1858207"/>
          <a:ext cx="2232926" cy="1339755"/>
        </a:xfrm>
        <a:prstGeom prst="rect">
          <a:avLst/>
        </a:prstGeom>
        <a:solidFill>
          <a:schemeClr val="accent5">
            <a:hueOff val="-5960326"/>
            <a:satOff val="23887"/>
            <a:lumOff val="517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- Consultation</a:t>
          </a:r>
        </a:p>
      </dsp:txBody>
      <dsp:txXfrm>
        <a:off x="2456791" y="1858207"/>
        <a:ext cx="2232926" cy="1339755"/>
      </dsp:txXfrm>
    </dsp:sp>
    <dsp:sp modelId="{6EF0E3CC-4289-4641-9881-3DD2FE897801}">
      <dsp:nvSpPr>
        <dsp:cNvPr id="0" name=""/>
        <dsp:cNvSpPr/>
      </dsp:nvSpPr>
      <dsp:spPr>
        <a:xfrm>
          <a:off x="572" y="3421255"/>
          <a:ext cx="2232926" cy="1339755"/>
        </a:xfrm>
        <a:prstGeom prst="rect">
          <a:avLst/>
        </a:prstGeom>
        <a:solidFill>
          <a:schemeClr val="accent5">
            <a:hueOff val="-7947101"/>
            <a:satOff val="31849"/>
            <a:lumOff val="690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- DossierMedical</a:t>
          </a:r>
        </a:p>
      </dsp:txBody>
      <dsp:txXfrm>
        <a:off x="572" y="3421255"/>
        <a:ext cx="2232926" cy="1339755"/>
      </dsp:txXfrm>
    </dsp:sp>
    <dsp:sp modelId="{93887182-0473-4225-A6F3-607DC8227345}">
      <dsp:nvSpPr>
        <dsp:cNvPr id="0" name=""/>
        <dsp:cNvSpPr/>
      </dsp:nvSpPr>
      <dsp:spPr>
        <a:xfrm>
          <a:off x="2456791" y="3421255"/>
          <a:ext cx="2232926" cy="1339755"/>
        </a:xfrm>
        <a:prstGeom prst="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- Facture</a:t>
          </a:r>
        </a:p>
      </dsp:txBody>
      <dsp:txXfrm>
        <a:off x="2456791" y="3421255"/>
        <a:ext cx="2232926" cy="133975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3D1E05-AC01-4EAE-B6F1-327AB2E541D2}">
      <dsp:nvSpPr>
        <dsp:cNvPr id="0" name=""/>
        <dsp:cNvSpPr/>
      </dsp:nvSpPr>
      <dsp:spPr>
        <a:xfrm>
          <a:off x="0" y="28416"/>
          <a:ext cx="8229600" cy="8154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- Page de connexion</a:t>
          </a:r>
        </a:p>
      </dsp:txBody>
      <dsp:txXfrm>
        <a:off x="39809" y="68225"/>
        <a:ext cx="8149982" cy="735872"/>
      </dsp:txXfrm>
    </dsp:sp>
    <dsp:sp modelId="{710EAEA8-90AB-4FD3-A0E7-FCB1C660C431}">
      <dsp:nvSpPr>
        <dsp:cNvPr id="0" name=""/>
        <dsp:cNvSpPr/>
      </dsp:nvSpPr>
      <dsp:spPr>
        <a:xfrm>
          <a:off x="0" y="941826"/>
          <a:ext cx="8229600" cy="8154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- Dashboard patient</a:t>
          </a:r>
        </a:p>
      </dsp:txBody>
      <dsp:txXfrm>
        <a:off x="39809" y="981635"/>
        <a:ext cx="8149982" cy="735872"/>
      </dsp:txXfrm>
    </dsp:sp>
    <dsp:sp modelId="{FE7C7AFA-2A7C-4912-975F-503964E8234F}">
      <dsp:nvSpPr>
        <dsp:cNvPr id="0" name=""/>
        <dsp:cNvSpPr/>
      </dsp:nvSpPr>
      <dsp:spPr>
        <a:xfrm>
          <a:off x="0" y="1855236"/>
          <a:ext cx="8229600" cy="8154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- Dashboard médecin</a:t>
          </a:r>
        </a:p>
      </dsp:txBody>
      <dsp:txXfrm>
        <a:off x="39809" y="1895045"/>
        <a:ext cx="8149982" cy="735872"/>
      </dsp:txXfrm>
    </dsp:sp>
    <dsp:sp modelId="{19E0D500-B907-40D0-8FAB-47304C132A69}">
      <dsp:nvSpPr>
        <dsp:cNvPr id="0" name=""/>
        <dsp:cNvSpPr/>
      </dsp:nvSpPr>
      <dsp:spPr>
        <a:xfrm>
          <a:off x="0" y="2768646"/>
          <a:ext cx="8229600" cy="8154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- Formulaires de création de dossier</a:t>
          </a:r>
        </a:p>
      </dsp:txBody>
      <dsp:txXfrm>
        <a:off x="39809" y="2808455"/>
        <a:ext cx="8149982" cy="735872"/>
      </dsp:txXfrm>
    </dsp:sp>
    <dsp:sp modelId="{AC159578-82B8-4F12-B325-B8B39942EC14}">
      <dsp:nvSpPr>
        <dsp:cNvPr id="0" name=""/>
        <dsp:cNvSpPr/>
      </dsp:nvSpPr>
      <dsp:spPr>
        <a:xfrm>
          <a:off x="0" y="3682056"/>
          <a:ext cx="8229600" cy="8154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- Visualisation des RDV / factures / dossiers</a:t>
          </a:r>
        </a:p>
      </dsp:txBody>
      <dsp:txXfrm>
        <a:off x="39809" y="3721865"/>
        <a:ext cx="8149982" cy="73587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486924-6568-437F-9167-4D2825BD3B0C}">
      <dsp:nvSpPr>
        <dsp:cNvPr id="0" name=""/>
        <dsp:cNvSpPr/>
      </dsp:nvSpPr>
      <dsp:spPr>
        <a:xfrm>
          <a:off x="2001533" y="0"/>
          <a:ext cx="4192805" cy="4192805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1EB55B-9D2E-4460-88B5-BBB4672881C9}">
      <dsp:nvSpPr>
        <dsp:cNvPr id="0" name=""/>
        <dsp:cNvSpPr/>
      </dsp:nvSpPr>
      <dsp:spPr>
        <a:xfrm>
          <a:off x="2399849" y="398316"/>
          <a:ext cx="1635193" cy="163519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1. Patient choisit une spécialité</a:t>
          </a:r>
        </a:p>
      </dsp:txBody>
      <dsp:txXfrm>
        <a:off x="2479673" y="478140"/>
        <a:ext cx="1475545" cy="1475545"/>
      </dsp:txXfrm>
    </dsp:sp>
    <dsp:sp modelId="{CFEA5387-459B-413C-B0D9-AAC9D5D3BAC2}">
      <dsp:nvSpPr>
        <dsp:cNvPr id="0" name=""/>
        <dsp:cNvSpPr/>
      </dsp:nvSpPr>
      <dsp:spPr>
        <a:xfrm>
          <a:off x="4160827" y="398316"/>
          <a:ext cx="1635193" cy="1635193"/>
        </a:xfrm>
        <a:prstGeom prst="roundRect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2. Sélection d’un médecin</a:t>
          </a:r>
        </a:p>
      </dsp:txBody>
      <dsp:txXfrm>
        <a:off x="4240651" y="478140"/>
        <a:ext cx="1475545" cy="1475545"/>
      </dsp:txXfrm>
    </dsp:sp>
    <dsp:sp modelId="{E54E058F-FA20-4900-8000-7C29A0CA6305}">
      <dsp:nvSpPr>
        <dsp:cNvPr id="0" name=""/>
        <dsp:cNvSpPr/>
      </dsp:nvSpPr>
      <dsp:spPr>
        <a:xfrm>
          <a:off x="2399849" y="2159294"/>
          <a:ext cx="1635193" cy="1635193"/>
        </a:xfrm>
        <a:prstGeom prst="roundRect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3. Remplissage du formulaire de RDV</a:t>
          </a:r>
        </a:p>
      </dsp:txBody>
      <dsp:txXfrm>
        <a:off x="2479673" y="2239118"/>
        <a:ext cx="1475545" cy="1475545"/>
      </dsp:txXfrm>
    </dsp:sp>
    <dsp:sp modelId="{7E16BA38-8057-413E-8436-3A9CEB5648E6}">
      <dsp:nvSpPr>
        <dsp:cNvPr id="0" name=""/>
        <dsp:cNvSpPr/>
      </dsp:nvSpPr>
      <dsp:spPr>
        <a:xfrm>
          <a:off x="4160827" y="2159294"/>
          <a:ext cx="1635193" cy="1635193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4. RDV enregistré dans la base de données</a:t>
          </a:r>
        </a:p>
      </dsp:txBody>
      <dsp:txXfrm>
        <a:off x="4240651" y="2239118"/>
        <a:ext cx="1475545" cy="14755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>
            <a:extLst>
              <a:ext uri="{FF2B5EF4-FFF2-40B4-BE49-F238E27FC236}">
                <a16:creationId xmlns:a16="http://schemas.microsoft.com/office/drawing/2014/main" id="{8CA06CD6-90CA-4C45-856C-6771339E1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173" y="320040"/>
            <a:ext cx="8661654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50" y="963507"/>
            <a:ext cx="2620771" cy="49309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lnSpc>
                <a:spcPct val="90000"/>
              </a:lnSpc>
            </a:pPr>
            <a:r>
              <a:rPr lang="en-US" sz="41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Application de Gestion </a:t>
            </a:r>
            <a:r>
              <a:rPr lang="en-US" sz="4100" kern="1200" dirty="0" err="1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d'Hôpital</a:t>
            </a:r>
            <a:endParaRPr lang="en-US" sz="41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6" name="Straight Connector 10">
            <a:extLst>
              <a:ext uri="{FF2B5EF4-FFF2-40B4-BE49-F238E27FC236}">
                <a16:creationId xmlns:a16="http://schemas.microsoft.com/office/drawing/2014/main" id="{5021601D-2758-4B15-A31C-FDA184C51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32022" y="963507"/>
            <a:ext cx="4688205" cy="2304627"/>
          </a:xfrm>
        </p:spPr>
        <p:txBody>
          <a:bodyPr vert="horz" lIns="91440" tIns="45720" rIns="91440" bIns="45720" rtlCol="0" anchor="b">
            <a:normAutofit/>
          </a:bodyPr>
          <a:lstStyle/>
          <a:p>
            <a:pPr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dirty="0" err="1">
                <a:solidFill>
                  <a:schemeClr val="tx1"/>
                </a:solidFill>
              </a:rPr>
              <a:t>Projet</a:t>
            </a:r>
            <a:r>
              <a:rPr lang="en-US" sz="1700" dirty="0">
                <a:solidFill>
                  <a:schemeClr val="tx1"/>
                </a:solidFill>
              </a:rPr>
              <a:t> </a:t>
            </a:r>
            <a:r>
              <a:rPr lang="en-US" sz="1700" dirty="0" err="1">
                <a:solidFill>
                  <a:schemeClr val="tx1"/>
                </a:solidFill>
              </a:rPr>
              <a:t>réalisé</a:t>
            </a:r>
            <a:r>
              <a:rPr lang="en-US" sz="1700" dirty="0">
                <a:solidFill>
                  <a:schemeClr val="tx1"/>
                </a:solidFill>
              </a:rPr>
              <a:t> avec Django &amp; Python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6949812-F566-4C27-BABF-3DB8A98C77C0}"/>
              </a:ext>
            </a:extLst>
          </p:cNvPr>
          <p:cNvSpPr txBox="1">
            <a:spLocks/>
          </p:cNvSpPr>
          <p:nvPr/>
        </p:nvSpPr>
        <p:spPr>
          <a:xfrm>
            <a:off x="3732022" y="3589866"/>
            <a:ext cx="4688205" cy="2304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  <a:defRPr sz="2400"/>
            </a:pPr>
            <a:r>
              <a:rPr lang="en-US" sz="1700" dirty="0" err="1">
                <a:solidFill>
                  <a:schemeClr val="tx1"/>
                </a:solidFill>
              </a:rPr>
              <a:t>Présentée</a:t>
            </a:r>
            <a:r>
              <a:rPr lang="en-US" sz="1700" dirty="0">
                <a:solidFill>
                  <a:schemeClr val="tx1"/>
                </a:solidFill>
              </a:rPr>
              <a:t> </a:t>
            </a:r>
            <a:r>
              <a:rPr lang="en-US" sz="1700" dirty="0" err="1">
                <a:solidFill>
                  <a:schemeClr val="tx1"/>
                </a:solidFill>
              </a:rPr>
              <a:t>par:Lezregue</a:t>
            </a:r>
            <a:r>
              <a:rPr lang="en-US" sz="1700" dirty="0">
                <a:solidFill>
                  <a:schemeClr val="tx1"/>
                </a:solidFill>
              </a:rPr>
              <a:t> Aya &amp; Bakir Aya</a:t>
            </a:r>
          </a:p>
          <a:p>
            <a:pPr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  <a:defRPr sz="2400"/>
            </a:pPr>
            <a:r>
              <a:rPr lang="en-US" sz="1700" dirty="0" err="1">
                <a:solidFill>
                  <a:schemeClr val="tx1"/>
                </a:solidFill>
              </a:rPr>
              <a:t>Encadrée</a:t>
            </a:r>
            <a:r>
              <a:rPr lang="en-US" sz="1700" dirty="0">
                <a:solidFill>
                  <a:schemeClr val="tx1"/>
                </a:solidFill>
              </a:rPr>
              <a:t> </a:t>
            </a:r>
            <a:r>
              <a:rPr lang="en-US" sz="1700" dirty="0" err="1">
                <a:solidFill>
                  <a:schemeClr val="tx1"/>
                </a:solidFill>
              </a:rPr>
              <a:t>par:Monsieur</a:t>
            </a:r>
            <a:r>
              <a:rPr lang="en-US" sz="1700" dirty="0">
                <a:solidFill>
                  <a:schemeClr val="tx1"/>
                </a:solidFill>
              </a:rPr>
              <a:t> Khalid </a:t>
            </a:r>
            <a:r>
              <a:rPr lang="en-US" sz="1700" dirty="0" err="1">
                <a:solidFill>
                  <a:schemeClr val="tx1"/>
                </a:solidFill>
              </a:rPr>
              <a:t>Nafil</a:t>
            </a:r>
            <a:endParaRPr lang="en-US" sz="17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</p:spPr>
        <p:txBody>
          <a:bodyPr>
            <a:normAutofit/>
          </a:bodyPr>
          <a:lstStyle/>
          <a:p>
            <a:r>
              <a:rPr lang="en-US" sz="3850" dirty="0"/>
              <a:t>8.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2321" y="2227943"/>
            <a:ext cx="5033221" cy="3788227"/>
          </a:xfrm>
        </p:spPr>
        <p:txBody>
          <a:bodyPr anchor="ctr">
            <a:normAutofit/>
          </a:bodyPr>
          <a:lstStyle/>
          <a:p>
            <a:r>
              <a:rPr lang="fr-FR" sz="2100" dirty="0"/>
              <a:t>- Projet complet mêlant backend (Python/Django) et frontend (Html/</a:t>
            </a:r>
            <a:r>
              <a:rPr lang="fr-FR" sz="2100" dirty="0" err="1"/>
              <a:t>css</a:t>
            </a:r>
            <a:r>
              <a:rPr lang="fr-FR" sz="2100" dirty="0"/>
              <a:t>)</a:t>
            </a:r>
          </a:p>
          <a:p>
            <a:r>
              <a:rPr lang="fr-FR" sz="2100" dirty="0"/>
              <a:t>- Bonne gestion des rôles et interactions</a:t>
            </a:r>
          </a:p>
          <a:p>
            <a:r>
              <a:rPr lang="fr-FR" sz="2100" dirty="0"/>
              <a:t>- Peut être déployé ou amélioré avec des APIs ou notifications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Graphic 6" descr="DJ">
            <a:extLst>
              <a:ext uri="{FF2B5EF4-FFF2-40B4-BE49-F238E27FC236}">
                <a16:creationId xmlns:a16="http://schemas.microsoft.com/office/drawing/2014/main" id="{96DF8F53-69E8-F110-F79A-5F4B1C41C1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5E7A47F-FCD9-4ECF-B413-4AA213435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 u="sng">
                <a:solidFill>
                  <a:srgbClr val="FFFFFF"/>
                </a:solidFill>
              </a:rPr>
              <a:t>Plan:</a:t>
            </a:r>
            <a:endParaRPr lang="fr-FR" sz="3500" u="sng">
              <a:solidFill>
                <a:srgbClr val="FFFFFF"/>
              </a:solidFill>
            </a:endParaRP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BA7FDA95-3198-5D28-529B-AD4BDE87A3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4743170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30420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FB45609-7675-4335-9732-BD0296CE8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 dirty="0">
                <a:solidFill>
                  <a:srgbClr val="FFFFFF"/>
                </a:solidFill>
              </a:rPr>
              <a:t>1.Introduction:</a:t>
            </a:r>
            <a:endParaRPr lang="fr-FR" sz="3500" dirty="0">
              <a:solidFill>
                <a:srgbClr val="FFFFFF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948215-D0EB-49B5-856E-1C0B1B605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pPr marL="0" indent="0">
              <a:buNone/>
              <a:defRPr sz="2400"/>
            </a:pPr>
            <a:r>
              <a:rPr lang="fr-FR" dirty="0"/>
              <a:t>La gestion administrative et médicale d’un hôpital nécessite une organisation rigoureuse et structurée.</a:t>
            </a:r>
            <a:br>
              <a:rPr lang="fr-FR" dirty="0"/>
            </a:br>
            <a:r>
              <a:rPr lang="fr-FR" dirty="0"/>
              <a:t>Ce projet vise à concevoir une application orientée objet permettant de gérer efficacement les patients, médecins, consultations, dossiers médicaux et factures, tout en automatisant les processus clés du parcours patient.</a:t>
            </a:r>
          </a:p>
          <a:p>
            <a:pPr marL="0" indent="0">
              <a:buNone/>
              <a:defRPr sz="2400"/>
            </a:pPr>
            <a:endParaRPr lang="fr-FR" sz="1700" dirty="0"/>
          </a:p>
          <a:p>
            <a:pPr marL="0" indent="0">
              <a:buNone/>
              <a:defRPr sz="2400"/>
            </a:pPr>
            <a:endParaRPr lang="fr-FR" sz="1700" dirty="0"/>
          </a:p>
          <a:p>
            <a:endParaRPr lang="fr-FR" sz="1700" dirty="0"/>
          </a:p>
        </p:txBody>
      </p:sp>
    </p:spTree>
    <p:extLst>
      <p:ext uri="{BB962C8B-B14F-4D97-AF65-F5344CB8AC3E}">
        <p14:creationId xmlns:p14="http://schemas.microsoft.com/office/powerpoint/2010/main" val="3279222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3200">
                <a:solidFill>
                  <a:srgbClr val="FFFFFF"/>
                </a:solidFill>
              </a:rPr>
              <a:t>2. Technologies utilisées: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D4E3F0D-4F1E-F0AD-4D0B-28253F78D2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1626613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8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22" name="Group 10">
            <a:extLst>
              <a:ext uri="{FF2B5EF4-FFF2-40B4-BE49-F238E27FC236}">
                <a16:creationId xmlns:a16="http://schemas.microsoft.com/office/drawing/2014/main" id="{05314994-6337-4875-8CF5-652CAFE83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9143998" cy="4267200"/>
            <a:chOff x="7467600" y="0"/>
            <a:chExt cx="47244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3A2D4D6-D501-439A-9FC6-397879C46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Rectangle 12">
              <a:extLst>
                <a:ext uri="{FF2B5EF4-FFF2-40B4-BE49-F238E27FC236}">
                  <a16:creationId xmlns:a16="http://schemas.microsoft.com/office/drawing/2014/main" id="{5CD20BAA-1998-4EBB-AD61-13A92072E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4" name="Freeform: Shape 14">
            <a:extLst>
              <a:ext uri="{FF2B5EF4-FFF2-40B4-BE49-F238E27FC236}">
                <a16:creationId xmlns:a16="http://schemas.microsoft.com/office/drawing/2014/main" id="{7449A6C7-D15F-4AA5-BFA5-71A404B47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267200"/>
          </a:xfrm>
          <a:custGeom>
            <a:avLst/>
            <a:gdLst>
              <a:gd name="connsiteX0" fmla="*/ 2537169 w 12192000"/>
              <a:gd name="connsiteY0" fmla="*/ 4125568 h 4267200"/>
              <a:gd name="connsiteX1" fmla="*/ 3246267 w 12192000"/>
              <a:gd name="connsiteY1" fmla="*/ 4262961 h 4267200"/>
              <a:gd name="connsiteX2" fmla="*/ 3253970 w 12192000"/>
              <a:gd name="connsiteY2" fmla="*/ 4267200 h 4267200"/>
              <a:gd name="connsiteX3" fmla="*/ 3071791 w 12192000"/>
              <a:gd name="connsiteY3" fmla="*/ 4267200 h 4267200"/>
              <a:gd name="connsiteX4" fmla="*/ 2975095 w 12192000"/>
              <a:gd name="connsiteY4" fmla="*/ 4243356 h 4267200"/>
              <a:gd name="connsiteX5" fmla="*/ 2626982 w 12192000"/>
              <a:gd name="connsiteY5" fmla="*/ 4206450 h 4267200"/>
              <a:gd name="connsiteX6" fmla="*/ 2490617 w 12192000"/>
              <a:gd name="connsiteY6" fmla="*/ 4206951 h 4267200"/>
              <a:gd name="connsiteX7" fmla="*/ 2819869 w 12192000"/>
              <a:gd name="connsiteY7" fmla="*/ 4252936 h 4267200"/>
              <a:gd name="connsiteX8" fmla="*/ 2900997 w 12192000"/>
              <a:gd name="connsiteY8" fmla="*/ 4267200 h 4267200"/>
              <a:gd name="connsiteX9" fmla="*/ 2705858 w 12192000"/>
              <a:gd name="connsiteY9" fmla="*/ 4267200 h 4267200"/>
              <a:gd name="connsiteX10" fmla="*/ 2561467 w 12192000"/>
              <a:gd name="connsiteY10" fmla="*/ 4246270 h 4267200"/>
              <a:gd name="connsiteX11" fmla="*/ 2305292 w 12192000"/>
              <a:gd name="connsiteY11" fmla="*/ 4219492 h 4267200"/>
              <a:gd name="connsiteX12" fmla="*/ 2409349 w 12192000"/>
              <a:gd name="connsiteY12" fmla="*/ 4267200 h 4267200"/>
              <a:gd name="connsiteX13" fmla="*/ 2266705 w 12192000"/>
              <a:gd name="connsiteY13" fmla="*/ 4267200 h 4267200"/>
              <a:gd name="connsiteX14" fmla="*/ 2183576 w 12192000"/>
              <a:gd name="connsiteY14" fmla="*/ 4227150 h 4267200"/>
              <a:gd name="connsiteX15" fmla="*/ 2151029 w 12192000"/>
              <a:gd name="connsiteY15" fmla="*/ 4146947 h 4267200"/>
              <a:gd name="connsiteX16" fmla="*/ 2537169 w 12192000"/>
              <a:gd name="connsiteY16" fmla="*/ 4125568 h 4267200"/>
              <a:gd name="connsiteX17" fmla="*/ 9258094 w 12192000"/>
              <a:gd name="connsiteY17" fmla="*/ 3958602 h 4267200"/>
              <a:gd name="connsiteX18" fmla="*/ 8526712 w 12192000"/>
              <a:gd name="connsiteY18" fmla="*/ 4119804 h 4267200"/>
              <a:gd name="connsiteX19" fmla="*/ 9258094 w 12192000"/>
              <a:gd name="connsiteY19" fmla="*/ 3958602 h 4267200"/>
              <a:gd name="connsiteX20" fmla="*/ 9168987 w 12192000"/>
              <a:gd name="connsiteY20" fmla="*/ 3919232 h 4267200"/>
              <a:gd name="connsiteX21" fmla="*/ 8603910 w 12192000"/>
              <a:gd name="connsiteY21" fmla="*/ 4068895 h 4267200"/>
              <a:gd name="connsiteX22" fmla="*/ 9252382 w 12192000"/>
              <a:gd name="connsiteY22" fmla="*/ 3927759 h 4267200"/>
              <a:gd name="connsiteX23" fmla="*/ 9168987 w 12192000"/>
              <a:gd name="connsiteY23" fmla="*/ 3919232 h 4267200"/>
              <a:gd name="connsiteX24" fmla="*/ 1635889 w 12192000"/>
              <a:gd name="connsiteY24" fmla="*/ 3709494 h 4267200"/>
              <a:gd name="connsiteX25" fmla="*/ 1634800 w 12192000"/>
              <a:gd name="connsiteY25" fmla="*/ 3731111 h 4267200"/>
              <a:gd name="connsiteX26" fmla="*/ 1635889 w 12192000"/>
              <a:gd name="connsiteY26" fmla="*/ 3709494 h 4267200"/>
              <a:gd name="connsiteX27" fmla="*/ 3174829 w 12192000"/>
              <a:gd name="connsiteY27" fmla="*/ 3620110 h 4267200"/>
              <a:gd name="connsiteX28" fmla="*/ 3189263 w 12192000"/>
              <a:gd name="connsiteY28" fmla="*/ 3625726 h 4267200"/>
              <a:gd name="connsiteX29" fmla="*/ 3560912 w 12192000"/>
              <a:gd name="connsiteY29" fmla="*/ 4079863 h 4267200"/>
              <a:gd name="connsiteX30" fmla="*/ 3611854 w 12192000"/>
              <a:gd name="connsiteY30" fmla="*/ 4188366 h 4267200"/>
              <a:gd name="connsiteX31" fmla="*/ 3631583 w 12192000"/>
              <a:gd name="connsiteY31" fmla="*/ 4267200 h 4267200"/>
              <a:gd name="connsiteX32" fmla="*/ 3575699 w 12192000"/>
              <a:gd name="connsiteY32" fmla="*/ 4267200 h 4267200"/>
              <a:gd name="connsiteX33" fmla="*/ 3575567 w 12192000"/>
              <a:gd name="connsiteY33" fmla="*/ 4263588 h 4267200"/>
              <a:gd name="connsiteX34" fmla="*/ 3467355 w 12192000"/>
              <a:gd name="connsiteY34" fmla="*/ 3988130 h 4267200"/>
              <a:gd name="connsiteX35" fmla="*/ 3310753 w 12192000"/>
              <a:gd name="connsiteY35" fmla="*/ 3787140 h 4267200"/>
              <a:gd name="connsiteX36" fmla="*/ 3291335 w 12192000"/>
              <a:gd name="connsiteY36" fmla="*/ 3767420 h 4267200"/>
              <a:gd name="connsiteX37" fmla="*/ 3390805 w 12192000"/>
              <a:gd name="connsiteY37" fmla="*/ 3937163 h 4267200"/>
              <a:gd name="connsiteX38" fmla="*/ 3545740 w 12192000"/>
              <a:gd name="connsiteY38" fmla="*/ 4251102 h 4267200"/>
              <a:gd name="connsiteX39" fmla="*/ 3550709 w 12192000"/>
              <a:gd name="connsiteY39" fmla="*/ 4267200 h 4267200"/>
              <a:gd name="connsiteX40" fmla="*/ 3513586 w 12192000"/>
              <a:gd name="connsiteY40" fmla="*/ 4267200 h 4267200"/>
              <a:gd name="connsiteX41" fmla="*/ 3470728 w 12192000"/>
              <a:gd name="connsiteY41" fmla="*/ 4152456 h 4267200"/>
              <a:gd name="connsiteX42" fmla="*/ 3364433 w 12192000"/>
              <a:gd name="connsiteY42" fmla="*/ 3953121 h 4267200"/>
              <a:gd name="connsiteX43" fmla="*/ 3316479 w 12192000"/>
              <a:gd name="connsiteY43" fmla="*/ 3872136 h 4267200"/>
              <a:gd name="connsiteX44" fmla="*/ 3504482 w 12192000"/>
              <a:gd name="connsiteY44" fmla="*/ 4267200 h 4267200"/>
              <a:gd name="connsiteX45" fmla="*/ 3467547 w 12192000"/>
              <a:gd name="connsiteY45" fmla="*/ 4267200 h 4267200"/>
              <a:gd name="connsiteX46" fmla="*/ 3177952 w 12192000"/>
              <a:gd name="connsiteY46" fmla="*/ 3657386 h 4267200"/>
              <a:gd name="connsiteX47" fmla="*/ 3174829 w 12192000"/>
              <a:gd name="connsiteY47" fmla="*/ 3620110 h 4267200"/>
              <a:gd name="connsiteX48" fmla="*/ 11279315 w 12192000"/>
              <a:gd name="connsiteY48" fmla="*/ 3618448 h 4267200"/>
              <a:gd name="connsiteX49" fmla="*/ 11317765 w 12192000"/>
              <a:gd name="connsiteY49" fmla="*/ 3638405 h 4267200"/>
              <a:gd name="connsiteX50" fmla="*/ 11304886 w 12192000"/>
              <a:gd name="connsiteY50" fmla="*/ 4200582 h 4267200"/>
              <a:gd name="connsiteX51" fmla="*/ 11298904 w 12192000"/>
              <a:gd name="connsiteY51" fmla="*/ 4267200 h 4267200"/>
              <a:gd name="connsiteX52" fmla="*/ 11213088 w 12192000"/>
              <a:gd name="connsiteY52" fmla="*/ 4267200 h 4267200"/>
              <a:gd name="connsiteX53" fmla="*/ 11219157 w 12192000"/>
              <a:gd name="connsiteY53" fmla="*/ 4210725 h 4267200"/>
              <a:gd name="connsiteX54" fmla="*/ 11225213 w 12192000"/>
              <a:gd name="connsiteY54" fmla="*/ 3936722 h 4267200"/>
              <a:gd name="connsiteX55" fmla="*/ 11182914 w 12192000"/>
              <a:gd name="connsiteY55" fmla="*/ 4196771 h 4267200"/>
              <a:gd name="connsiteX56" fmla="*/ 11172266 w 12192000"/>
              <a:gd name="connsiteY56" fmla="*/ 4267200 h 4267200"/>
              <a:gd name="connsiteX57" fmla="*/ 11140975 w 12192000"/>
              <a:gd name="connsiteY57" fmla="*/ 4267200 h 4267200"/>
              <a:gd name="connsiteX58" fmla="*/ 11152239 w 12192000"/>
              <a:gd name="connsiteY58" fmla="*/ 4192628 h 4267200"/>
              <a:gd name="connsiteX59" fmla="*/ 11201005 w 12192000"/>
              <a:gd name="connsiteY59" fmla="*/ 3900089 h 4267200"/>
              <a:gd name="connsiteX60" fmla="*/ 11105754 w 12192000"/>
              <a:gd name="connsiteY60" fmla="*/ 4139192 h 4267200"/>
              <a:gd name="connsiteX61" fmla="*/ 11065821 w 12192000"/>
              <a:gd name="connsiteY61" fmla="*/ 4267200 h 4267200"/>
              <a:gd name="connsiteX62" fmla="*/ 10978133 w 12192000"/>
              <a:gd name="connsiteY62" fmla="*/ 4267200 h 4267200"/>
              <a:gd name="connsiteX63" fmla="*/ 11088889 w 12192000"/>
              <a:gd name="connsiteY63" fmla="*/ 3963916 h 4267200"/>
              <a:gd name="connsiteX64" fmla="*/ 11231212 w 12192000"/>
              <a:gd name="connsiteY64" fmla="*/ 3645474 h 4267200"/>
              <a:gd name="connsiteX65" fmla="*/ 11279315 w 12192000"/>
              <a:gd name="connsiteY65" fmla="*/ 3618448 h 4267200"/>
              <a:gd name="connsiteX66" fmla="*/ 10296877 w 12192000"/>
              <a:gd name="connsiteY66" fmla="*/ 3526602 h 4267200"/>
              <a:gd name="connsiteX67" fmla="*/ 10314210 w 12192000"/>
              <a:gd name="connsiteY67" fmla="*/ 3538353 h 4267200"/>
              <a:gd name="connsiteX68" fmla="*/ 10450858 w 12192000"/>
              <a:gd name="connsiteY68" fmla="*/ 3902477 h 4267200"/>
              <a:gd name="connsiteX69" fmla="*/ 10572255 w 12192000"/>
              <a:gd name="connsiteY69" fmla="*/ 4267200 h 4267200"/>
              <a:gd name="connsiteX70" fmla="*/ 10477642 w 12192000"/>
              <a:gd name="connsiteY70" fmla="*/ 4267200 h 4267200"/>
              <a:gd name="connsiteX71" fmla="*/ 10436479 w 12192000"/>
              <a:gd name="connsiteY71" fmla="*/ 4144570 h 4267200"/>
              <a:gd name="connsiteX72" fmla="*/ 10277529 w 12192000"/>
              <a:gd name="connsiteY72" fmla="*/ 3701307 h 4267200"/>
              <a:gd name="connsiteX73" fmla="*/ 10276797 w 12192000"/>
              <a:gd name="connsiteY73" fmla="*/ 3708672 h 4267200"/>
              <a:gd name="connsiteX74" fmla="*/ 10385906 w 12192000"/>
              <a:gd name="connsiteY74" fmla="*/ 4147031 h 4267200"/>
              <a:gd name="connsiteX75" fmla="*/ 10431445 w 12192000"/>
              <a:gd name="connsiteY75" fmla="*/ 4267200 h 4267200"/>
              <a:gd name="connsiteX76" fmla="*/ 10398237 w 12192000"/>
              <a:gd name="connsiteY76" fmla="*/ 4267200 h 4267200"/>
              <a:gd name="connsiteX77" fmla="*/ 10356661 w 12192000"/>
              <a:gd name="connsiteY77" fmla="*/ 4157302 h 4267200"/>
              <a:gd name="connsiteX78" fmla="*/ 10268559 w 12192000"/>
              <a:gd name="connsiteY78" fmla="*/ 3871054 h 4267200"/>
              <a:gd name="connsiteX79" fmla="*/ 10340065 w 12192000"/>
              <a:gd name="connsiteY79" fmla="*/ 4201637 h 4267200"/>
              <a:gd name="connsiteX80" fmla="*/ 10368861 w 12192000"/>
              <a:gd name="connsiteY80" fmla="*/ 4267200 h 4267200"/>
              <a:gd name="connsiteX81" fmla="*/ 10267862 w 12192000"/>
              <a:gd name="connsiteY81" fmla="*/ 4267200 h 4267200"/>
              <a:gd name="connsiteX82" fmla="*/ 10236210 w 12192000"/>
              <a:gd name="connsiteY82" fmla="*/ 4185635 h 4267200"/>
              <a:gd name="connsiteX83" fmla="*/ 10225980 w 12192000"/>
              <a:gd name="connsiteY83" fmla="*/ 3561061 h 4267200"/>
              <a:gd name="connsiteX84" fmla="*/ 10296877 w 12192000"/>
              <a:gd name="connsiteY84" fmla="*/ 3526602 h 4267200"/>
              <a:gd name="connsiteX85" fmla="*/ 3429186 w 12192000"/>
              <a:gd name="connsiteY85" fmla="*/ 3458784 h 4267200"/>
              <a:gd name="connsiteX86" fmla="*/ 3446761 w 12192000"/>
              <a:gd name="connsiteY86" fmla="*/ 3461278 h 4267200"/>
              <a:gd name="connsiteX87" fmla="*/ 4419733 w 12192000"/>
              <a:gd name="connsiteY87" fmla="*/ 3963555 h 4267200"/>
              <a:gd name="connsiteX88" fmla="*/ 4659448 w 12192000"/>
              <a:gd name="connsiteY88" fmla="*/ 4172746 h 4267200"/>
              <a:gd name="connsiteX89" fmla="*/ 4719140 w 12192000"/>
              <a:gd name="connsiteY89" fmla="*/ 4267200 h 4267200"/>
              <a:gd name="connsiteX90" fmla="*/ 4641222 w 12192000"/>
              <a:gd name="connsiteY90" fmla="*/ 4267200 h 4267200"/>
              <a:gd name="connsiteX91" fmla="*/ 4599968 w 12192000"/>
              <a:gd name="connsiteY91" fmla="*/ 4207074 h 4267200"/>
              <a:gd name="connsiteX92" fmla="*/ 4136093 w 12192000"/>
              <a:gd name="connsiteY92" fmla="*/ 3858466 h 4267200"/>
              <a:gd name="connsiteX93" fmla="*/ 3670252 w 12192000"/>
              <a:gd name="connsiteY93" fmla="*/ 3622798 h 4267200"/>
              <a:gd name="connsiteX94" fmla="*/ 3817258 w 12192000"/>
              <a:gd name="connsiteY94" fmla="*/ 3723577 h 4267200"/>
              <a:gd name="connsiteX95" fmla="*/ 4000461 w 12192000"/>
              <a:gd name="connsiteY95" fmla="*/ 3855966 h 4267200"/>
              <a:gd name="connsiteX96" fmla="*/ 4088180 w 12192000"/>
              <a:gd name="connsiteY96" fmla="*/ 3929774 h 4267200"/>
              <a:gd name="connsiteX97" fmla="*/ 4184555 w 12192000"/>
              <a:gd name="connsiteY97" fmla="*/ 4010683 h 4267200"/>
              <a:gd name="connsiteX98" fmla="*/ 4399563 w 12192000"/>
              <a:gd name="connsiteY98" fmla="*/ 4158106 h 4267200"/>
              <a:gd name="connsiteX99" fmla="*/ 4546299 w 12192000"/>
              <a:gd name="connsiteY99" fmla="*/ 4254934 h 4267200"/>
              <a:gd name="connsiteX100" fmla="*/ 4561743 w 12192000"/>
              <a:gd name="connsiteY100" fmla="*/ 4267200 h 4267200"/>
              <a:gd name="connsiteX101" fmla="*/ 4509274 w 12192000"/>
              <a:gd name="connsiteY101" fmla="*/ 4267200 h 4267200"/>
              <a:gd name="connsiteX102" fmla="*/ 4383389 w 12192000"/>
              <a:gd name="connsiteY102" fmla="*/ 4184369 h 4267200"/>
              <a:gd name="connsiteX103" fmla="*/ 4165508 w 12192000"/>
              <a:gd name="connsiteY103" fmla="*/ 4035196 h 4267200"/>
              <a:gd name="connsiteX104" fmla="*/ 4068162 w 12192000"/>
              <a:gd name="connsiteY104" fmla="*/ 3953394 h 4267200"/>
              <a:gd name="connsiteX105" fmla="*/ 3981416 w 12192000"/>
              <a:gd name="connsiteY105" fmla="*/ 3880482 h 4267200"/>
              <a:gd name="connsiteX106" fmla="*/ 3800147 w 12192000"/>
              <a:gd name="connsiteY106" fmla="*/ 3749872 h 4267200"/>
              <a:gd name="connsiteX107" fmla="*/ 3655073 w 12192000"/>
              <a:gd name="connsiteY107" fmla="*/ 3650884 h 4267200"/>
              <a:gd name="connsiteX108" fmla="*/ 3989938 w 12192000"/>
              <a:gd name="connsiteY108" fmla="*/ 3991685 h 4267200"/>
              <a:gd name="connsiteX109" fmla="*/ 4393907 w 12192000"/>
              <a:gd name="connsiteY109" fmla="*/ 4261258 h 4267200"/>
              <a:gd name="connsiteX110" fmla="*/ 4408201 w 12192000"/>
              <a:gd name="connsiteY110" fmla="*/ 4267200 h 4267200"/>
              <a:gd name="connsiteX111" fmla="*/ 4250346 w 12192000"/>
              <a:gd name="connsiteY111" fmla="*/ 4267200 h 4267200"/>
              <a:gd name="connsiteX112" fmla="*/ 4245269 w 12192000"/>
              <a:gd name="connsiteY112" fmla="*/ 4265040 h 4267200"/>
              <a:gd name="connsiteX113" fmla="*/ 4036318 w 12192000"/>
              <a:gd name="connsiteY113" fmla="*/ 4147013 h 4267200"/>
              <a:gd name="connsiteX114" fmla="*/ 3432098 w 12192000"/>
              <a:gd name="connsiteY114" fmla="*/ 3537312 h 4267200"/>
              <a:gd name="connsiteX115" fmla="*/ 3429186 w 12192000"/>
              <a:gd name="connsiteY115" fmla="*/ 3458784 h 4267200"/>
              <a:gd name="connsiteX116" fmla="*/ 9334796 w 12192000"/>
              <a:gd name="connsiteY116" fmla="*/ 3456584 h 4267200"/>
              <a:gd name="connsiteX117" fmla="*/ 9651570 w 12192000"/>
              <a:gd name="connsiteY117" fmla="*/ 3826505 h 4267200"/>
              <a:gd name="connsiteX118" fmla="*/ 9334796 w 12192000"/>
              <a:gd name="connsiteY118" fmla="*/ 3456584 h 4267200"/>
              <a:gd name="connsiteX119" fmla="*/ 4440129 w 12192000"/>
              <a:gd name="connsiteY119" fmla="*/ 3448571 h 4267200"/>
              <a:gd name="connsiteX120" fmla="*/ 4856525 w 12192000"/>
              <a:gd name="connsiteY120" fmla="*/ 3915351 h 4267200"/>
              <a:gd name="connsiteX121" fmla="*/ 5059055 w 12192000"/>
              <a:gd name="connsiteY121" fmla="*/ 4108918 h 4267200"/>
              <a:gd name="connsiteX122" fmla="*/ 5290070 w 12192000"/>
              <a:gd name="connsiteY122" fmla="*/ 4263619 h 4267200"/>
              <a:gd name="connsiteX123" fmla="*/ 4834991 w 12192000"/>
              <a:gd name="connsiteY123" fmla="*/ 3830985 h 4267200"/>
              <a:gd name="connsiteX124" fmla="*/ 4440129 w 12192000"/>
              <a:gd name="connsiteY124" fmla="*/ 3448571 h 4267200"/>
              <a:gd name="connsiteX125" fmla="*/ 5425834 w 12192000"/>
              <a:gd name="connsiteY125" fmla="*/ 3162785 h 4267200"/>
              <a:gd name="connsiteX126" fmla="*/ 5401644 w 12192000"/>
              <a:gd name="connsiteY126" fmla="*/ 3617847 h 4267200"/>
              <a:gd name="connsiteX127" fmla="*/ 5467256 w 12192000"/>
              <a:gd name="connsiteY127" fmla="*/ 4175494 h 4267200"/>
              <a:gd name="connsiteX128" fmla="*/ 5448069 w 12192000"/>
              <a:gd name="connsiteY128" fmla="*/ 3567554 h 4267200"/>
              <a:gd name="connsiteX129" fmla="*/ 1318687 w 12192000"/>
              <a:gd name="connsiteY129" fmla="*/ 3113840 h 4267200"/>
              <a:gd name="connsiteX130" fmla="*/ 1066793 w 12192000"/>
              <a:gd name="connsiteY130" fmla="*/ 3212171 h 4267200"/>
              <a:gd name="connsiteX131" fmla="*/ 993319 w 12192000"/>
              <a:gd name="connsiteY131" fmla="*/ 3247648 h 4267200"/>
              <a:gd name="connsiteX132" fmla="*/ 853081 w 12192000"/>
              <a:gd name="connsiteY132" fmla="*/ 3312410 h 4267200"/>
              <a:gd name="connsiteX133" fmla="*/ 805957 w 12192000"/>
              <a:gd name="connsiteY133" fmla="*/ 3330443 h 4267200"/>
              <a:gd name="connsiteX134" fmla="*/ 1318687 w 12192000"/>
              <a:gd name="connsiteY134" fmla="*/ 3113840 h 4267200"/>
              <a:gd name="connsiteX135" fmla="*/ 5453702 w 12192000"/>
              <a:gd name="connsiteY135" fmla="*/ 3090882 h 4267200"/>
              <a:gd name="connsiteX136" fmla="*/ 5480135 w 12192000"/>
              <a:gd name="connsiteY136" fmla="*/ 3565802 h 4267200"/>
              <a:gd name="connsiteX137" fmla="*/ 5499023 w 12192000"/>
              <a:gd name="connsiteY137" fmla="*/ 4166310 h 4267200"/>
              <a:gd name="connsiteX138" fmla="*/ 5547022 w 12192000"/>
              <a:gd name="connsiteY138" fmla="*/ 3607838 h 4267200"/>
              <a:gd name="connsiteX139" fmla="*/ 5515964 w 12192000"/>
              <a:gd name="connsiteY139" fmla="*/ 3378541 h 4267200"/>
              <a:gd name="connsiteX140" fmla="*/ 5453702 w 12192000"/>
              <a:gd name="connsiteY140" fmla="*/ 3090882 h 4267200"/>
              <a:gd name="connsiteX141" fmla="*/ 9790480 w 12192000"/>
              <a:gd name="connsiteY141" fmla="*/ 3078533 h 4267200"/>
              <a:gd name="connsiteX142" fmla="*/ 9763295 w 12192000"/>
              <a:gd name="connsiteY142" fmla="*/ 3245370 h 4267200"/>
              <a:gd name="connsiteX143" fmla="*/ 9736458 w 12192000"/>
              <a:gd name="connsiteY143" fmla="*/ 3758413 h 4267200"/>
              <a:gd name="connsiteX144" fmla="*/ 9763499 w 12192000"/>
              <a:gd name="connsiteY144" fmla="*/ 3528057 h 4267200"/>
              <a:gd name="connsiteX145" fmla="*/ 9793906 w 12192000"/>
              <a:gd name="connsiteY145" fmla="*/ 3231157 h 4267200"/>
              <a:gd name="connsiteX146" fmla="*/ 9791874 w 12192000"/>
              <a:gd name="connsiteY146" fmla="*/ 3142788 h 4267200"/>
              <a:gd name="connsiteX147" fmla="*/ 9790480 w 12192000"/>
              <a:gd name="connsiteY147" fmla="*/ 3078533 h 4267200"/>
              <a:gd name="connsiteX148" fmla="*/ 1238695 w 12192000"/>
              <a:gd name="connsiteY148" fmla="*/ 3076820 h 4267200"/>
              <a:gd name="connsiteX149" fmla="*/ 716371 w 12192000"/>
              <a:gd name="connsiteY149" fmla="*/ 3293249 h 4267200"/>
              <a:gd name="connsiteX150" fmla="*/ 579522 w 12192000"/>
              <a:gd name="connsiteY150" fmla="*/ 3371759 h 4267200"/>
              <a:gd name="connsiteX151" fmla="*/ 600288 w 12192000"/>
              <a:gd name="connsiteY151" fmla="*/ 3365555 h 4267200"/>
              <a:gd name="connsiteX152" fmla="*/ 840692 w 12192000"/>
              <a:gd name="connsiteY152" fmla="*/ 3284921 h 4267200"/>
              <a:gd name="connsiteX153" fmla="*/ 979248 w 12192000"/>
              <a:gd name="connsiteY153" fmla="*/ 3221003 h 4267200"/>
              <a:gd name="connsiteX154" fmla="*/ 1053282 w 12192000"/>
              <a:gd name="connsiteY154" fmla="*/ 3185247 h 4267200"/>
              <a:gd name="connsiteX155" fmla="*/ 1320603 w 12192000"/>
              <a:gd name="connsiteY155" fmla="*/ 3081281 h 4267200"/>
              <a:gd name="connsiteX156" fmla="*/ 1238695 w 12192000"/>
              <a:gd name="connsiteY156" fmla="*/ 3076820 h 4267200"/>
              <a:gd name="connsiteX157" fmla="*/ 5425627 w 12192000"/>
              <a:gd name="connsiteY157" fmla="*/ 2954192 h 4267200"/>
              <a:gd name="connsiteX158" fmla="*/ 5470770 w 12192000"/>
              <a:gd name="connsiteY158" fmla="*/ 3005435 h 4267200"/>
              <a:gd name="connsiteX159" fmla="*/ 5567647 w 12192000"/>
              <a:gd name="connsiteY159" fmla="*/ 4190286 h 4267200"/>
              <a:gd name="connsiteX160" fmla="*/ 5545854 w 12192000"/>
              <a:gd name="connsiteY160" fmla="*/ 4267200 h 4267200"/>
              <a:gd name="connsiteX161" fmla="*/ 5391871 w 12192000"/>
              <a:gd name="connsiteY161" fmla="*/ 4267200 h 4267200"/>
              <a:gd name="connsiteX162" fmla="*/ 5318171 w 12192000"/>
              <a:gd name="connsiteY162" fmla="*/ 4175818 h 4267200"/>
              <a:gd name="connsiteX163" fmla="*/ 4943646 w 12192000"/>
              <a:gd name="connsiteY163" fmla="*/ 3822916 h 4267200"/>
              <a:gd name="connsiteX164" fmla="*/ 4594837 w 12192000"/>
              <a:gd name="connsiteY164" fmla="*/ 3532274 h 4267200"/>
              <a:gd name="connsiteX165" fmla="*/ 4441737 w 12192000"/>
              <a:gd name="connsiteY165" fmla="*/ 3399734 h 4267200"/>
              <a:gd name="connsiteX166" fmla="*/ 4431236 w 12192000"/>
              <a:gd name="connsiteY166" fmla="*/ 3400954 h 4267200"/>
              <a:gd name="connsiteX167" fmla="*/ 4557150 w 12192000"/>
              <a:gd name="connsiteY167" fmla="*/ 3510023 h 4267200"/>
              <a:gd name="connsiteX168" fmla="*/ 4856936 w 12192000"/>
              <a:gd name="connsiteY168" fmla="*/ 3809146 h 4267200"/>
              <a:gd name="connsiteX169" fmla="*/ 5111996 w 12192000"/>
              <a:gd name="connsiteY169" fmla="*/ 4065759 h 4267200"/>
              <a:gd name="connsiteX170" fmla="*/ 5246890 w 12192000"/>
              <a:gd name="connsiteY170" fmla="*/ 4187633 h 4267200"/>
              <a:gd name="connsiteX171" fmla="*/ 5347266 w 12192000"/>
              <a:gd name="connsiteY171" fmla="*/ 4267200 h 4267200"/>
              <a:gd name="connsiteX172" fmla="*/ 5164092 w 12192000"/>
              <a:gd name="connsiteY172" fmla="*/ 4267200 h 4267200"/>
              <a:gd name="connsiteX173" fmla="*/ 5108945 w 12192000"/>
              <a:gd name="connsiteY173" fmla="*/ 4232176 h 4267200"/>
              <a:gd name="connsiteX174" fmla="*/ 4294126 w 12192000"/>
              <a:gd name="connsiteY174" fmla="*/ 3303048 h 4267200"/>
              <a:gd name="connsiteX175" fmla="*/ 4305321 w 12192000"/>
              <a:gd name="connsiteY175" fmla="*/ 3256953 h 4267200"/>
              <a:gd name="connsiteX176" fmla="*/ 4949299 w 12192000"/>
              <a:gd name="connsiteY176" fmla="*/ 3766336 h 4267200"/>
              <a:gd name="connsiteX177" fmla="*/ 5291452 w 12192000"/>
              <a:gd name="connsiteY177" fmla="*/ 4076801 h 4267200"/>
              <a:gd name="connsiteX178" fmla="*/ 5434998 w 12192000"/>
              <a:gd name="connsiteY178" fmla="*/ 4254100 h 4267200"/>
              <a:gd name="connsiteX179" fmla="*/ 5351015 w 12192000"/>
              <a:gd name="connsiteY179" fmla="*/ 3760989 h 4267200"/>
              <a:gd name="connsiteX180" fmla="*/ 5413780 w 12192000"/>
              <a:gd name="connsiteY180" fmla="*/ 2966265 h 4267200"/>
              <a:gd name="connsiteX181" fmla="*/ 5425627 w 12192000"/>
              <a:gd name="connsiteY181" fmla="*/ 2954192 h 4267200"/>
              <a:gd name="connsiteX182" fmla="*/ 8380397 w 12192000"/>
              <a:gd name="connsiteY182" fmla="*/ 2896659 h 4267200"/>
              <a:gd name="connsiteX183" fmla="*/ 8634801 w 12192000"/>
              <a:gd name="connsiteY183" fmla="*/ 3304169 h 4267200"/>
              <a:gd name="connsiteX184" fmla="*/ 8971448 w 12192000"/>
              <a:gd name="connsiteY184" fmla="*/ 3675946 h 4267200"/>
              <a:gd name="connsiteX185" fmla="*/ 8820691 w 12192000"/>
              <a:gd name="connsiteY185" fmla="*/ 3486482 h 4267200"/>
              <a:gd name="connsiteX186" fmla="*/ 8807612 w 12192000"/>
              <a:gd name="connsiteY186" fmla="*/ 3467256 h 4267200"/>
              <a:gd name="connsiteX187" fmla="*/ 8556796 w 12192000"/>
              <a:gd name="connsiteY187" fmla="*/ 3116474 h 4267200"/>
              <a:gd name="connsiteX188" fmla="*/ 8427018 w 12192000"/>
              <a:gd name="connsiteY188" fmla="*/ 2948853 h 4267200"/>
              <a:gd name="connsiteX189" fmla="*/ 8380397 w 12192000"/>
              <a:gd name="connsiteY189" fmla="*/ 2896659 h 4267200"/>
              <a:gd name="connsiteX190" fmla="*/ 9831020 w 12192000"/>
              <a:gd name="connsiteY190" fmla="*/ 2871730 h 4267200"/>
              <a:gd name="connsiteX191" fmla="*/ 9827707 w 12192000"/>
              <a:gd name="connsiteY191" fmla="*/ 2915231 h 4267200"/>
              <a:gd name="connsiteX192" fmla="*/ 9820699 w 12192000"/>
              <a:gd name="connsiteY192" fmla="*/ 3051540 h 4267200"/>
              <a:gd name="connsiteX193" fmla="*/ 9822525 w 12192000"/>
              <a:gd name="connsiteY193" fmla="*/ 3140814 h 4267200"/>
              <a:gd name="connsiteX194" fmla="*/ 9824704 w 12192000"/>
              <a:gd name="connsiteY194" fmla="*/ 3230628 h 4267200"/>
              <a:gd name="connsiteX195" fmla="*/ 9793821 w 12192000"/>
              <a:gd name="connsiteY195" fmla="*/ 3531652 h 4267200"/>
              <a:gd name="connsiteX196" fmla="*/ 9767436 w 12192000"/>
              <a:gd name="connsiteY196" fmla="*/ 3750864 h 4267200"/>
              <a:gd name="connsiteX197" fmla="*/ 9814477 w 12192000"/>
              <a:gd name="connsiteY197" fmla="*/ 3662531 h 4267200"/>
              <a:gd name="connsiteX198" fmla="*/ 9831020 w 12192000"/>
              <a:gd name="connsiteY198" fmla="*/ 2871730 h 4267200"/>
              <a:gd name="connsiteX199" fmla="*/ 8380521 w 12192000"/>
              <a:gd name="connsiteY199" fmla="*/ 2850596 h 4267200"/>
              <a:gd name="connsiteX200" fmla="*/ 8451446 w 12192000"/>
              <a:gd name="connsiteY200" fmla="*/ 2928627 h 4267200"/>
              <a:gd name="connsiteX201" fmla="*/ 8582269 w 12192000"/>
              <a:gd name="connsiteY201" fmla="*/ 3097880 h 4267200"/>
              <a:gd name="connsiteX202" fmla="*/ 8833783 w 12192000"/>
              <a:gd name="connsiteY202" fmla="*/ 3449753 h 4267200"/>
              <a:gd name="connsiteX203" fmla="*/ 8846863 w 12192000"/>
              <a:gd name="connsiteY203" fmla="*/ 3468981 h 4267200"/>
              <a:gd name="connsiteX204" fmla="*/ 8960046 w 12192000"/>
              <a:gd name="connsiteY204" fmla="*/ 3620389 h 4267200"/>
              <a:gd name="connsiteX205" fmla="*/ 8380521 w 12192000"/>
              <a:gd name="connsiteY205" fmla="*/ 2850596 h 4267200"/>
              <a:gd name="connsiteX206" fmla="*/ 9854151 w 12192000"/>
              <a:gd name="connsiteY206" fmla="*/ 2642862 h 4267200"/>
              <a:gd name="connsiteX207" fmla="*/ 9871341 w 12192000"/>
              <a:gd name="connsiteY207" fmla="*/ 2659697 h 4267200"/>
              <a:gd name="connsiteX208" fmla="*/ 9966678 w 12192000"/>
              <a:gd name="connsiteY208" fmla="*/ 3423399 h 4267200"/>
              <a:gd name="connsiteX209" fmla="*/ 9880832 w 12192000"/>
              <a:gd name="connsiteY209" fmla="*/ 3700562 h 4267200"/>
              <a:gd name="connsiteX210" fmla="*/ 9896024 w 12192000"/>
              <a:gd name="connsiteY210" fmla="*/ 4178295 h 4267200"/>
              <a:gd name="connsiteX211" fmla="*/ 10028060 w 12192000"/>
              <a:gd name="connsiteY211" fmla="*/ 4267200 h 4267200"/>
              <a:gd name="connsiteX212" fmla="*/ 9651813 w 12192000"/>
              <a:gd name="connsiteY212" fmla="*/ 4267200 h 4267200"/>
              <a:gd name="connsiteX213" fmla="*/ 9814527 w 12192000"/>
              <a:gd name="connsiteY213" fmla="*/ 4248048 h 4267200"/>
              <a:gd name="connsiteX214" fmla="*/ 9615182 w 12192000"/>
              <a:gd name="connsiteY214" fmla="*/ 4220499 h 4267200"/>
              <a:gd name="connsiteX215" fmla="*/ 9465210 w 12192000"/>
              <a:gd name="connsiteY215" fmla="*/ 4242240 h 4267200"/>
              <a:gd name="connsiteX216" fmla="*/ 9387108 w 12192000"/>
              <a:gd name="connsiteY216" fmla="*/ 4267200 h 4267200"/>
              <a:gd name="connsiteX217" fmla="*/ 9268441 w 12192000"/>
              <a:gd name="connsiteY217" fmla="*/ 4267200 h 4267200"/>
              <a:gd name="connsiteX218" fmla="*/ 9307676 w 12192000"/>
              <a:gd name="connsiteY218" fmla="*/ 4251276 h 4267200"/>
              <a:gd name="connsiteX219" fmla="*/ 9761570 w 12192000"/>
              <a:gd name="connsiteY219" fmla="*/ 4182283 h 4267200"/>
              <a:gd name="connsiteX220" fmla="*/ 9368237 w 12192000"/>
              <a:gd name="connsiteY220" fmla="*/ 3949470 h 4267200"/>
              <a:gd name="connsiteX221" fmla="*/ 9354614 w 12192000"/>
              <a:gd name="connsiteY221" fmla="*/ 3951288 h 4267200"/>
              <a:gd name="connsiteX222" fmla="*/ 8364351 w 12192000"/>
              <a:gd name="connsiteY222" fmla="*/ 4159267 h 4267200"/>
              <a:gd name="connsiteX223" fmla="*/ 8386567 w 12192000"/>
              <a:gd name="connsiteY223" fmla="*/ 4119760 h 4267200"/>
              <a:gd name="connsiteX224" fmla="*/ 9231713 w 12192000"/>
              <a:gd name="connsiteY224" fmla="*/ 3873539 h 4267200"/>
              <a:gd name="connsiteX225" fmla="*/ 9023301 w 12192000"/>
              <a:gd name="connsiteY225" fmla="*/ 3763109 h 4267200"/>
              <a:gd name="connsiteX226" fmla="*/ 9010556 w 12192000"/>
              <a:gd name="connsiteY226" fmla="*/ 3758998 h 4267200"/>
              <a:gd name="connsiteX227" fmla="*/ 8604324 w 12192000"/>
              <a:gd name="connsiteY227" fmla="*/ 3417171 h 4267200"/>
              <a:gd name="connsiteX228" fmla="*/ 8218577 w 12192000"/>
              <a:gd name="connsiteY228" fmla="*/ 2770227 h 4267200"/>
              <a:gd name="connsiteX229" fmla="*/ 8222774 w 12192000"/>
              <a:gd name="connsiteY229" fmla="*/ 2749954 h 4267200"/>
              <a:gd name="connsiteX230" fmla="*/ 8297623 w 12192000"/>
              <a:gd name="connsiteY230" fmla="*/ 2731935 h 4267200"/>
              <a:gd name="connsiteX231" fmla="*/ 9090618 w 12192000"/>
              <a:gd name="connsiteY231" fmla="*/ 3716225 h 4267200"/>
              <a:gd name="connsiteX232" fmla="*/ 9762441 w 12192000"/>
              <a:gd name="connsiteY232" fmla="*/ 4093587 h 4267200"/>
              <a:gd name="connsiteX233" fmla="*/ 9717826 w 12192000"/>
              <a:gd name="connsiteY233" fmla="*/ 3916719 h 4267200"/>
              <a:gd name="connsiteX234" fmla="*/ 9713123 w 12192000"/>
              <a:gd name="connsiteY234" fmla="*/ 3916663 h 4267200"/>
              <a:gd name="connsiteX235" fmla="*/ 9175594 w 12192000"/>
              <a:gd name="connsiteY235" fmla="*/ 3326950 h 4267200"/>
              <a:gd name="connsiteX236" fmla="*/ 9253941 w 12192000"/>
              <a:gd name="connsiteY236" fmla="*/ 3287566 h 4267200"/>
              <a:gd name="connsiteX237" fmla="*/ 9625671 w 12192000"/>
              <a:gd name="connsiteY237" fmla="*/ 3639960 h 4267200"/>
              <a:gd name="connsiteX238" fmla="*/ 9656881 w 12192000"/>
              <a:gd name="connsiteY238" fmla="*/ 3333361 h 4267200"/>
              <a:gd name="connsiteX239" fmla="*/ 9782066 w 12192000"/>
              <a:gd name="connsiteY239" fmla="*/ 2680771 h 4267200"/>
              <a:gd name="connsiteX240" fmla="*/ 9854151 w 12192000"/>
              <a:gd name="connsiteY240" fmla="*/ 2642862 h 4267200"/>
              <a:gd name="connsiteX241" fmla="*/ 11114299 w 12192000"/>
              <a:gd name="connsiteY241" fmla="*/ 2390555 h 4267200"/>
              <a:gd name="connsiteX242" fmla="*/ 11113373 w 12192000"/>
              <a:gd name="connsiteY242" fmla="*/ 2392739 h 4267200"/>
              <a:gd name="connsiteX243" fmla="*/ 11117197 w 12192000"/>
              <a:gd name="connsiteY243" fmla="*/ 2394358 h 4267200"/>
              <a:gd name="connsiteX244" fmla="*/ 11114299 w 12192000"/>
              <a:gd name="connsiteY244" fmla="*/ 2390555 h 4267200"/>
              <a:gd name="connsiteX245" fmla="*/ 10506276 w 12192000"/>
              <a:gd name="connsiteY245" fmla="*/ 2118977 h 4267200"/>
              <a:gd name="connsiteX246" fmla="*/ 10431542 w 12192000"/>
              <a:gd name="connsiteY246" fmla="*/ 2525128 h 4267200"/>
              <a:gd name="connsiteX247" fmla="*/ 10391375 w 12192000"/>
              <a:gd name="connsiteY247" fmla="*/ 2667145 h 4267200"/>
              <a:gd name="connsiteX248" fmla="*/ 10355047 w 12192000"/>
              <a:gd name="connsiteY248" fmla="*/ 2832031 h 4267200"/>
              <a:gd name="connsiteX249" fmla="*/ 10336080 w 12192000"/>
              <a:gd name="connsiteY249" fmla="*/ 2927011 h 4267200"/>
              <a:gd name="connsiteX250" fmla="*/ 10389394 w 12192000"/>
              <a:gd name="connsiteY250" fmla="*/ 2782834 h 4267200"/>
              <a:gd name="connsiteX251" fmla="*/ 10506276 w 12192000"/>
              <a:gd name="connsiteY251" fmla="*/ 2118977 h 4267200"/>
              <a:gd name="connsiteX252" fmla="*/ 11538179 w 12192000"/>
              <a:gd name="connsiteY252" fmla="*/ 2090376 h 4267200"/>
              <a:gd name="connsiteX253" fmla="*/ 11577479 w 12192000"/>
              <a:gd name="connsiteY253" fmla="*/ 2228695 h 4267200"/>
              <a:gd name="connsiteX254" fmla="*/ 11586754 w 12192000"/>
              <a:gd name="connsiteY254" fmla="*/ 2266098 h 4267200"/>
              <a:gd name="connsiteX255" fmla="*/ 11609011 w 12192000"/>
              <a:gd name="connsiteY255" fmla="*/ 2353427 h 4267200"/>
              <a:gd name="connsiteX256" fmla="*/ 11761579 w 12192000"/>
              <a:gd name="connsiteY256" fmla="*/ 2703223 h 4267200"/>
              <a:gd name="connsiteX257" fmla="*/ 11877711 w 12192000"/>
              <a:gd name="connsiteY257" fmla="*/ 2947465 h 4267200"/>
              <a:gd name="connsiteX258" fmla="*/ 11538179 w 12192000"/>
              <a:gd name="connsiteY258" fmla="*/ 2090376 h 4267200"/>
              <a:gd name="connsiteX259" fmla="*/ 6604735 w 12192000"/>
              <a:gd name="connsiteY259" fmla="*/ 2041381 h 4267200"/>
              <a:gd name="connsiteX260" fmla="*/ 7204487 w 12192000"/>
              <a:gd name="connsiteY260" fmla="*/ 2742112 h 4267200"/>
              <a:gd name="connsiteX261" fmla="*/ 7131592 w 12192000"/>
              <a:gd name="connsiteY261" fmla="*/ 2672096 h 4267200"/>
              <a:gd name="connsiteX262" fmla="*/ 6996344 w 12192000"/>
              <a:gd name="connsiteY262" fmla="*/ 2518310 h 4267200"/>
              <a:gd name="connsiteX263" fmla="*/ 6735495 w 12192000"/>
              <a:gd name="connsiteY263" fmla="*/ 2196890 h 4267200"/>
              <a:gd name="connsiteX264" fmla="*/ 6721901 w 12192000"/>
              <a:gd name="connsiteY264" fmla="*/ 2179274 h 4267200"/>
              <a:gd name="connsiteX265" fmla="*/ 6604735 w 12192000"/>
              <a:gd name="connsiteY265" fmla="*/ 2041381 h 4267200"/>
              <a:gd name="connsiteX266" fmla="*/ 11488421 w 12192000"/>
              <a:gd name="connsiteY266" fmla="*/ 2034549 h 4267200"/>
              <a:gd name="connsiteX267" fmla="*/ 11840356 w 12192000"/>
              <a:gd name="connsiteY267" fmla="*/ 2932293 h 4267200"/>
              <a:gd name="connsiteX268" fmla="*/ 11736331 w 12192000"/>
              <a:gd name="connsiteY268" fmla="*/ 2715710 h 4267200"/>
              <a:gd name="connsiteX269" fmla="*/ 11581560 w 12192000"/>
              <a:gd name="connsiteY269" fmla="*/ 2360474 h 4267200"/>
              <a:gd name="connsiteX270" fmla="*/ 11558442 w 12192000"/>
              <a:gd name="connsiteY270" fmla="*/ 2272139 h 4267200"/>
              <a:gd name="connsiteX271" fmla="*/ 11549169 w 12192000"/>
              <a:gd name="connsiteY271" fmla="*/ 2234734 h 4267200"/>
              <a:gd name="connsiteX272" fmla="*/ 11488421 w 12192000"/>
              <a:gd name="connsiteY272" fmla="*/ 2034549 h 4267200"/>
              <a:gd name="connsiteX273" fmla="*/ 10468916 w 12192000"/>
              <a:gd name="connsiteY273" fmla="*/ 2032338 h 4267200"/>
              <a:gd name="connsiteX274" fmla="*/ 10421480 w 12192000"/>
              <a:gd name="connsiteY274" fmla="*/ 2185446 h 4267200"/>
              <a:gd name="connsiteX275" fmla="*/ 10351264 w 12192000"/>
              <a:gd name="connsiteY275" fmla="*/ 2591574 h 4267200"/>
              <a:gd name="connsiteX276" fmla="*/ 10294485 w 12192000"/>
              <a:gd name="connsiteY276" fmla="*/ 2991809 h 4267200"/>
              <a:gd name="connsiteX277" fmla="*/ 10327850 w 12192000"/>
              <a:gd name="connsiteY277" fmla="*/ 2826310 h 4267200"/>
              <a:gd name="connsiteX278" fmla="*/ 10364099 w 12192000"/>
              <a:gd name="connsiteY278" fmla="*/ 2660098 h 4267200"/>
              <a:gd name="connsiteX279" fmla="*/ 10404725 w 12192000"/>
              <a:gd name="connsiteY279" fmla="*/ 2516991 h 4267200"/>
              <a:gd name="connsiteX280" fmla="*/ 10478071 w 12192000"/>
              <a:gd name="connsiteY280" fmla="*/ 2114122 h 4267200"/>
              <a:gd name="connsiteX281" fmla="*/ 10468916 w 12192000"/>
              <a:gd name="connsiteY281" fmla="*/ 2032338 h 4267200"/>
              <a:gd name="connsiteX282" fmla="*/ 10573132 w 12192000"/>
              <a:gd name="connsiteY282" fmla="*/ 1991479 h 4267200"/>
              <a:gd name="connsiteX283" fmla="*/ 11066880 w 12192000"/>
              <a:gd name="connsiteY283" fmla="*/ 2371770 h 4267200"/>
              <a:gd name="connsiteX284" fmla="*/ 10573132 w 12192000"/>
              <a:gd name="connsiteY284" fmla="*/ 1991479 h 4267200"/>
              <a:gd name="connsiteX285" fmla="*/ 6591670 w 12192000"/>
              <a:gd name="connsiteY285" fmla="*/ 1988277 h 4267200"/>
              <a:gd name="connsiteX286" fmla="*/ 6747349 w 12192000"/>
              <a:gd name="connsiteY286" fmla="*/ 2160069 h 4267200"/>
              <a:gd name="connsiteX287" fmla="*/ 6760943 w 12192000"/>
              <a:gd name="connsiteY287" fmla="*/ 2177686 h 4267200"/>
              <a:gd name="connsiteX288" fmla="*/ 7021065 w 12192000"/>
              <a:gd name="connsiteY288" fmla="*/ 2498102 h 4267200"/>
              <a:gd name="connsiteX289" fmla="*/ 7155223 w 12192000"/>
              <a:gd name="connsiteY289" fmla="*/ 2650386 h 4267200"/>
              <a:gd name="connsiteX290" fmla="*/ 7203167 w 12192000"/>
              <a:gd name="connsiteY290" fmla="*/ 2697288 h 4267200"/>
              <a:gd name="connsiteX291" fmla="*/ 6937703 w 12192000"/>
              <a:gd name="connsiteY291" fmla="*/ 2321981 h 4267200"/>
              <a:gd name="connsiteX292" fmla="*/ 6591670 w 12192000"/>
              <a:gd name="connsiteY292" fmla="*/ 1988277 h 4267200"/>
              <a:gd name="connsiteX293" fmla="*/ 5798671 w 12192000"/>
              <a:gd name="connsiteY293" fmla="*/ 1981601 h 4267200"/>
              <a:gd name="connsiteX294" fmla="*/ 5754709 w 12192000"/>
              <a:gd name="connsiteY294" fmla="*/ 2071454 h 4267200"/>
              <a:gd name="connsiteX295" fmla="*/ 5763044 w 12192000"/>
              <a:gd name="connsiteY295" fmla="*/ 2842206 h 4267200"/>
              <a:gd name="connsiteX296" fmla="*/ 5764974 w 12192000"/>
              <a:gd name="connsiteY296" fmla="*/ 2799609 h 4267200"/>
              <a:gd name="connsiteX297" fmla="*/ 5767665 w 12192000"/>
              <a:gd name="connsiteY297" fmla="*/ 2666409 h 4267200"/>
              <a:gd name="connsiteX298" fmla="*/ 5763055 w 12192000"/>
              <a:gd name="connsiteY298" fmla="*/ 2579705 h 4267200"/>
              <a:gd name="connsiteX299" fmla="*/ 5758079 w 12192000"/>
              <a:gd name="connsiteY299" fmla="*/ 2492508 h 4267200"/>
              <a:gd name="connsiteX300" fmla="*/ 5779325 w 12192000"/>
              <a:gd name="connsiteY300" fmla="*/ 2197069 h 4267200"/>
              <a:gd name="connsiteX301" fmla="*/ 5798671 w 12192000"/>
              <a:gd name="connsiteY301" fmla="*/ 1981601 h 4267200"/>
              <a:gd name="connsiteX302" fmla="*/ 5829202 w 12192000"/>
              <a:gd name="connsiteY302" fmla="*/ 1971679 h 4267200"/>
              <a:gd name="connsiteX303" fmla="*/ 5809558 w 12192000"/>
              <a:gd name="connsiteY303" fmla="*/ 2198043 h 4267200"/>
              <a:gd name="connsiteX304" fmla="*/ 5788653 w 12192000"/>
              <a:gd name="connsiteY304" fmla="*/ 2489430 h 4267200"/>
              <a:gd name="connsiteX305" fmla="*/ 5793439 w 12192000"/>
              <a:gd name="connsiteY305" fmla="*/ 2575235 h 4267200"/>
              <a:gd name="connsiteX306" fmla="*/ 5796837 w 12192000"/>
              <a:gd name="connsiteY306" fmla="*/ 2637633 h 4267200"/>
              <a:gd name="connsiteX307" fmla="*/ 5818614 w 12192000"/>
              <a:gd name="connsiteY307" fmla="*/ 2473055 h 4267200"/>
              <a:gd name="connsiteX308" fmla="*/ 5829202 w 12192000"/>
              <a:gd name="connsiteY308" fmla="*/ 1971679 h 4267200"/>
              <a:gd name="connsiteX309" fmla="*/ 10578769 w 12192000"/>
              <a:gd name="connsiteY309" fmla="*/ 1962963 h 4267200"/>
              <a:gd name="connsiteX310" fmla="*/ 11073823 w 12192000"/>
              <a:gd name="connsiteY310" fmla="*/ 2338658 h 4267200"/>
              <a:gd name="connsiteX311" fmla="*/ 10578769 w 12192000"/>
              <a:gd name="connsiteY311" fmla="*/ 1962963 h 4267200"/>
              <a:gd name="connsiteX312" fmla="*/ 5911389 w 12192000"/>
              <a:gd name="connsiteY312" fmla="*/ 1898371 h 4267200"/>
              <a:gd name="connsiteX313" fmla="*/ 6237627 w 12192000"/>
              <a:gd name="connsiteY313" fmla="*/ 2231921 h 4267200"/>
              <a:gd name="connsiteX314" fmla="*/ 5911389 w 12192000"/>
              <a:gd name="connsiteY314" fmla="*/ 1898371 h 4267200"/>
              <a:gd name="connsiteX315" fmla="*/ 6944437 w 12192000"/>
              <a:gd name="connsiteY315" fmla="*/ 1575402 h 4267200"/>
              <a:gd name="connsiteX316" fmla="*/ 6304730 w 12192000"/>
              <a:gd name="connsiteY316" fmla="*/ 1766654 h 4267200"/>
              <a:gd name="connsiteX317" fmla="*/ 6944437 w 12192000"/>
              <a:gd name="connsiteY317" fmla="*/ 1575402 h 4267200"/>
              <a:gd name="connsiteX318" fmla="*/ 7019523 w 12192000"/>
              <a:gd name="connsiteY318" fmla="*/ 1519450 h 4267200"/>
              <a:gd name="connsiteX319" fmla="*/ 6298091 w 12192000"/>
              <a:gd name="connsiteY319" fmla="*/ 1737122 h 4267200"/>
              <a:gd name="connsiteX320" fmla="*/ 7019523 w 12192000"/>
              <a:gd name="connsiteY320" fmla="*/ 1519450 h 4267200"/>
              <a:gd name="connsiteX321" fmla="*/ 2399523 w 12192000"/>
              <a:gd name="connsiteY321" fmla="*/ 1428234 h 4267200"/>
              <a:gd name="connsiteX322" fmla="*/ 2224982 w 12192000"/>
              <a:gd name="connsiteY322" fmla="*/ 1826201 h 4267200"/>
              <a:gd name="connsiteX323" fmla="*/ 2096099 w 12192000"/>
              <a:gd name="connsiteY323" fmla="*/ 2345900 h 4267200"/>
              <a:gd name="connsiteX324" fmla="*/ 2283317 w 12192000"/>
              <a:gd name="connsiteY324" fmla="*/ 1796925 h 4267200"/>
              <a:gd name="connsiteX325" fmla="*/ 2448558 w 12192000"/>
              <a:gd name="connsiteY325" fmla="*/ 1373435 h 4267200"/>
              <a:gd name="connsiteX326" fmla="*/ 2312521 w 12192000"/>
              <a:gd name="connsiteY326" fmla="*/ 1806140 h 4267200"/>
              <a:gd name="connsiteX327" fmla="*/ 2127533 w 12192000"/>
              <a:gd name="connsiteY327" fmla="*/ 2348380 h 4267200"/>
              <a:gd name="connsiteX328" fmla="*/ 2358080 w 12192000"/>
              <a:gd name="connsiteY328" fmla="*/ 1866134 h 4267200"/>
              <a:gd name="connsiteX329" fmla="*/ 2407436 w 12192000"/>
              <a:gd name="connsiteY329" fmla="*/ 1651070 h 4267200"/>
              <a:gd name="connsiteX330" fmla="*/ 2448558 w 12192000"/>
              <a:gd name="connsiteY330" fmla="*/ 1373435 h 4267200"/>
              <a:gd name="connsiteX331" fmla="*/ 278707 w 12192000"/>
              <a:gd name="connsiteY331" fmla="*/ 1352270 h 4267200"/>
              <a:gd name="connsiteX332" fmla="*/ 321570 w 12192000"/>
              <a:gd name="connsiteY332" fmla="*/ 1861610 h 4267200"/>
              <a:gd name="connsiteX333" fmla="*/ 294281 w 12192000"/>
              <a:gd name="connsiteY333" fmla="*/ 1440658 h 4267200"/>
              <a:gd name="connsiteX334" fmla="*/ 1423821 w 12192000"/>
              <a:gd name="connsiteY334" fmla="*/ 1351958 h 4267200"/>
              <a:gd name="connsiteX335" fmla="*/ 1638521 w 12192000"/>
              <a:gd name="connsiteY335" fmla="*/ 1908470 h 4267200"/>
              <a:gd name="connsiteX336" fmla="*/ 1754199 w 12192000"/>
              <a:gd name="connsiteY336" fmla="*/ 2149284 h 4267200"/>
              <a:gd name="connsiteX337" fmla="*/ 1908359 w 12192000"/>
              <a:gd name="connsiteY337" fmla="*/ 2364988 h 4267200"/>
              <a:gd name="connsiteX338" fmla="*/ 1647661 w 12192000"/>
              <a:gd name="connsiteY338" fmla="*/ 1825945 h 4267200"/>
              <a:gd name="connsiteX339" fmla="*/ 1423821 w 12192000"/>
              <a:gd name="connsiteY339" fmla="*/ 1351958 h 4267200"/>
              <a:gd name="connsiteX340" fmla="*/ 9518298 w 12192000"/>
              <a:gd name="connsiteY340" fmla="*/ 1338235 h 4267200"/>
              <a:gd name="connsiteX341" fmla="*/ 9838009 w 12192000"/>
              <a:gd name="connsiteY341" fmla="*/ 2272553 h 4267200"/>
              <a:gd name="connsiteX342" fmla="*/ 9805906 w 12192000"/>
              <a:gd name="connsiteY342" fmla="*/ 2159819 h 4267200"/>
              <a:gd name="connsiteX343" fmla="*/ 9801623 w 12192000"/>
              <a:gd name="connsiteY343" fmla="*/ 2142555 h 4267200"/>
              <a:gd name="connsiteX344" fmla="*/ 9628671 w 12192000"/>
              <a:gd name="connsiteY344" fmla="*/ 1617375 h 4267200"/>
              <a:gd name="connsiteX345" fmla="*/ 9598299 w 12192000"/>
              <a:gd name="connsiteY345" fmla="*/ 1544643 h 4267200"/>
              <a:gd name="connsiteX346" fmla="*/ 9518298 w 12192000"/>
              <a:gd name="connsiteY346" fmla="*/ 1338235 h 4267200"/>
              <a:gd name="connsiteX347" fmla="*/ 1431890 w 12192000"/>
              <a:gd name="connsiteY347" fmla="*/ 1306475 h 4267200"/>
              <a:gd name="connsiteX348" fmla="*/ 1507597 w 12192000"/>
              <a:gd name="connsiteY348" fmla="*/ 1446132 h 4267200"/>
              <a:gd name="connsiteX349" fmla="*/ 1674586 w 12192000"/>
              <a:gd name="connsiteY349" fmla="*/ 1813832 h 4267200"/>
              <a:gd name="connsiteX350" fmla="*/ 1815950 w 12192000"/>
              <a:gd name="connsiteY350" fmla="*/ 2128564 h 4267200"/>
              <a:gd name="connsiteX351" fmla="*/ 1984242 w 12192000"/>
              <a:gd name="connsiteY351" fmla="*/ 2430829 h 4267200"/>
              <a:gd name="connsiteX352" fmla="*/ 2014023 w 12192000"/>
              <a:gd name="connsiteY352" fmla="*/ 2450995 h 4267200"/>
              <a:gd name="connsiteX353" fmla="*/ 1747337 w 12192000"/>
              <a:gd name="connsiteY353" fmla="*/ 1855264 h 4267200"/>
              <a:gd name="connsiteX354" fmla="*/ 1533749 w 12192000"/>
              <a:gd name="connsiteY354" fmla="*/ 1478656 h 4267200"/>
              <a:gd name="connsiteX355" fmla="*/ 1431890 w 12192000"/>
              <a:gd name="connsiteY355" fmla="*/ 1306475 h 4267200"/>
              <a:gd name="connsiteX356" fmla="*/ 5052692 w 12192000"/>
              <a:gd name="connsiteY356" fmla="*/ 1292994 h 4267200"/>
              <a:gd name="connsiteX357" fmla="*/ 5200661 w 12192000"/>
              <a:gd name="connsiteY357" fmla="*/ 1635186 h 4267200"/>
              <a:gd name="connsiteX358" fmla="*/ 5297138 w 12192000"/>
              <a:gd name="connsiteY358" fmla="*/ 1906351 h 4267200"/>
              <a:gd name="connsiteX359" fmla="*/ 5052692 w 12192000"/>
              <a:gd name="connsiteY359" fmla="*/ 1292994 h 4267200"/>
              <a:gd name="connsiteX360" fmla="*/ 9528078 w 12192000"/>
              <a:gd name="connsiteY360" fmla="*/ 1278636 h 4267200"/>
              <a:gd name="connsiteX361" fmla="*/ 9623946 w 12192000"/>
              <a:gd name="connsiteY361" fmla="*/ 1534260 h 4267200"/>
              <a:gd name="connsiteX362" fmla="*/ 9654858 w 12192000"/>
              <a:gd name="connsiteY362" fmla="*/ 1607218 h 4267200"/>
              <a:gd name="connsiteX363" fmla="*/ 9826304 w 12192000"/>
              <a:gd name="connsiteY363" fmla="*/ 2125320 h 4267200"/>
              <a:gd name="connsiteX364" fmla="*/ 9701198 w 12192000"/>
              <a:gd name="connsiteY364" fmla="*/ 1646797 h 4267200"/>
              <a:gd name="connsiteX365" fmla="*/ 9528078 w 12192000"/>
              <a:gd name="connsiteY365" fmla="*/ 1278636 h 4267200"/>
              <a:gd name="connsiteX366" fmla="*/ 5009948 w 12192000"/>
              <a:gd name="connsiteY366" fmla="*/ 1273619 h 4267200"/>
              <a:gd name="connsiteX367" fmla="*/ 5121777 w 12192000"/>
              <a:gd name="connsiteY367" fmla="*/ 1654213 h 4267200"/>
              <a:gd name="connsiteX368" fmla="*/ 5293545 w 12192000"/>
              <a:gd name="connsiteY368" fmla="*/ 2072247 h 4267200"/>
              <a:gd name="connsiteX369" fmla="*/ 5294042 w 12192000"/>
              <a:gd name="connsiteY369" fmla="*/ 2065019 h 4267200"/>
              <a:gd name="connsiteX370" fmla="*/ 5171936 w 12192000"/>
              <a:gd name="connsiteY370" fmla="*/ 1647613 h 4267200"/>
              <a:gd name="connsiteX371" fmla="*/ 5009948 w 12192000"/>
              <a:gd name="connsiteY371" fmla="*/ 1273619 h 4267200"/>
              <a:gd name="connsiteX372" fmla="*/ 655236 w 12192000"/>
              <a:gd name="connsiteY372" fmla="*/ 1268632 h 4267200"/>
              <a:gd name="connsiteX373" fmla="*/ 839521 w 12192000"/>
              <a:gd name="connsiteY373" fmla="*/ 1685315 h 4267200"/>
              <a:gd name="connsiteX374" fmla="*/ 1109416 w 12192000"/>
              <a:gd name="connsiteY374" fmla="*/ 2061663 h 4267200"/>
              <a:gd name="connsiteX375" fmla="*/ 1298300 w 12192000"/>
              <a:gd name="connsiteY375" fmla="*/ 2247742 h 4267200"/>
              <a:gd name="connsiteX376" fmla="*/ 1125871 w 12192000"/>
              <a:gd name="connsiteY376" fmla="*/ 1989513 h 4267200"/>
              <a:gd name="connsiteX377" fmla="*/ 981574 w 12192000"/>
              <a:gd name="connsiteY377" fmla="*/ 1783157 h 4267200"/>
              <a:gd name="connsiteX378" fmla="*/ 922198 w 12192000"/>
              <a:gd name="connsiteY378" fmla="*/ 1677437 h 4267200"/>
              <a:gd name="connsiteX379" fmla="*/ 869293 w 12192000"/>
              <a:gd name="connsiteY379" fmla="*/ 1583214 h 4267200"/>
              <a:gd name="connsiteX380" fmla="*/ 751431 w 12192000"/>
              <a:gd name="connsiteY380" fmla="*/ 1405731 h 4267200"/>
              <a:gd name="connsiteX381" fmla="*/ 6516292 w 12192000"/>
              <a:gd name="connsiteY381" fmla="*/ 1263064 h 4267200"/>
              <a:gd name="connsiteX382" fmla="*/ 5736320 w 12192000"/>
              <a:gd name="connsiteY382" fmla="*/ 1501803 h 4267200"/>
              <a:gd name="connsiteX383" fmla="*/ 6516292 w 12192000"/>
              <a:gd name="connsiteY383" fmla="*/ 1263064 h 4267200"/>
              <a:gd name="connsiteX384" fmla="*/ 291466 w 12192000"/>
              <a:gd name="connsiteY384" fmla="*/ 1250369 h 4267200"/>
              <a:gd name="connsiteX385" fmla="*/ 323180 w 12192000"/>
              <a:gd name="connsiteY385" fmla="*/ 1435283 h 4267200"/>
              <a:gd name="connsiteX386" fmla="*/ 349381 w 12192000"/>
              <a:gd name="connsiteY386" fmla="*/ 1875041 h 4267200"/>
              <a:gd name="connsiteX387" fmla="*/ 374363 w 12192000"/>
              <a:gd name="connsiteY387" fmla="*/ 1506494 h 4267200"/>
              <a:gd name="connsiteX388" fmla="*/ 302168 w 12192000"/>
              <a:gd name="connsiteY388" fmla="*/ 1274495 h 4267200"/>
              <a:gd name="connsiteX389" fmla="*/ 291466 w 12192000"/>
              <a:gd name="connsiteY389" fmla="*/ 1250369 h 4267200"/>
              <a:gd name="connsiteX390" fmla="*/ 678222 w 12192000"/>
              <a:gd name="connsiteY390" fmla="*/ 1248670 h 4267200"/>
              <a:gd name="connsiteX391" fmla="*/ 775536 w 12192000"/>
              <a:gd name="connsiteY391" fmla="*/ 1388015 h 4267200"/>
              <a:gd name="connsiteX392" fmla="*/ 894529 w 12192000"/>
              <a:gd name="connsiteY392" fmla="*/ 1567739 h 4267200"/>
              <a:gd name="connsiteX393" fmla="*/ 948000 w 12192000"/>
              <a:gd name="connsiteY393" fmla="*/ 1663088 h 4267200"/>
              <a:gd name="connsiteX394" fmla="*/ 1006812 w 12192000"/>
              <a:gd name="connsiteY394" fmla="*/ 1767683 h 4267200"/>
              <a:gd name="connsiteX395" fmla="*/ 1149133 w 12192000"/>
              <a:gd name="connsiteY395" fmla="*/ 1971513 h 4267200"/>
              <a:gd name="connsiteX396" fmla="*/ 1333952 w 12192000"/>
              <a:gd name="connsiteY396" fmla="*/ 2251620 h 4267200"/>
              <a:gd name="connsiteX397" fmla="*/ 1337329 w 12192000"/>
              <a:gd name="connsiteY397" fmla="*/ 2258350 h 4267200"/>
              <a:gd name="connsiteX398" fmla="*/ 1014726 w 12192000"/>
              <a:gd name="connsiteY398" fmla="*/ 1615556 h 4267200"/>
              <a:gd name="connsiteX399" fmla="*/ 678222 w 12192000"/>
              <a:gd name="connsiteY399" fmla="*/ 1248670 h 4267200"/>
              <a:gd name="connsiteX400" fmla="*/ 9441752 w 12192000"/>
              <a:gd name="connsiteY400" fmla="*/ 1245311 h 4267200"/>
              <a:gd name="connsiteX401" fmla="*/ 9278979 w 12192000"/>
              <a:gd name="connsiteY401" fmla="*/ 1406236 h 4267200"/>
              <a:gd name="connsiteX402" fmla="*/ 9235540 w 12192000"/>
              <a:gd name="connsiteY402" fmla="*/ 1546869 h 4267200"/>
              <a:gd name="connsiteX403" fmla="*/ 9264074 w 12192000"/>
              <a:gd name="connsiteY403" fmla="*/ 1557016 h 4267200"/>
              <a:gd name="connsiteX404" fmla="*/ 9441752 w 12192000"/>
              <a:gd name="connsiteY404" fmla="*/ 1245311 h 4267200"/>
              <a:gd name="connsiteX405" fmla="*/ 6691602 w 12192000"/>
              <a:gd name="connsiteY405" fmla="*/ 1140573 h 4267200"/>
              <a:gd name="connsiteX406" fmla="*/ 6571100 w 12192000"/>
              <a:gd name="connsiteY406" fmla="*/ 1183662 h 4267200"/>
              <a:gd name="connsiteX407" fmla="*/ 6241687 w 12192000"/>
              <a:gd name="connsiteY407" fmla="*/ 1257600 h 4267200"/>
              <a:gd name="connsiteX408" fmla="*/ 5693009 w 12192000"/>
              <a:gd name="connsiteY408" fmla="*/ 1478256 h 4267200"/>
              <a:gd name="connsiteX409" fmla="*/ 6548420 w 12192000"/>
              <a:gd name="connsiteY409" fmla="*/ 1214599 h 4267200"/>
              <a:gd name="connsiteX410" fmla="*/ 6605473 w 12192000"/>
              <a:gd name="connsiteY410" fmla="*/ 1184686 h 4267200"/>
              <a:gd name="connsiteX411" fmla="*/ 6691602 w 12192000"/>
              <a:gd name="connsiteY411" fmla="*/ 1140573 h 4267200"/>
              <a:gd name="connsiteX412" fmla="*/ 4002475 w 12192000"/>
              <a:gd name="connsiteY412" fmla="*/ 1037802 h 4267200"/>
              <a:gd name="connsiteX413" fmla="*/ 4000324 w 12192000"/>
              <a:gd name="connsiteY413" fmla="*/ 1039362 h 4267200"/>
              <a:gd name="connsiteX414" fmla="*/ 4002862 w 12192000"/>
              <a:gd name="connsiteY414" fmla="*/ 1042866 h 4267200"/>
              <a:gd name="connsiteX415" fmla="*/ 4002475 w 12192000"/>
              <a:gd name="connsiteY415" fmla="*/ 1037802 h 4267200"/>
              <a:gd name="connsiteX416" fmla="*/ 506322 w 12192000"/>
              <a:gd name="connsiteY416" fmla="*/ 1020997 h 4267200"/>
              <a:gd name="connsiteX417" fmla="*/ 533068 w 12192000"/>
              <a:gd name="connsiteY417" fmla="*/ 1029409 h 4267200"/>
              <a:gd name="connsiteX418" fmla="*/ 1232525 w 12192000"/>
              <a:gd name="connsiteY418" fmla="*/ 1804675 h 4267200"/>
              <a:gd name="connsiteX419" fmla="*/ 1388858 w 12192000"/>
              <a:gd name="connsiteY419" fmla="*/ 2368011 h 4267200"/>
              <a:gd name="connsiteX420" fmla="*/ 1384098 w 12192000"/>
              <a:gd name="connsiteY420" fmla="*/ 2378125 h 4267200"/>
              <a:gd name="connsiteX421" fmla="*/ 1425393 w 12192000"/>
              <a:gd name="connsiteY421" fmla="*/ 2589124 h 4267200"/>
              <a:gd name="connsiteX422" fmla="*/ 1424001 w 12192000"/>
              <a:gd name="connsiteY422" fmla="*/ 2597541 h 4267200"/>
              <a:gd name="connsiteX423" fmla="*/ 2152729 w 12192000"/>
              <a:gd name="connsiteY423" fmla="*/ 2864487 h 4267200"/>
              <a:gd name="connsiteX424" fmla="*/ 2020609 w 12192000"/>
              <a:gd name="connsiteY424" fmla="*/ 2539671 h 4267200"/>
              <a:gd name="connsiteX425" fmla="*/ 2018920 w 12192000"/>
              <a:gd name="connsiteY425" fmla="*/ 2536309 h 4267200"/>
              <a:gd name="connsiteX426" fmla="*/ 1342441 w 12192000"/>
              <a:gd name="connsiteY426" fmla="*/ 1173017 h 4267200"/>
              <a:gd name="connsiteX427" fmla="*/ 1367925 w 12192000"/>
              <a:gd name="connsiteY427" fmla="*/ 1135648 h 4267200"/>
              <a:gd name="connsiteX428" fmla="*/ 1771401 w 12192000"/>
              <a:gd name="connsiteY428" fmla="*/ 1806673 h 4267200"/>
              <a:gd name="connsiteX429" fmla="*/ 1972385 w 12192000"/>
              <a:gd name="connsiteY429" fmla="*/ 2198735 h 4267200"/>
              <a:gd name="connsiteX430" fmla="*/ 2040892 w 12192000"/>
              <a:gd name="connsiteY430" fmla="*/ 2405205 h 4267200"/>
              <a:gd name="connsiteX431" fmla="*/ 2131689 w 12192000"/>
              <a:gd name="connsiteY431" fmla="*/ 1936926 h 4267200"/>
              <a:gd name="connsiteX432" fmla="*/ 2454820 w 12192000"/>
              <a:gd name="connsiteY432" fmla="*/ 1248808 h 4267200"/>
              <a:gd name="connsiteX433" fmla="*/ 2492512 w 12192000"/>
              <a:gd name="connsiteY433" fmla="*/ 1302920 h 4267200"/>
              <a:gd name="connsiteX434" fmla="*/ 2081216 w 12192000"/>
              <a:gd name="connsiteY434" fmla="*/ 2527513 h 4267200"/>
              <a:gd name="connsiteX435" fmla="*/ 2081211 w 12192000"/>
              <a:gd name="connsiteY435" fmla="*/ 2528916 h 4267200"/>
              <a:gd name="connsiteX436" fmla="*/ 2199067 w 12192000"/>
              <a:gd name="connsiteY436" fmla="*/ 2884061 h 4267200"/>
              <a:gd name="connsiteX437" fmla="*/ 3192586 w 12192000"/>
              <a:gd name="connsiteY437" fmla="*/ 3411496 h 4267200"/>
              <a:gd name="connsiteX438" fmla="*/ 3182620 w 12192000"/>
              <a:gd name="connsiteY438" fmla="*/ 3483279 h 4267200"/>
              <a:gd name="connsiteX439" fmla="*/ 2435119 w 12192000"/>
              <a:gd name="connsiteY439" fmla="*/ 3080173 h 4267200"/>
              <a:gd name="connsiteX440" fmla="*/ 2410152 w 12192000"/>
              <a:gd name="connsiteY440" fmla="*/ 3063751 h 4267200"/>
              <a:gd name="connsiteX441" fmla="*/ 2408099 w 12192000"/>
              <a:gd name="connsiteY441" fmla="*/ 3064403 h 4267200"/>
              <a:gd name="connsiteX442" fmla="*/ 2407218 w 12192000"/>
              <a:gd name="connsiteY442" fmla="*/ 3070324 h 4267200"/>
              <a:gd name="connsiteX443" fmla="*/ 2380138 w 12192000"/>
              <a:gd name="connsiteY443" fmla="*/ 3099341 h 4267200"/>
              <a:gd name="connsiteX444" fmla="*/ 1765923 w 12192000"/>
              <a:gd name="connsiteY444" fmla="*/ 3581043 h 4267200"/>
              <a:gd name="connsiteX445" fmla="*/ 1702258 w 12192000"/>
              <a:gd name="connsiteY445" fmla="*/ 3612286 h 4267200"/>
              <a:gd name="connsiteX446" fmla="*/ 1538370 w 12192000"/>
              <a:gd name="connsiteY446" fmla="*/ 3811804 h 4267200"/>
              <a:gd name="connsiteX447" fmla="*/ 1325720 w 12192000"/>
              <a:gd name="connsiteY447" fmla="*/ 4125411 h 4267200"/>
              <a:gd name="connsiteX448" fmla="*/ 1206279 w 12192000"/>
              <a:gd name="connsiteY448" fmla="*/ 4267200 h 4267200"/>
              <a:gd name="connsiteX449" fmla="*/ 1115040 w 12192000"/>
              <a:gd name="connsiteY449" fmla="*/ 4267200 h 4267200"/>
              <a:gd name="connsiteX450" fmla="*/ 1258195 w 12192000"/>
              <a:gd name="connsiteY450" fmla="*/ 4099624 h 4267200"/>
              <a:gd name="connsiteX451" fmla="*/ 1423113 w 12192000"/>
              <a:gd name="connsiteY451" fmla="*/ 3874565 h 4267200"/>
              <a:gd name="connsiteX452" fmla="*/ 1260565 w 12192000"/>
              <a:gd name="connsiteY452" fmla="*/ 4031982 h 4267200"/>
              <a:gd name="connsiteX453" fmla="*/ 1073327 w 12192000"/>
              <a:gd name="connsiteY453" fmla="*/ 4218727 h 4267200"/>
              <a:gd name="connsiteX454" fmla="*/ 1032294 w 12192000"/>
              <a:gd name="connsiteY454" fmla="*/ 4267200 h 4267200"/>
              <a:gd name="connsiteX455" fmla="*/ 993830 w 12192000"/>
              <a:gd name="connsiteY455" fmla="*/ 4267200 h 4267200"/>
              <a:gd name="connsiteX456" fmla="*/ 1051860 w 12192000"/>
              <a:gd name="connsiteY456" fmla="*/ 4198693 h 4267200"/>
              <a:gd name="connsiteX457" fmla="*/ 1240607 w 12192000"/>
              <a:gd name="connsiteY457" fmla="*/ 4010401 h 4267200"/>
              <a:gd name="connsiteX458" fmla="*/ 1310106 w 12192000"/>
              <a:gd name="connsiteY458" fmla="*/ 3943217 h 4267200"/>
              <a:gd name="connsiteX459" fmla="*/ 952103 w 12192000"/>
              <a:gd name="connsiteY459" fmla="*/ 4265972 h 4267200"/>
              <a:gd name="connsiteX460" fmla="*/ 951207 w 12192000"/>
              <a:gd name="connsiteY460" fmla="*/ 4267200 h 4267200"/>
              <a:gd name="connsiteX461" fmla="*/ 862760 w 12192000"/>
              <a:gd name="connsiteY461" fmla="*/ 4267200 h 4267200"/>
              <a:gd name="connsiteX462" fmla="*/ 909145 w 12192000"/>
              <a:gd name="connsiteY462" fmla="*/ 4199225 h 4267200"/>
              <a:gd name="connsiteX463" fmla="*/ 1214067 w 12192000"/>
              <a:gd name="connsiteY463" fmla="*/ 3908561 h 4267200"/>
              <a:gd name="connsiteX464" fmla="*/ 640967 w 12192000"/>
              <a:gd name="connsiteY464" fmla="*/ 4105601 h 4267200"/>
              <a:gd name="connsiteX465" fmla="*/ 372807 w 12192000"/>
              <a:gd name="connsiteY465" fmla="*/ 4243651 h 4267200"/>
              <a:gd name="connsiteX466" fmla="*/ 332830 w 12192000"/>
              <a:gd name="connsiteY466" fmla="*/ 4267200 h 4267200"/>
              <a:gd name="connsiteX467" fmla="*/ 168301 w 12192000"/>
              <a:gd name="connsiteY467" fmla="*/ 4267200 h 4267200"/>
              <a:gd name="connsiteX468" fmla="*/ 278002 w 12192000"/>
              <a:gd name="connsiteY468" fmla="*/ 4201399 h 4267200"/>
              <a:gd name="connsiteX469" fmla="*/ 527241 w 12192000"/>
              <a:gd name="connsiteY469" fmla="*/ 4065078 h 4267200"/>
              <a:gd name="connsiteX470" fmla="*/ 1510397 w 12192000"/>
              <a:gd name="connsiteY470" fmla="*/ 3684705 h 4267200"/>
              <a:gd name="connsiteX471" fmla="*/ 1146550 w 12192000"/>
              <a:gd name="connsiteY471" fmla="*/ 3802012 h 4267200"/>
              <a:gd name="connsiteX472" fmla="*/ 698834 w 12192000"/>
              <a:gd name="connsiteY472" fmla="*/ 3952272 h 4267200"/>
              <a:gd name="connsiteX473" fmla="*/ 192528 w 12192000"/>
              <a:gd name="connsiteY473" fmla="*/ 4236299 h 4267200"/>
              <a:gd name="connsiteX474" fmla="*/ 148586 w 12192000"/>
              <a:gd name="connsiteY474" fmla="*/ 4267200 h 4267200"/>
              <a:gd name="connsiteX475" fmla="*/ 98116 w 12192000"/>
              <a:gd name="connsiteY475" fmla="*/ 4267200 h 4267200"/>
              <a:gd name="connsiteX476" fmla="*/ 169669 w 12192000"/>
              <a:gd name="connsiteY476" fmla="*/ 4216852 h 4267200"/>
              <a:gd name="connsiteX477" fmla="*/ 687572 w 12192000"/>
              <a:gd name="connsiteY477" fmla="*/ 3925629 h 4267200"/>
              <a:gd name="connsiteX478" fmla="*/ 1138365 w 12192000"/>
              <a:gd name="connsiteY478" fmla="*/ 3774515 h 4267200"/>
              <a:gd name="connsiteX479" fmla="*/ 1505579 w 12192000"/>
              <a:gd name="connsiteY479" fmla="*/ 3655526 h 4267200"/>
              <a:gd name="connsiteX480" fmla="*/ 1313114 w 12192000"/>
              <a:gd name="connsiteY480" fmla="*/ 3655216 h 4267200"/>
              <a:gd name="connsiteX481" fmla="*/ 1109304 w 12192000"/>
              <a:gd name="connsiteY481" fmla="*/ 3669030 h 4267200"/>
              <a:gd name="connsiteX482" fmla="*/ 258951 w 12192000"/>
              <a:gd name="connsiteY482" fmla="*/ 4111994 h 4267200"/>
              <a:gd name="connsiteX483" fmla="*/ 80807 w 12192000"/>
              <a:gd name="connsiteY483" fmla="*/ 4267200 h 4267200"/>
              <a:gd name="connsiteX484" fmla="*/ 0 w 12192000"/>
              <a:gd name="connsiteY484" fmla="*/ 4267200 h 4267200"/>
              <a:gd name="connsiteX485" fmla="*/ 0 w 12192000"/>
              <a:gd name="connsiteY485" fmla="*/ 4233763 h 4267200"/>
              <a:gd name="connsiteX486" fmla="*/ 36881 w 12192000"/>
              <a:gd name="connsiteY486" fmla="*/ 4200118 h 4267200"/>
              <a:gd name="connsiteX487" fmla="*/ 910534 w 12192000"/>
              <a:gd name="connsiteY487" fmla="*/ 3629753 h 4267200"/>
              <a:gd name="connsiteX488" fmla="*/ 1578717 w 12192000"/>
              <a:gd name="connsiteY488" fmla="*/ 3575982 h 4267200"/>
              <a:gd name="connsiteX489" fmla="*/ 2338780 w 12192000"/>
              <a:gd name="connsiteY489" fmla="*/ 3033725 h 4267200"/>
              <a:gd name="connsiteX490" fmla="*/ 1807991 w 12192000"/>
              <a:gd name="connsiteY490" fmla="*/ 2807184 h 4267200"/>
              <a:gd name="connsiteX491" fmla="*/ 1416358 w 12192000"/>
              <a:gd name="connsiteY491" fmla="*/ 3112571 h 4267200"/>
              <a:gd name="connsiteX492" fmla="*/ 939066 w 12192000"/>
              <a:gd name="connsiteY492" fmla="*/ 3378798 h 4267200"/>
              <a:gd name="connsiteX493" fmla="*/ 115099 w 12192000"/>
              <a:gd name="connsiteY493" fmla="*/ 3607650 h 4267200"/>
              <a:gd name="connsiteX494" fmla="*/ 97284 w 12192000"/>
              <a:gd name="connsiteY494" fmla="*/ 3520393 h 4267200"/>
              <a:gd name="connsiteX495" fmla="*/ 922050 w 12192000"/>
              <a:gd name="connsiteY495" fmla="*/ 3074867 h 4267200"/>
              <a:gd name="connsiteX496" fmla="*/ 1405265 w 12192000"/>
              <a:gd name="connsiteY496" fmla="*/ 3016319 h 4267200"/>
              <a:gd name="connsiteX497" fmla="*/ 1407512 w 12192000"/>
              <a:gd name="connsiteY497" fmla="*/ 3018001 h 4267200"/>
              <a:gd name="connsiteX498" fmla="*/ 1726266 w 12192000"/>
              <a:gd name="connsiteY498" fmla="*/ 2777274 h 4267200"/>
              <a:gd name="connsiteX499" fmla="*/ 625390 w 12192000"/>
              <a:gd name="connsiteY499" fmla="*/ 2514541 h 4267200"/>
              <a:gd name="connsiteX500" fmla="*/ 619799 w 12192000"/>
              <a:gd name="connsiteY500" fmla="*/ 2527180 h 4267200"/>
              <a:gd name="connsiteX501" fmla="*/ 310030 w 12192000"/>
              <a:gd name="connsiteY501" fmla="*/ 2771818 h 4267200"/>
              <a:gd name="connsiteX502" fmla="*/ 173877 w 12192000"/>
              <a:gd name="connsiteY502" fmla="*/ 2937056 h 4267200"/>
              <a:gd name="connsiteX503" fmla="*/ 77889 w 12192000"/>
              <a:gd name="connsiteY503" fmla="*/ 3138440 h 4267200"/>
              <a:gd name="connsiteX504" fmla="*/ 0 w 12192000"/>
              <a:gd name="connsiteY504" fmla="*/ 3271395 h 4267200"/>
              <a:gd name="connsiteX505" fmla="*/ 0 w 12192000"/>
              <a:gd name="connsiteY505" fmla="*/ 3153002 h 4267200"/>
              <a:gd name="connsiteX506" fmla="*/ 2386 w 12192000"/>
              <a:gd name="connsiteY506" fmla="*/ 3149203 h 4267200"/>
              <a:gd name="connsiteX507" fmla="*/ 89753 w 12192000"/>
              <a:gd name="connsiteY507" fmla="*/ 2987702 h 4267200"/>
              <a:gd name="connsiteX508" fmla="*/ 76869 w 12192000"/>
              <a:gd name="connsiteY508" fmla="*/ 3005404 h 4267200"/>
              <a:gd name="connsiteX509" fmla="*/ 32049 w 12192000"/>
              <a:gd name="connsiteY509" fmla="*/ 3065814 h 4267200"/>
              <a:gd name="connsiteX510" fmla="*/ 0 w 12192000"/>
              <a:gd name="connsiteY510" fmla="*/ 3108744 h 4267200"/>
              <a:gd name="connsiteX511" fmla="*/ 0 w 12192000"/>
              <a:gd name="connsiteY511" fmla="*/ 3058059 h 4267200"/>
              <a:gd name="connsiteX512" fmla="*/ 7610 w 12192000"/>
              <a:gd name="connsiteY512" fmla="*/ 3047889 h 4267200"/>
              <a:gd name="connsiteX513" fmla="*/ 52419 w 12192000"/>
              <a:gd name="connsiteY513" fmla="*/ 2987479 h 4267200"/>
              <a:gd name="connsiteX514" fmla="*/ 59142 w 12192000"/>
              <a:gd name="connsiteY514" fmla="*/ 2978488 h 4267200"/>
              <a:gd name="connsiteX515" fmla="*/ 0 w 12192000"/>
              <a:gd name="connsiteY515" fmla="*/ 3015334 h 4267200"/>
              <a:gd name="connsiteX516" fmla="*/ 0 w 12192000"/>
              <a:gd name="connsiteY516" fmla="*/ 2914286 h 4267200"/>
              <a:gd name="connsiteX517" fmla="*/ 36383 w 12192000"/>
              <a:gd name="connsiteY517" fmla="*/ 2901128 h 4267200"/>
              <a:gd name="connsiteX518" fmla="*/ 156329 w 12192000"/>
              <a:gd name="connsiteY518" fmla="*/ 2840533 h 4267200"/>
              <a:gd name="connsiteX519" fmla="*/ 358355 w 12192000"/>
              <a:gd name="connsiteY519" fmla="*/ 2620471 h 4267200"/>
              <a:gd name="connsiteX520" fmla="*/ 510577 w 12192000"/>
              <a:gd name="connsiteY520" fmla="*/ 2501244 h 4267200"/>
              <a:gd name="connsiteX521" fmla="*/ 211967 w 12192000"/>
              <a:gd name="connsiteY521" fmla="*/ 2479171 h 4267200"/>
              <a:gd name="connsiteX522" fmla="*/ 0 w 12192000"/>
              <a:gd name="connsiteY522" fmla="*/ 2476398 h 4267200"/>
              <a:gd name="connsiteX523" fmla="*/ 0 w 12192000"/>
              <a:gd name="connsiteY523" fmla="*/ 2389189 h 4267200"/>
              <a:gd name="connsiteX524" fmla="*/ 103062 w 12192000"/>
              <a:gd name="connsiteY524" fmla="*/ 2389518 h 4267200"/>
              <a:gd name="connsiteX525" fmla="*/ 510734 w 12192000"/>
              <a:gd name="connsiteY525" fmla="*/ 2416201 h 4267200"/>
              <a:gd name="connsiteX526" fmla="*/ 279257 w 12192000"/>
              <a:gd name="connsiteY526" fmla="*/ 2092102 h 4267200"/>
              <a:gd name="connsiteX527" fmla="*/ 65265 w 12192000"/>
              <a:gd name="connsiteY527" fmla="*/ 2006049 h 4267200"/>
              <a:gd name="connsiteX528" fmla="*/ 0 w 12192000"/>
              <a:gd name="connsiteY528" fmla="*/ 1982532 h 4267200"/>
              <a:gd name="connsiteX529" fmla="*/ 0 w 12192000"/>
              <a:gd name="connsiteY529" fmla="*/ 1912789 h 4267200"/>
              <a:gd name="connsiteX530" fmla="*/ 97460 w 12192000"/>
              <a:gd name="connsiteY530" fmla="*/ 1953725 h 4267200"/>
              <a:gd name="connsiteX531" fmla="*/ 221272 w 12192000"/>
              <a:gd name="connsiteY531" fmla="*/ 1980766 h 4267200"/>
              <a:gd name="connsiteX532" fmla="*/ 116765 w 12192000"/>
              <a:gd name="connsiteY532" fmla="*/ 1911033 h 4267200"/>
              <a:gd name="connsiteX533" fmla="*/ 16405 w 12192000"/>
              <a:gd name="connsiteY533" fmla="*/ 1803412 h 4267200"/>
              <a:gd name="connsiteX534" fmla="*/ 0 w 12192000"/>
              <a:gd name="connsiteY534" fmla="*/ 1784777 h 4267200"/>
              <a:gd name="connsiteX535" fmla="*/ 0 w 12192000"/>
              <a:gd name="connsiteY535" fmla="*/ 1740082 h 4267200"/>
              <a:gd name="connsiteX536" fmla="*/ 39394 w 12192000"/>
              <a:gd name="connsiteY536" fmla="*/ 1784856 h 4267200"/>
              <a:gd name="connsiteX537" fmla="*/ 135813 w 12192000"/>
              <a:gd name="connsiteY537" fmla="*/ 1888838 h 4267200"/>
              <a:gd name="connsiteX538" fmla="*/ 242575 w 12192000"/>
              <a:gd name="connsiteY538" fmla="*/ 1958841 h 4267200"/>
              <a:gd name="connsiteX539" fmla="*/ 82197 w 12192000"/>
              <a:gd name="connsiteY539" fmla="*/ 1754826 h 4267200"/>
              <a:gd name="connsiteX540" fmla="*/ 0 w 12192000"/>
              <a:gd name="connsiteY540" fmla="*/ 1679650 h 4267200"/>
              <a:gd name="connsiteX541" fmla="*/ 0 w 12192000"/>
              <a:gd name="connsiteY541" fmla="*/ 1602463 h 4267200"/>
              <a:gd name="connsiteX542" fmla="*/ 84689 w 12192000"/>
              <a:gd name="connsiteY542" fmla="*/ 1677442 h 4267200"/>
              <a:gd name="connsiteX543" fmla="*/ 298437 w 12192000"/>
              <a:gd name="connsiteY543" fmla="*/ 1968019 h 4267200"/>
              <a:gd name="connsiteX544" fmla="*/ 227269 w 12192000"/>
              <a:gd name="connsiteY544" fmla="*/ 1114064 h 4267200"/>
              <a:gd name="connsiteX545" fmla="*/ 248003 w 12192000"/>
              <a:gd name="connsiteY545" fmla="*/ 1089613 h 4267200"/>
              <a:gd name="connsiteX546" fmla="*/ 427020 w 12192000"/>
              <a:gd name="connsiteY546" fmla="*/ 1619803 h 4267200"/>
              <a:gd name="connsiteX547" fmla="*/ 340345 w 12192000"/>
              <a:gd name="connsiteY547" fmla="*/ 2027739 h 4267200"/>
              <a:gd name="connsiteX548" fmla="*/ 360865 w 12192000"/>
              <a:gd name="connsiteY548" fmla="*/ 2044827 h 4267200"/>
              <a:gd name="connsiteX549" fmla="*/ 560414 w 12192000"/>
              <a:gd name="connsiteY549" fmla="*/ 2421457 h 4267200"/>
              <a:gd name="connsiteX550" fmla="*/ 1359703 w 12192000"/>
              <a:gd name="connsiteY550" fmla="*/ 2578554 h 4267200"/>
              <a:gd name="connsiteX551" fmla="*/ 1359422 w 12192000"/>
              <a:gd name="connsiteY551" fmla="*/ 2577994 h 4267200"/>
              <a:gd name="connsiteX552" fmla="*/ 828701 w 12192000"/>
              <a:gd name="connsiteY552" fmla="*/ 1839520 h 4267200"/>
              <a:gd name="connsiteX553" fmla="*/ 494427 w 12192000"/>
              <a:gd name="connsiteY553" fmla="*/ 1092333 h 4267200"/>
              <a:gd name="connsiteX554" fmla="*/ 506322 w 12192000"/>
              <a:gd name="connsiteY554" fmla="*/ 1020997 h 4267200"/>
              <a:gd name="connsiteX555" fmla="*/ 4570198 w 12192000"/>
              <a:gd name="connsiteY555" fmla="*/ 978081 h 4267200"/>
              <a:gd name="connsiteX556" fmla="*/ 4523691 w 12192000"/>
              <a:gd name="connsiteY556" fmla="*/ 1127776 h 4267200"/>
              <a:gd name="connsiteX557" fmla="*/ 4509875 w 12192000"/>
              <a:gd name="connsiteY557" fmla="*/ 1167552 h 4267200"/>
              <a:gd name="connsiteX558" fmla="*/ 4478168 w 12192000"/>
              <a:gd name="connsiteY558" fmla="*/ 1260735 h 4267200"/>
              <a:gd name="connsiteX559" fmla="*/ 4409309 w 12192000"/>
              <a:gd name="connsiteY559" fmla="*/ 1666996 h 4267200"/>
              <a:gd name="connsiteX560" fmla="*/ 4370031 w 12192000"/>
              <a:gd name="connsiteY560" fmla="*/ 1955666 h 4267200"/>
              <a:gd name="connsiteX561" fmla="*/ 4570198 w 12192000"/>
              <a:gd name="connsiteY561" fmla="*/ 978081 h 4267200"/>
              <a:gd name="connsiteX562" fmla="*/ 12149131 w 12192000"/>
              <a:gd name="connsiteY562" fmla="*/ 959050 h 4267200"/>
              <a:gd name="connsiteX563" fmla="*/ 12105664 w 12192000"/>
              <a:gd name="connsiteY563" fmla="*/ 1006960 h 4267200"/>
              <a:gd name="connsiteX564" fmla="*/ 11883102 w 12192000"/>
              <a:gd name="connsiteY564" fmla="*/ 1184424 h 4267200"/>
              <a:gd name="connsiteX565" fmla="*/ 11665174 w 12192000"/>
              <a:gd name="connsiteY565" fmla="*/ 1317493 h 4267200"/>
              <a:gd name="connsiteX566" fmla="*/ 11590337 w 12192000"/>
              <a:gd name="connsiteY566" fmla="*/ 1348256 h 4267200"/>
              <a:gd name="connsiteX567" fmla="*/ 11492588 w 12192000"/>
              <a:gd name="connsiteY567" fmla="*/ 1390573 h 4267200"/>
              <a:gd name="connsiteX568" fmla="*/ 11888865 w 12192000"/>
              <a:gd name="connsiteY568" fmla="*/ 1220988 h 4267200"/>
              <a:gd name="connsiteX569" fmla="*/ 12149131 w 12192000"/>
              <a:gd name="connsiteY569" fmla="*/ 959050 h 4267200"/>
              <a:gd name="connsiteX570" fmla="*/ 4557898 w 12192000"/>
              <a:gd name="connsiteY570" fmla="*/ 900011 h 4267200"/>
              <a:gd name="connsiteX571" fmla="*/ 4344840 w 12192000"/>
              <a:gd name="connsiteY571" fmla="*/ 1922038 h 4267200"/>
              <a:gd name="connsiteX572" fmla="*/ 4378710 w 12192000"/>
              <a:gd name="connsiteY572" fmla="*/ 1665516 h 4267200"/>
              <a:gd name="connsiteX573" fmla="*/ 4448798 w 12192000"/>
              <a:gd name="connsiteY573" fmla="*/ 1253024 h 4267200"/>
              <a:gd name="connsiteX574" fmla="*/ 4480315 w 12192000"/>
              <a:gd name="connsiteY574" fmla="*/ 1158454 h 4267200"/>
              <a:gd name="connsiteX575" fmla="*/ 4494133 w 12192000"/>
              <a:gd name="connsiteY575" fmla="*/ 1118676 h 4267200"/>
              <a:gd name="connsiteX576" fmla="*/ 4557898 w 12192000"/>
              <a:gd name="connsiteY576" fmla="*/ 900011 h 4267200"/>
              <a:gd name="connsiteX577" fmla="*/ 5870151 w 12192000"/>
              <a:gd name="connsiteY577" fmla="*/ 898890 h 4267200"/>
              <a:gd name="connsiteX578" fmla="*/ 5861335 w 12192000"/>
              <a:gd name="connsiteY578" fmla="*/ 899177 h 4267200"/>
              <a:gd name="connsiteX579" fmla="*/ 5843702 w 12192000"/>
              <a:gd name="connsiteY579" fmla="*/ 899748 h 4267200"/>
              <a:gd name="connsiteX580" fmla="*/ 5651107 w 12192000"/>
              <a:gd name="connsiteY580" fmla="*/ 920306 h 4267200"/>
              <a:gd name="connsiteX581" fmla="*/ 5459407 w 12192000"/>
              <a:gd name="connsiteY581" fmla="*/ 940975 h 4267200"/>
              <a:gd name="connsiteX582" fmla="*/ 5374846 w 12192000"/>
              <a:gd name="connsiteY582" fmla="*/ 941988 h 4267200"/>
              <a:gd name="connsiteX583" fmla="*/ 5256105 w 12192000"/>
              <a:gd name="connsiteY583" fmla="*/ 945632 h 4267200"/>
              <a:gd name="connsiteX584" fmla="*/ 5107071 w 12192000"/>
              <a:gd name="connsiteY584" fmla="*/ 969720 h 4267200"/>
              <a:gd name="connsiteX585" fmla="*/ 4998681 w 12192000"/>
              <a:gd name="connsiteY585" fmla="*/ 988771 h 4267200"/>
              <a:gd name="connsiteX586" fmla="*/ 5870151 w 12192000"/>
              <a:gd name="connsiteY586" fmla="*/ 898890 h 4267200"/>
              <a:gd name="connsiteX587" fmla="*/ 12190084 w 12192000"/>
              <a:gd name="connsiteY587" fmla="*/ 854709 h 4267200"/>
              <a:gd name="connsiteX588" fmla="*/ 12162947 w 12192000"/>
              <a:gd name="connsiteY588" fmla="*/ 879275 h 4267200"/>
              <a:gd name="connsiteX589" fmla="*/ 11721478 w 12192000"/>
              <a:gd name="connsiteY589" fmla="*/ 1216434 h 4267200"/>
              <a:gd name="connsiteX590" fmla="*/ 11680712 w 12192000"/>
              <a:gd name="connsiteY590" fmla="*/ 1239730 h 4267200"/>
              <a:gd name="connsiteX591" fmla="*/ 11505347 w 12192000"/>
              <a:gd name="connsiteY591" fmla="*/ 1352837 h 4267200"/>
              <a:gd name="connsiteX592" fmla="*/ 11580962 w 12192000"/>
              <a:gd name="connsiteY592" fmla="*/ 1321759 h 4267200"/>
              <a:gd name="connsiteX593" fmla="*/ 11654234 w 12192000"/>
              <a:gd name="connsiteY593" fmla="*/ 1291618 h 4267200"/>
              <a:gd name="connsiteX594" fmla="*/ 11867274 w 12192000"/>
              <a:gd name="connsiteY594" fmla="*/ 1160983 h 4267200"/>
              <a:gd name="connsiteX595" fmla="*/ 12086035 w 12192000"/>
              <a:gd name="connsiteY595" fmla="*/ 986418 h 4267200"/>
              <a:gd name="connsiteX596" fmla="*/ 12190084 w 12192000"/>
              <a:gd name="connsiteY596" fmla="*/ 854709 h 4267200"/>
              <a:gd name="connsiteX597" fmla="*/ 5504425 w 12192000"/>
              <a:gd name="connsiteY597" fmla="*/ 848067 h 4267200"/>
              <a:gd name="connsiteX598" fmla="*/ 4968849 w 12192000"/>
              <a:gd name="connsiteY598" fmla="*/ 962318 h 4267200"/>
              <a:gd name="connsiteX599" fmla="*/ 5104039 w 12192000"/>
              <a:gd name="connsiteY599" fmla="*/ 940634 h 4267200"/>
              <a:gd name="connsiteX600" fmla="*/ 5256311 w 12192000"/>
              <a:gd name="connsiteY600" fmla="*/ 916490 h 4267200"/>
              <a:gd name="connsiteX601" fmla="*/ 5377381 w 12192000"/>
              <a:gd name="connsiteY601" fmla="*/ 912671 h 4267200"/>
              <a:gd name="connsiteX602" fmla="*/ 5460148 w 12192000"/>
              <a:gd name="connsiteY602" fmla="*/ 911442 h 4267200"/>
              <a:gd name="connsiteX603" fmla="*/ 5648971 w 12192000"/>
              <a:gd name="connsiteY603" fmla="*/ 891331 h 4267200"/>
              <a:gd name="connsiteX604" fmla="*/ 5844807 w 12192000"/>
              <a:gd name="connsiteY604" fmla="*/ 870718 h 4267200"/>
              <a:gd name="connsiteX605" fmla="*/ 5862975 w 12192000"/>
              <a:gd name="connsiteY605" fmla="*/ 869756 h 4267200"/>
              <a:gd name="connsiteX606" fmla="*/ 5920887 w 12192000"/>
              <a:gd name="connsiteY606" fmla="*/ 865929 h 4267200"/>
              <a:gd name="connsiteX607" fmla="*/ 5504425 w 12192000"/>
              <a:gd name="connsiteY607" fmla="*/ 848067 h 4267200"/>
              <a:gd name="connsiteX608" fmla="*/ 8924104 w 12192000"/>
              <a:gd name="connsiteY608" fmla="*/ 777000 h 4267200"/>
              <a:gd name="connsiteX609" fmla="*/ 8921999 w 12192000"/>
              <a:gd name="connsiteY609" fmla="*/ 794136 h 4267200"/>
              <a:gd name="connsiteX610" fmla="*/ 8916066 w 12192000"/>
              <a:gd name="connsiteY610" fmla="*/ 843129 h 4267200"/>
              <a:gd name="connsiteX611" fmla="*/ 8909852 w 12192000"/>
              <a:gd name="connsiteY611" fmla="*/ 1005313 h 4267200"/>
              <a:gd name="connsiteX612" fmla="*/ 8936982 w 12192000"/>
              <a:gd name="connsiteY612" fmla="*/ 1614896 h 4267200"/>
              <a:gd name="connsiteX613" fmla="*/ 8939706 w 12192000"/>
              <a:gd name="connsiteY613" fmla="*/ 1632791 h 4267200"/>
              <a:gd name="connsiteX614" fmla="*/ 8946691 w 12192000"/>
              <a:gd name="connsiteY614" fmla="*/ 1680170 h 4267200"/>
              <a:gd name="connsiteX615" fmla="*/ 8947643 w 12192000"/>
              <a:gd name="connsiteY615" fmla="*/ 1649028 h 4267200"/>
              <a:gd name="connsiteX616" fmla="*/ 8931687 w 12192000"/>
              <a:gd name="connsiteY616" fmla="*/ 871628 h 4267200"/>
              <a:gd name="connsiteX617" fmla="*/ 8929804 w 12192000"/>
              <a:gd name="connsiteY617" fmla="*/ 850229 h 4267200"/>
              <a:gd name="connsiteX618" fmla="*/ 8924104 w 12192000"/>
              <a:gd name="connsiteY618" fmla="*/ 777000 h 4267200"/>
              <a:gd name="connsiteX619" fmla="*/ 8951219 w 12192000"/>
              <a:gd name="connsiteY619" fmla="*/ 764662 h 4267200"/>
              <a:gd name="connsiteX620" fmla="*/ 8957270 w 12192000"/>
              <a:gd name="connsiteY620" fmla="*/ 847698 h 4267200"/>
              <a:gd name="connsiteX621" fmla="*/ 8959153 w 12192000"/>
              <a:gd name="connsiteY621" fmla="*/ 869097 h 4267200"/>
              <a:gd name="connsiteX622" fmla="*/ 8976081 w 12192000"/>
              <a:gd name="connsiteY622" fmla="*/ 1619865 h 4267200"/>
              <a:gd name="connsiteX623" fmla="*/ 8951219 w 12192000"/>
              <a:gd name="connsiteY623" fmla="*/ 764662 h 4267200"/>
              <a:gd name="connsiteX624" fmla="*/ 8898081 w 12192000"/>
              <a:gd name="connsiteY624" fmla="*/ 630137 h 4267200"/>
              <a:gd name="connsiteX625" fmla="*/ 8910095 w 12192000"/>
              <a:gd name="connsiteY625" fmla="*/ 1626691 h 4267200"/>
              <a:gd name="connsiteX626" fmla="*/ 8908822 w 12192000"/>
              <a:gd name="connsiteY626" fmla="*/ 1619067 h 4267200"/>
              <a:gd name="connsiteX627" fmla="*/ 8881669 w 12192000"/>
              <a:gd name="connsiteY627" fmla="*/ 1004967 h 4267200"/>
              <a:gd name="connsiteX628" fmla="*/ 8888265 w 12192000"/>
              <a:gd name="connsiteY628" fmla="*/ 840369 h 4267200"/>
              <a:gd name="connsiteX629" fmla="*/ 8894429 w 12192000"/>
              <a:gd name="connsiteY629" fmla="*/ 790831 h 4267200"/>
              <a:gd name="connsiteX630" fmla="*/ 8898081 w 12192000"/>
              <a:gd name="connsiteY630" fmla="*/ 630137 h 4267200"/>
              <a:gd name="connsiteX631" fmla="*/ 11491396 w 12192000"/>
              <a:gd name="connsiteY631" fmla="*/ 623931 h 4267200"/>
              <a:gd name="connsiteX632" fmla="*/ 11413329 w 12192000"/>
              <a:gd name="connsiteY632" fmla="*/ 662344 h 4267200"/>
              <a:gd name="connsiteX633" fmla="*/ 10966547 w 12192000"/>
              <a:gd name="connsiteY633" fmla="*/ 818916 h 4267200"/>
              <a:gd name="connsiteX634" fmla="*/ 10498883 w 12192000"/>
              <a:gd name="connsiteY634" fmla="*/ 1111507 h 4267200"/>
              <a:gd name="connsiteX635" fmla="*/ 10671292 w 12192000"/>
              <a:gd name="connsiteY635" fmla="*/ 1035777 h 4267200"/>
              <a:gd name="connsiteX636" fmla="*/ 10685894 w 12192000"/>
              <a:gd name="connsiteY636" fmla="*/ 1027151 h 4267200"/>
              <a:gd name="connsiteX637" fmla="*/ 11104337 w 12192000"/>
              <a:gd name="connsiteY637" fmla="*/ 817377 h 4267200"/>
              <a:gd name="connsiteX638" fmla="*/ 11491396 w 12192000"/>
              <a:gd name="connsiteY638" fmla="*/ 623931 h 4267200"/>
              <a:gd name="connsiteX639" fmla="*/ 10779304 w 12192000"/>
              <a:gd name="connsiteY639" fmla="*/ 584486 h 4267200"/>
              <a:gd name="connsiteX640" fmla="*/ 10658378 w 12192000"/>
              <a:gd name="connsiteY640" fmla="*/ 772788 h 4267200"/>
              <a:gd name="connsiteX641" fmla="*/ 10475581 w 12192000"/>
              <a:gd name="connsiteY641" fmla="*/ 1070739 h 4267200"/>
              <a:gd name="connsiteX642" fmla="*/ 10735178 w 12192000"/>
              <a:gd name="connsiteY642" fmla="*/ 693281 h 4267200"/>
              <a:gd name="connsiteX643" fmla="*/ 10132488 w 12192000"/>
              <a:gd name="connsiteY643" fmla="*/ 518596 h 4267200"/>
              <a:gd name="connsiteX644" fmla="*/ 9879465 w 12192000"/>
              <a:gd name="connsiteY644" fmla="*/ 567273 h 4267200"/>
              <a:gd name="connsiteX645" fmla="*/ 9364243 w 12192000"/>
              <a:gd name="connsiteY645" fmla="*/ 809468 h 4267200"/>
              <a:gd name="connsiteX646" fmla="*/ 9366655 w 12192000"/>
              <a:gd name="connsiteY646" fmla="*/ 809848 h 4267200"/>
              <a:gd name="connsiteX647" fmla="*/ 9914233 w 12192000"/>
              <a:gd name="connsiteY647" fmla="*/ 596159 h 4267200"/>
              <a:gd name="connsiteX648" fmla="*/ 10264524 w 12192000"/>
              <a:gd name="connsiteY648" fmla="*/ 501747 h 4267200"/>
              <a:gd name="connsiteX649" fmla="*/ 9922837 w 12192000"/>
              <a:gd name="connsiteY649" fmla="*/ 622979 h 4267200"/>
              <a:gd name="connsiteX650" fmla="*/ 9416908 w 12192000"/>
              <a:gd name="connsiteY650" fmla="*/ 818889 h 4267200"/>
              <a:gd name="connsiteX651" fmla="*/ 9418234 w 12192000"/>
              <a:gd name="connsiteY651" fmla="*/ 818810 h 4267200"/>
              <a:gd name="connsiteX652" fmla="*/ 10264524 w 12192000"/>
              <a:gd name="connsiteY652" fmla="*/ 501747 h 4267200"/>
              <a:gd name="connsiteX653" fmla="*/ 10802699 w 12192000"/>
              <a:gd name="connsiteY653" fmla="*/ 488163 h 4267200"/>
              <a:gd name="connsiteX654" fmla="*/ 10618739 w 12192000"/>
              <a:gd name="connsiteY654" fmla="*/ 734118 h 4267200"/>
              <a:gd name="connsiteX655" fmla="*/ 10604580 w 12192000"/>
              <a:gd name="connsiteY655" fmla="*/ 753877 h 4267200"/>
              <a:gd name="connsiteX656" fmla="*/ 10529643 w 12192000"/>
              <a:gd name="connsiteY656" fmla="*/ 867004 h 4267200"/>
              <a:gd name="connsiteX657" fmla="*/ 10462194 w 12192000"/>
              <a:gd name="connsiteY657" fmla="*/ 1035452 h 4267200"/>
              <a:gd name="connsiteX658" fmla="*/ 10635117 w 12192000"/>
              <a:gd name="connsiteY658" fmla="*/ 757788 h 4267200"/>
              <a:gd name="connsiteX659" fmla="*/ 10802699 w 12192000"/>
              <a:gd name="connsiteY659" fmla="*/ 488163 h 4267200"/>
              <a:gd name="connsiteX660" fmla="*/ 10359107 w 12192000"/>
              <a:gd name="connsiteY660" fmla="*/ 485136 h 4267200"/>
              <a:gd name="connsiteX661" fmla="*/ 9515108 w 12192000"/>
              <a:gd name="connsiteY661" fmla="*/ 825701 h 4267200"/>
              <a:gd name="connsiteX662" fmla="*/ 10359107 w 12192000"/>
              <a:gd name="connsiteY662" fmla="*/ 485136 h 4267200"/>
              <a:gd name="connsiteX663" fmla="*/ 11886089 w 12192000"/>
              <a:gd name="connsiteY663" fmla="*/ 483936 h 4267200"/>
              <a:gd name="connsiteX664" fmla="*/ 11622890 w 12192000"/>
              <a:gd name="connsiteY664" fmla="*/ 661575 h 4267200"/>
              <a:gd name="connsiteX665" fmla="*/ 11038640 w 12192000"/>
              <a:gd name="connsiteY665" fmla="*/ 996875 h 4267200"/>
              <a:gd name="connsiteX666" fmla="*/ 10561310 w 12192000"/>
              <a:gd name="connsiteY666" fmla="*/ 1145020 h 4267200"/>
              <a:gd name="connsiteX667" fmla="*/ 10675127 w 12192000"/>
              <a:gd name="connsiteY667" fmla="*/ 1163586 h 4267200"/>
              <a:gd name="connsiteX668" fmla="*/ 11120351 w 12192000"/>
              <a:gd name="connsiteY668" fmla="*/ 990907 h 4267200"/>
              <a:gd name="connsiteX669" fmla="*/ 11648506 w 12192000"/>
              <a:gd name="connsiteY669" fmla="*/ 680145 h 4267200"/>
              <a:gd name="connsiteX670" fmla="*/ 11886089 w 12192000"/>
              <a:gd name="connsiteY670" fmla="*/ 483936 h 4267200"/>
              <a:gd name="connsiteX671" fmla="*/ 3607114 w 12192000"/>
              <a:gd name="connsiteY671" fmla="*/ 467441 h 4267200"/>
              <a:gd name="connsiteX672" fmla="*/ 3296242 w 12192000"/>
              <a:gd name="connsiteY672" fmla="*/ 807991 h 4267200"/>
              <a:gd name="connsiteX673" fmla="*/ 3174674 w 12192000"/>
              <a:gd name="connsiteY673" fmla="*/ 919759 h 4267200"/>
              <a:gd name="connsiteX674" fmla="*/ 3042978 w 12192000"/>
              <a:gd name="connsiteY674" fmla="*/ 1054894 h 4267200"/>
              <a:gd name="connsiteX675" fmla="*/ 2968914 w 12192000"/>
              <a:gd name="connsiteY675" fmla="*/ 1133756 h 4267200"/>
              <a:gd name="connsiteX676" fmla="*/ 3103823 w 12192000"/>
              <a:gd name="connsiteY676" fmla="*/ 1026814 h 4267200"/>
              <a:gd name="connsiteX677" fmla="*/ 3607114 w 12192000"/>
              <a:gd name="connsiteY677" fmla="*/ 467441 h 4267200"/>
              <a:gd name="connsiteX678" fmla="*/ 10784544 w 12192000"/>
              <a:gd name="connsiteY678" fmla="*/ 465669 h 4267200"/>
              <a:gd name="connsiteX679" fmla="*/ 10426419 w 12192000"/>
              <a:gd name="connsiteY679" fmla="*/ 1062158 h 4267200"/>
              <a:gd name="connsiteX680" fmla="*/ 10471732 w 12192000"/>
              <a:gd name="connsiteY680" fmla="*/ 921679 h 4267200"/>
              <a:gd name="connsiteX681" fmla="*/ 10504824 w 12192000"/>
              <a:gd name="connsiteY681" fmla="*/ 852631 h 4267200"/>
              <a:gd name="connsiteX682" fmla="*/ 10582237 w 12192000"/>
              <a:gd name="connsiteY682" fmla="*/ 736692 h 4267200"/>
              <a:gd name="connsiteX683" fmla="*/ 10596401 w 12192000"/>
              <a:gd name="connsiteY683" fmla="*/ 716935 h 4267200"/>
              <a:gd name="connsiteX684" fmla="*/ 10784544 w 12192000"/>
              <a:gd name="connsiteY684" fmla="*/ 465669 h 4267200"/>
              <a:gd name="connsiteX685" fmla="*/ 11916494 w 12192000"/>
              <a:gd name="connsiteY685" fmla="*/ 422768 h 4267200"/>
              <a:gd name="connsiteX686" fmla="*/ 11703185 w 12192000"/>
              <a:gd name="connsiteY686" fmla="*/ 528178 h 4267200"/>
              <a:gd name="connsiteX687" fmla="*/ 11680755 w 12192000"/>
              <a:gd name="connsiteY687" fmla="*/ 543149 h 4267200"/>
              <a:gd name="connsiteX688" fmla="*/ 11116818 w 12192000"/>
              <a:gd name="connsiteY688" fmla="*/ 842623 h 4267200"/>
              <a:gd name="connsiteX689" fmla="*/ 10700164 w 12192000"/>
              <a:gd name="connsiteY689" fmla="*/ 1051220 h 4267200"/>
              <a:gd name="connsiteX690" fmla="*/ 10685570 w 12192000"/>
              <a:gd name="connsiteY690" fmla="*/ 1059849 h 4267200"/>
              <a:gd name="connsiteX691" fmla="*/ 10584288 w 12192000"/>
              <a:gd name="connsiteY691" fmla="*/ 1113543 h 4267200"/>
              <a:gd name="connsiteX692" fmla="*/ 11026698 w 12192000"/>
              <a:gd name="connsiteY692" fmla="*/ 971858 h 4267200"/>
              <a:gd name="connsiteX693" fmla="*/ 11607604 w 12192000"/>
              <a:gd name="connsiteY693" fmla="*/ 638368 h 4267200"/>
              <a:gd name="connsiteX694" fmla="*/ 11919452 w 12192000"/>
              <a:gd name="connsiteY694" fmla="*/ 423380 h 4267200"/>
              <a:gd name="connsiteX695" fmla="*/ 11916494 w 12192000"/>
              <a:gd name="connsiteY695" fmla="*/ 422768 h 4267200"/>
              <a:gd name="connsiteX696" fmla="*/ 8148168 w 12192000"/>
              <a:gd name="connsiteY696" fmla="*/ 416949 h 4267200"/>
              <a:gd name="connsiteX697" fmla="*/ 7862052 w 12192000"/>
              <a:gd name="connsiteY697" fmla="*/ 694330 h 4267200"/>
              <a:gd name="connsiteX698" fmla="*/ 7808002 w 12192000"/>
              <a:gd name="connsiteY698" fmla="*/ 759654 h 4267200"/>
              <a:gd name="connsiteX699" fmla="*/ 8295299 w 12192000"/>
              <a:gd name="connsiteY699" fmla="*/ 416143 h 4267200"/>
              <a:gd name="connsiteX700" fmla="*/ 8309124 w 12192000"/>
              <a:gd name="connsiteY700" fmla="*/ 534021 h 4267200"/>
              <a:gd name="connsiteX701" fmla="*/ 8293154 w 12192000"/>
              <a:gd name="connsiteY701" fmla="*/ 672115 h 4267200"/>
              <a:gd name="connsiteX702" fmla="*/ 8279099 w 12192000"/>
              <a:gd name="connsiteY702" fmla="*/ 769176 h 4267200"/>
              <a:gd name="connsiteX703" fmla="*/ 8309186 w 12192000"/>
              <a:gd name="connsiteY703" fmla="*/ 1060039 h 4267200"/>
              <a:gd name="connsiteX704" fmla="*/ 8410512 w 12192000"/>
              <a:gd name="connsiteY704" fmla="*/ 1511108 h 4267200"/>
              <a:gd name="connsiteX705" fmla="*/ 8351657 w 12192000"/>
              <a:gd name="connsiteY705" fmla="*/ 521768 h 4267200"/>
              <a:gd name="connsiteX706" fmla="*/ 8295299 w 12192000"/>
              <a:gd name="connsiteY706" fmla="*/ 416143 h 4267200"/>
              <a:gd name="connsiteX707" fmla="*/ 8266483 w 12192000"/>
              <a:gd name="connsiteY707" fmla="*/ 414244 h 4267200"/>
              <a:gd name="connsiteX708" fmla="*/ 8343425 w 12192000"/>
              <a:gd name="connsiteY708" fmla="*/ 1357811 h 4267200"/>
              <a:gd name="connsiteX709" fmla="*/ 8282114 w 12192000"/>
              <a:gd name="connsiteY709" fmla="*/ 1064671 h 4267200"/>
              <a:gd name="connsiteX710" fmla="*/ 8251298 w 12192000"/>
              <a:gd name="connsiteY710" fmla="*/ 766414 h 4267200"/>
              <a:gd name="connsiteX711" fmla="*/ 8265729 w 12192000"/>
              <a:gd name="connsiteY711" fmla="*/ 666939 h 4267200"/>
              <a:gd name="connsiteX712" fmla="*/ 8281494 w 12192000"/>
              <a:gd name="connsiteY712" fmla="*/ 533909 h 4267200"/>
              <a:gd name="connsiteX713" fmla="*/ 8266483 w 12192000"/>
              <a:gd name="connsiteY713" fmla="*/ 414244 h 4267200"/>
              <a:gd name="connsiteX714" fmla="*/ 8140802 w 12192000"/>
              <a:gd name="connsiteY714" fmla="*/ 388720 h 4267200"/>
              <a:gd name="connsiteX715" fmla="*/ 7860379 w 12192000"/>
              <a:gd name="connsiteY715" fmla="*/ 596411 h 4267200"/>
              <a:gd name="connsiteX716" fmla="*/ 7737688 w 12192000"/>
              <a:gd name="connsiteY716" fmla="*/ 790400 h 4267200"/>
              <a:gd name="connsiteX717" fmla="*/ 7726885 w 12192000"/>
              <a:gd name="connsiteY717" fmla="*/ 812869 h 4267200"/>
              <a:gd name="connsiteX718" fmla="*/ 7840490 w 12192000"/>
              <a:gd name="connsiteY718" fmla="*/ 676832 h 4267200"/>
              <a:gd name="connsiteX719" fmla="*/ 8140802 w 12192000"/>
              <a:gd name="connsiteY719" fmla="*/ 388720 h 4267200"/>
              <a:gd name="connsiteX720" fmla="*/ 3744487 w 12192000"/>
              <a:gd name="connsiteY720" fmla="*/ 383136 h 4267200"/>
              <a:gd name="connsiteX721" fmla="*/ 3970213 w 12192000"/>
              <a:gd name="connsiteY721" fmla="*/ 995559 h 4267200"/>
              <a:gd name="connsiteX722" fmla="*/ 3744487 w 12192000"/>
              <a:gd name="connsiteY722" fmla="*/ 383136 h 4267200"/>
              <a:gd name="connsiteX723" fmla="*/ 3624562 w 12192000"/>
              <a:gd name="connsiteY723" fmla="*/ 367041 h 4267200"/>
              <a:gd name="connsiteX724" fmla="*/ 3489712 w 12192000"/>
              <a:gd name="connsiteY724" fmla="*/ 485386 h 4267200"/>
              <a:gd name="connsiteX725" fmla="*/ 3182994 w 12192000"/>
              <a:gd name="connsiteY725" fmla="*/ 828265 h 4267200"/>
              <a:gd name="connsiteX726" fmla="*/ 2892114 w 12192000"/>
              <a:gd name="connsiteY726" fmla="*/ 1172635 h 4267200"/>
              <a:gd name="connsiteX727" fmla="*/ 3021459 w 12192000"/>
              <a:gd name="connsiteY727" fmla="*/ 1035385 h 4267200"/>
              <a:gd name="connsiteX728" fmla="*/ 3153873 w 12192000"/>
              <a:gd name="connsiteY728" fmla="*/ 898971 h 4267200"/>
              <a:gd name="connsiteX729" fmla="*/ 3276511 w 12192000"/>
              <a:gd name="connsiteY729" fmla="*/ 786423 h 4267200"/>
              <a:gd name="connsiteX730" fmla="*/ 3584154 w 12192000"/>
              <a:gd name="connsiteY730" fmla="*/ 448218 h 4267200"/>
              <a:gd name="connsiteX731" fmla="*/ 3624562 w 12192000"/>
              <a:gd name="connsiteY731" fmla="*/ 367041 h 4267200"/>
              <a:gd name="connsiteX732" fmla="*/ 3766672 w 12192000"/>
              <a:gd name="connsiteY732" fmla="*/ 359429 h 4267200"/>
              <a:gd name="connsiteX733" fmla="*/ 3996338 w 12192000"/>
              <a:gd name="connsiteY733" fmla="*/ 968237 h 4267200"/>
              <a:gd name="connsiteX734" fmla="*/ 3766672 w 12192000"/>
              <a:gd name="connsiteY734" fmla="*/ 359429 h 4267200"/>
              <a:gd name="connsiteX735" fmla="*/ 5805386 w 12192000"/>
              <a:gd name="connsiteY735" fmla="*/ 239240 h 4267200"/>
              <a:gd name="connsiteX736" fmla="*/ 5736947 w 12192000"/>
              <a:gd name="connsiteY736" fmla="*/ 261367 h 4267200"/>
              <a:gd name="connsiteX737" fmla="*/ 5427012 w 12192000"/>
              <a:gd name="connsiteY737" fmla="*/ 311272 h 4267200"/>
              <a:gd name="connsiteX738" fmla="*/ 5147818 w 12192000"/>
              <a:gd name="connsiteY738" fmla="*/ 322112 h 4267200"/>
              <a:gd name="connsiteX739" fmla="*/ 5060854 w 12192000"/>
              <a:gd name="connsiteY739" fmla="*/ 311882 h 4267200"/>
              <a:gd name="connsiteX740" fmla="*/ 4945989 w 12192000"/>
              <a:gd name="connsiteY740" fmla="*/ 300516 h 4267200"/>
              <a:gd name="connsiteX741" fmla="*/ 5410479 w 12192000"/>
              <a:gd name="connsiteY741" fmla="*/ 348434 h 4267200"/>
              <a:gd name="connsiteX742" fmla="*/ 5805386 w 12192000"/>
              <a:gd name="connsiteY742" fmla="*/ 239240 h 4267200"/>
              <a:gd name="connsiteX743" fmla="*/ 5905192 w 12192000"/>
              <a:gd name="connsiteY743" fmla="*/ 163079 h 4267200"/>
              <a:gd name="connsiteX744" fmla="*/ 5865655 w 12192000"/>
              <a:gd name="connsiteY744" fmla="*/ 171901 h 4267200"/>
              <a:gd name="connsiteX745" fmla="*/ 5259740 w 12192000"/>
              <a:gd name="connsiteY745" fmla="*/ 257013 h 4267200"/>
              <a:gd name="connsiteX746" fmla="*/ 5208466 w 12192000"/>
              <a:gd name="connsiteY746" fmla="*/ 257550 h 4267200"/>
              <a:gd name="connsiteX747" fmla="*/ 4980204 w 12192000"/>
              <a:gd name="connsiteY747" fmla="*/ 271903 h 4267200"/>
              <a:gd name="connsiteX748" fmla="*/ 5068068 w 12192000"/>
              <a:gd name="connsiteY748" fmla="*/ 282244 h 4267200"/>
              <a:gd name="connsiteX749" fmla="*/ 5153231 w 12192000"/>
              <a:gd name="connsiteY749" fmla="*/ 292240 h 4267200"/>
              <a:gd name="connsiteX750" fmla="*/ 5426491 w 12192000"/>
              <a:gd name="connsiteY750" fmla="*/ 281128 h 4267200"/>
              <a:gd name="connsiteX751" fmla="*/ 5731212 w 12192000"/>
              <a:gd name="connsiteY751" fmla="*/ 231951 h 4267200"/>
              <a:gd name="connsiteX752" fmla="*/ 5905192 w 12192000"/>
              <a:gd name="connsiteY752" fmla="*/ 163079 h 4267200"/>
              <a:gd name="connsiteX753" fmla="*/ 5944437 w 12192000"/>
              <a:gd name="connsiteY753" fmla="*/ 113829 h 4267200"/>
              <a:gd name="connsiteX754" fmla="*/ 5825032 w 12192000"/>
              <a:gd name="connsiteY754" fmla="*/ 146405 h 4267200"/>
              <a:gd name="connsiteX755" fmla="*/ 4955599 w 12192000"/>
              <a:gd name="connsiteY755" fmla="*/ 247008 h 4267200"/>
              <a:gd name="connsiteX756" fmla="*/ 5210104 w 12192000"/>
              <a:gd name="connsiteY756" fmla="*/ 228123 h 4267200"/>
              <a:gd name="connsiteX757" fmla="*/ 5261015 w 12192000"/>
              <a:gd name="connsiteY757" fmla="*/ 227087 h 4267200"/>
              <a:gd name="connsiteX758" fmla="*/ 5861181 w 12192000"/>
              <a:gd name="connsiteY758" fmla="*/ 143093 h 4267200"/>
              <a:gd name="connsiteX759" fmla="*/ 5961252 w 12192000"/>
              <a:gd name="connsiteY759" fmla="*/ 114820 h 4267200"/>
              <a:gd name="connsiteX760" fmla="*/ 5944437 w 12192000"/>
              <a:gd name="connsiteY760" fmla="*/ 113829 h 4267200"/>
              <a:gd name="connsiteX761" fmla="*/ 9095810 w 12192000"/>
              <a:gd name="connsiteY761" fmla="*/ 0 h 4267200"/>
              <a:gd name="connsiteX762" fmla="*/ 9215999 w 12192000"/>
              <a:gd name="connsiteY762" fmla="*/ 0 h 4267200"/>
              <a:gd name="connsiteX763" fmla="*/ 9250991 w 12192000"/>
              <a:gd name="connsiteY763" fmla="*/ 17650 h 4267200"/>
              <a:gd name="connsiteX764" fmla="*/ 9551793 w 12192000"/>
              <a:gd name="connsiteY764" fmla="*/ 69947 h 4267200"/>
              <a:gd name="connsiteX765" fmla="*/ 10211701 w 12192000"/>
              <a:gd name="connsiteY765" fmla="*/ 15192 h 4267200"/>
              <a:gd name="connsiteX766" fmla="*/ 9665014 w 12192000"/>
              <a:gd name="connsiteY766" fmla="*/ 41266 h 4267200"/>
              <a:gd name="connsiteX767" fmla="*/ 9382567 w 12192000"/>
              <a:gd name="connsiteY767" fmla="*/ 18583 h 4267200"/>
              <a:gd name="connsiteX768" fmla="*/ 9283159 w 12192000"/>
              <a:gd name="connsiteY768" fmla="*/ 0 h 4267200"/>
              <a:gd name="connsiteX769" fmla="*/ 9469266 w 12192000"/>
              <a:gd name="connsiteY769" fmla="*/ 0 h 4267200"/>
              <a:gd name="connsiteX770" fmla="*/ 9504117 w 12192000"/>
              <a:gd name="connsiteY770" fmla="*/ 4274 h 4267200"/>
              <a:gd name="connsiteX771" fmla="*/ 9667223 w 12192000"/>
              <a:gd name="connsiteY771" fmla="*/ 13232 h 4267200"/>
              <a:gd name="connsiteX772" fmla="*/ 9887703 w 12192000"/>
              <a:gd name="connsiteY772" fmla="*/ 12601 h 4267200"/>
              <a:gd name="connsiteX773" fmla="*/ 10088930 w 12192000"/>
              <a:gd name="connsiteY773" fmla="*/ 0 h 4267200"/>
              <a:gd name="connsiteX774" fmla="*/ 10544171 w 12192000"/>
              <a:gd name="connsiteY774" fmla="*/ 0 h 4267200"/>
              <a:gd name="connsiteX775" fmla="*/ 10392396 w 12192000"/>
              <a:gd name="connsiteY775" fmla="*/ 36772 h 4267200"/>
              <a:gd name="connsiteX776" fmla="*/ 9413803 w 12192000"/>
              <a:gd name="connsiteY776" fmla="*/ 131277 h 4267200"/>
              <a:gd name="connsiteX777" fmla="*/ 9174626 w 12192000"/>
              <a:gd name="connsiteY777" fmla="*/ 44983 h 4267200"/>
              <a:gd name="connsiteX778" fmla="*/ 8474998 w 12192000"/>
              <a:gd name="connsiteY778" fmla="*/ 0 h 4267200"/>
              <a:gd name="connsiteX779" fmla="*/ 8573502 w 12192000"/>
              <a:gd name="connsiteY779" fmla="*/ 0 h 4267200"/>
              <a:gd name="connsiteX780" fmla="*/ 8659539 w 12192000"/>
              <a:gd name="connsiteY780" fmla="*/ 117664 h 4267200"/>
              <a:gd name="connsiteX781" fmla="*/ 9248507 w 12192000"/>
              <a:gd name="connsiteY781" fmla="*/ 743734 h 4267200"/>
              <a:gd name="connsiteX782" fmla="*/ 9309457 w 12192000"/>
              <a:gd name="connsiteY782" fmla="*/ 795932 h 4267200"/>
              <a:gd name="connsiteX783" fmla="*/ 9785496 w 12192000"/>
              <a:gd name="connsiteY783" fmla="*/ 530713 h 4267200"/>
              <a:gd name="connsiteX784" fmla="*/ 10482828 w 12192000"/>
              <a:gd name="connsiteY784" fmla="*/ 399738 h 4267200"/>
              <a:gd name="connsiteX785" fmla="*/ 10468382 w 12192000"/>
              <a:gd name="connsiteY785" fmla="*/ 461219 h 4267200"/>
              <a:gd name="connsiteX786" fmla="*/ 9430790 w 12192000"/>
              <a:gd name="connsiteY786" fmla="*/ 895589 h 4267200"/>
              <a:gd name="connsiteX787" fmla="*/ 10019780 w 12192000"/>
              <a:gd name="connsiteY787" fmla="*/ 1298815 h 4267200"/>
              <a:gd name="connsiteX788" fmla="*/ 10372218 w 12192000"/>
              <a:gd name="connsiteY788" fmla="*/ 1146081 h 4267200"/>
              <a:gd name="connsiteX789" fmla="*/ 10896429 w 12192000"/>
              <a:gd name="connsiteY789" fmla="*/ 310883 h 4267200"/>
              <a:gd name="connsiteX790" fmla="*/ 10919735 w 12192000"/>
              <a:gd name="connsiteY790" fmla="*/ 318176 h 4267200"/>
              <a:gd name="connsiteX791" fmla="*/ 10637064 w 12192000"/>
              <a:gd name="connsiteY791" fmla="*/ 935661 h 4267200"/>
              <a:gd name="connsiteX792" fmla="*/ 10516995 w 12192000"/>
              <a:gd name="connsiteY792" fmla="*/ 1070245 h 4267200"/>
              <a:gd name="connsiteX793" fmla="*/ 10868835 w 12192000"/>
              <a:gd name="connsiteY793" fmla="*/ 815534 h 4267200"/>
              <a:gd name="connsiteX794" fmla="*/ 11704547 w 12192000"/>
              <a:gd name="connsiteY794" fmla="*/ 465665 h 4267200"/>
              <a:gd name="connsiteX795" fmla="*/ 12033562 w 12192000"/>
              <a:gd name="connsiteY795" fmla="*/ 350012 h 4267200"/>
              <a:gd name="connsiteX796" fmla="*/ 12025537 w 12192000"/>
              <a:gd name="connsiteY796" fmla="*/ 382666 h 4267200"/>
              <a:gd name="connsiteX797" fmla="*/ 11088649 w 12192000"/>
              <a:gd name="connsiteY797" fmla="*/ 1056676 h 4267200"/>
              <a:gd name="connsiteX798" fmla="*/ 10561600 w 12192000"/>
              <a:gd name="connsiteY798" fmla="*/ 1229477 h 4267200"/>
              <a:gd name="connsiteX799" fmla="*/ 10280797 w 12192000"/>
              <a:gd name="connsiteY799" fmla="*/ 1263181 h 4267200"/>
              <a:gd name="connsiteX800" fmla="*/ 10083376 w 12192000"/>
              <a:gd name="connsiteY800" fmla="*/ 1334114 h 4267200"/>
              <a:gd name="connsiteX801" fmla="*/ 10832582 w 12192000"/>
              <a:gd name="connsiteY801" fmla="*/ 1687356 h 4267200"/>
              <a:gd name="connsiteX802" fmla="*/ 10839263 w 12192000"/>
              <a:gd name="connsiteY802" fmla="*/ 1683743 h 4267200"/>
              <a:gd name="connsiteX803" fmla="*/ 11350910 w 12192000"/>
              <a:gd name="connsiteY803" fmla="*/ 1443899 h 4267200"/>
              <a:gd name="connsiteX804" fmla="*/ 11360346 w 12192000"/>
              <a:gd name="connsiteY804" fmla="*/ 1429225 h 4267200"/>
              <a:gd name="connsiteX805" fmla="*/ 12167580 w 12192000"/>
              <a:gd name="connsiteY805" fmla="*/ 789523 h 4267200"/>
              <a:gd name="connsiteX806" fmla="*/ 12192000 w 12192000"/>
              <a:gd name="connsiteY806" fmla="*/ 769876 h 4267200"/>
              <a:gd name="connsiteX807" fmla="*/ 12192000 w 12192000"/>
              <a:gd name="connsiteY807" fmla="*/ 802845 h 4267200"/>
              <a:gd name="connsiteX808" fmla="*/ 12173558 w 12192000"/>
              <a:gd name="connsiteY808" fmla="*/ 821317 h 4267200"/>
              <a:gd name="connsiteX809" fmla="*/ 12117398 w 12192000"/>
              <a:gd name="connsiteY809" fmla="*/ 877374 h 4267200"/>
              <a:gd name="connsiteX810" fmla="*/ 11472926 w 12192000"/>
              <a:gd name="connsiteY810" fmla="*/ 1344259 h 4267200"/>
              <a:gd name="connsiteX811" fmla="*/ 11666978 w 12192000"/>
              <a:gd name="connsiteY811" fmla="*/ 1215889 h 4267200"/>
              <a:gd name="connsiteX812" fmla="*/ 11707200 w 12192000"/>
              <a:gd name="connsiteY812" fmla="*/ 1192361 h 4267200"/>
              <a:gd name="connsiteX813" fmla="*/ 12144637 w 12192000"/>
              <a:gd name="connsiteY813" fmla="*/ 858646 h 4267200"/>
              <a:gd name="connsiteX814" fmla="*/ 12192000 w 12192000"/>
              <a:gd name="connsiteY814" fmla="*/ 810414 h 4267200"/>
              <a:gd name="connsiteX815" fmla="*/ 12192000 w 12192000"/>
              <a:gd name="connsiteY815" fmla="*/ 916439 h 4267200"/>
              <a:gd name="connsiteX816" fmla="*/ 12150630 w 12192000"/>
              <a:gd name="connsiteY816" fmla="*/ 982925 h 4267200"/>
              <a:gd name="connsiteX817" fmla="*/ 11389484 w 12192000"/>
              <a:gd name="connsiteY817" fmla="*/ 1469889 h 4267200"/>
              <a:gd name="connsiteX818" fmla="*/ 10923736 w 12192000"/>
              <a:gd name="connsiteY818" fmla="*/ 1721439 h 4267200"/>
              <a:gd name="connsiteX819" fmla="*/ 11091913 w 12192000"/>
              <a:gd name="connsiteY819" fmla="*/ 1780406 h 4267200"/>
              <a:gd name="connsiteX820" fmla="*/ 11771238 w 12192000"/>
              <a:gd name="connsiteY820" fmla="*/ 1944400 h 4267200"/>
              <a:gd name="connsiteX821" fmla="*/ 11783166 w 12192000"/>
              <a:gd name="connsiteY821" fmla="*/ 1931422 h 4267200"/>
              <a:gd name="connsiteX822" fmla="*/ 12131988 w 12192000"/>
              <a:gd name="connsiteY822" fmla="*/ 1574357 h 4267200"/>
              <a:gd name="connsiteX823" fmla="*/ 12192000 w 12192000"/>
              <a:gd name="connsiteY823" fmla="*/ 1537429 h 4267200"/>
              <a:gd name="connsiteX824" fmla="*/ 12192000 w 12192000"/>
              <a:gd name="connsiteY824" fmla="*/ 1589108 h 4267200"/>
              <a:gd name="connsiteX825" fmla="*/ 12112105 w 12192000"/>
              <a:gd name="connsiteY825" fmla="*/ 1640352 h 4267200"/>
              <a:gd name="connsiteX826" fmla="*/ 11849203 w 12192000"/>
              <a:gd name="connsiteY826" fmla="*/ 1900149 h 4267200"/>
              <a:gd name="connsiteX827" fmla="*/ 11946326 w 12192000"/>
              <a:gd name="connsiteY827" fmla="*/ 1822808 h 4267200"/>
              <a:gd name="connsiteX828" fmla="*/ 12055863 w 12192000"/>
              <a:gd name="connsiteY828" fmla="*/ 1735914 h 4267200"/>
              <a:gd name="connsiteX829" fmla="*/ 12150816 w 12192000"/>
              <a:gd name="connsiteY829" fmla="*/ 1678902 h 4267200"/>
              <a:gd name="connsiteX830" fmla="*/ 12192000 w 12192000"/>
              <a:gd name="connsiteY830" fmla="*/ 1655121 h 4267200"/>
              <a:gd name="connsiteX831" fmla="*/ 12192000 w 12192000"/>
              <a:gd name="connsiteY831" fmla="*/ 1686869 h 4267200"/>
              <a:gd name="connsiteX832" fmla="*/ 12163772 w 12192000"/>
              <a:gd name="connsiteY832" fmla="*/ 1703058 h 4267200"/>
              <a:gd name="connsiteX833" fmla="*/ 12070597 w 12192000"/>
              <a:gd name="connsiteY833" fmla="*/ 1758893 h 4267200"/>
              <a:gd name="connsiteX834" fmla="*/ 11963621 w 12192000"/>
              <a:gd name="connsiteY834" fmla="*/ 1844299 h 4267200"/>
              <a:gd name="connsiteX835" fmla="*/ 11886604 w 12192000"/>
              <a:gd name="connsiteY835" fmla="*/ 1907617 h 4267200"/>
              <a:gd name="connsiteX836" fmla="*/ 12153575 w 12192000"/>
              <a:gd name="connsiteY836" fmla="*/ 1786372 h 4267200"/>
              <a:gd name="connsiteX837" fmla="*/ 12192000 w 12192000"/>
              <a:gd name="connsiteY837" fmla="*/ 1759693 h 4267200"/>
              <a:gd name="connsiteX838" fmla="*/ 12192000 w 12192000"/>
              <a:gd name="connsiteY838" fmla="*/ 1809459 h 4267200"/>
              <a:gd name="connsiteX839" fmla="*/ 12121362 w 12192000"/>
              <a:gd name="connsiteY839" fmla="*/ 1857561 h 4267200"/>
              <a:gd name="connsiteX840" fmla="*/ 11895949 w 12192000"/>
              <a:gd name="connsiteY840" fmla="*/ 1963079 h 4267200"/>
              <a:gd name="connsiteX841" fmla="*/ 12192000 w 12192000"/>
              <a:gd name="connsiteY841" fmla="*/ 1990579 h 4267200"/>
              <a:gd name="connsiteX842" fmla="*/ 12192000 w 12192000"/>
              <a:gd name="connsiteY842" fmla="*/ 2065582 h 4267200"/>
              <a:gd name="connsiteX843" fmla="*/ 12153918 w 12192000"/>
              <a:gd name="connsiteY843" fmla="*/ 2063926 h 4267200"/>
              <a:gd name="connsiteX844" fmla="*/ 12192000 w 12192000"/>
              <a:gd name="connsiteY844" fmla="*/ 2085104 h 4267200"/>
              <a:gd name="connsiteX845" fmla="*/ 12192000 w 12192000"/>
              <a:gd name="connsiteY845" fmla="*/ 2178471 h 4267200"/>
              <a:gd name="connsiteX846" fmla="*/ 12085355 w 12192000"/>
              <a:gd name="connsiteY846" fmla="*/ 2122457 h 4267200"/>
              <a:gd name="connsiteX847" fmla="*/ 12192000 w 12192000"/>
              <a:gd name="connsiteY847" fmla="*/ 2196158 h 4267200"/>
              <a:gd name="connsiteX848" fmla="*/ 12192000 w 12192000"/>
              <a:gd name="connsiteY848" fmla="*/ 2230374 h 4267200"/>
              <a:gd name="connsiteX849" fmla="*/ 12041237 w 12192000"/>
              <a:gd name="connsiteY849" fmla="*/ 2126309 h 4267200"/>
              <a:gd name="connsiteX850" fmla="*/ 12174450 w 12192000"/>
              <a:gd name="connsiteY850" fmla="*/ 2262541 h 4267200"/>
              <a:gd name="connsiteX851" fmla="*/ 12192000 w 12192000"/>
              <a:gd name="connsiteY851" fmla="*/ 2275857 h 4267200"/>
              <a:gd name="connsiteX852" fmla="*/ 12192000 w 12192000"/>
              <a:gd name="connsiteY852" fmla="*/ 2377131 h 4267200"/>
              <a:gd name="connsiteX853" fmla="*/ 12155801 w 12192000"/>
              <a:gd name="connsiteY853" fmla="*/ 2349925 h 4267200"/>
              <a:gd name="connsiteX854" fmla="*/ 11930164 w 12192000"/>
              <a:gd name="connsiteY854" fmla="*/ 2041945 h 4267200"/>
              <a:gd name="connsiteX855" fmla="*/ 11561767 w 12192000"/>
              <a:gd name="connsiteY855" fmla="*/ 1984479 h 4267200"/>
              <a:gd name="connsiteX856" fmla="*/ 11987997 w 12192000"/>
              <a:gd name="connsiteY856" fmla="*/ 3153822 h 4267200"/>
              <a:gd name="connsiteX857" fmla="*/ 11926558 w 12192000"/>
              <a:gd name="connsiteY857" fmla="*/ 3203134 h 4267200"/>
              <a:gd name="connsiteX858" fmla="*/ 11440430 w 12192000"/>
              <a:gd name="connsiteY858" fmla="*/ 1973028 h 4267200"/>
              <a:gd name="connsiteX859" fmla="*/ 11446754 w 12192000"/>
              <a:gd name="connsiteY859" fmla="*/ 1959605 h 4267200"/>
              <a:gd name="connsiteX860" fmla="*/ 11050651 w 12192000"/>
              <a:gd name="connsiteY860" fmla="*/ 1850495 h 4267200"/>
              <a:gd name="connsiteX861" fmla="*/ 10389960 w 12192000"/>
              <a:gd name="connsiteY861" fmla="*/ 1586232 h 4267200"/>
              <a:gd name="connsiteX862" fmla="*/ 10500699 w 12192000"/>
              <a:gd name="connsiteY862" fmla="*/ 1913175 h 4267200"/>
              <a:gd name="connsiteX863" fmla="*/ 10507814 w 12192000"/>
              <a:gd name="connsiteY863" fmla="*/ 1920694 h 4267200"/>
              <a:gd name="connsiteX864" fmla="*/ 10518908 w 12192000"/>
              <a:gd name="connsiteY864" fmla="*/ 1911226 h 4267200"/>
              <a:gd name="connsiteX865" fmla="*/ 11258935 w 12192000"/>
              <a:gd name="connsiteY865" fmla="*/ 2442781 h 4267200"/>
              <a:gd name="connsiteX866" fmla="*/ 11211663 w 12192000"/>
              <a:gd name="connsiteY866" fmla="*/ 2510325 h 4267200"/>
              <a:gd name="connsiteX867" fmla="*/ 10571295 w 12192000"/>
              <a:gd name="connsiteY867" fmla="*/ 2105302 h 4267200"/>
              <a:gd name="connsiteX868" fmla="*/ 10435737 w 12192000"/>
              <a:gd name="connsiteY868" fmla="*/ 2805672 h 4267200"/>
              <a:gd name="connsiteX869" fmla="*/ 10206831 w 12192000"/>
              <a:gd name="connsiteY869" fmla="*/ 3151701 h 4267200"/>
              <a:gd name="connsiteX870" fmla="*/ 10196482 w 12192000"/>
              <a:gd name="connsiteY870" fmla="*/ 3135084 h 4267200"/>
              <a:gd name="connsiteX871" fmla="*/ 10381882 w 12192000"/>
              <a:gd name="connsiteY871" fmla="*/ 2155807 h 4267200"/>
              <a:gd name="connsiteX872" fmla="*/ 10439260 w 12192000"/>
              <a:gd name="connsiteY872" fmla="*/ 1962486 h 4267200"/>
              <a:gd name="connsiteX873" fmla="*/ 10439409 w 12192000"/>
              <a:gd name="connsiteY873" fmla="*/ 1960615 h 4267200"/>
              <a:gd name="connsiteX874" fmla="*/ 10439915 w 12192000"/>
              <a:gd name="connsiteY874" fmla="*/ 1951821 h 4267200"/>
              <a:gd name="connsiteX875" fmla="*/ 10314241 w 12192000"/>
              <a:gd name="connsiteY875" fmla="*/ 1556749 h 4267200"/>
              <a:gd name="connsiteX876" fmla="*/ 10315061 w 12192000"/>
              <a:gd name="connsiteY876" fmla="*/ 1548729 h 4267200"/>
              <a:gd name="connsiteX877" fmla="*/ 9526158 w 12192000"/>
              <a:gd name="connsiteY877" fmla="*/ 1071804 h 4267200"/>
              <a:gd name="connsiteX878" fmla="*/ 9758689 w 12192000"/>
              <a:gd name="connsiteY878" fmla="*/ 1585512 h 4267200"/>
              <a:gd name="connsiteX879" fmla="*/ 9941392 w 12192000"/>
              <a:gd name="connsiteY879" fmla="*/ 2432858 h 4267200"/>
              <a:gd name="connsiteX880" fmla="*/ 9887724 w 12192000"/>
              <a:gd name="connsiteY880" fmla="*/ 2495762 h 4267200"/>
              <a:gd name="connsiteX881" fmla="*/ 9587446 w 12192000"/>
              <a:gd name="connsiteY881" fmla="*/ 1872898 h 4267200"/>
              <a:gd name="connsiteX882" fmla="*/ 9462810 w 12192000"/>
              <a:gd name="connsiteY882" fmla="*/ 1288346 h 4267200"/>
              <a:gd name="connsiteX883" fmla="*/ 9318575 w 12192000"/>
              <a:gd name="connsiteY883" fmla="*/ 1540820 h 4267200"/>
              <a:gd name="connsiteX884" fmla="*/ 9191090 w 12192000"/>
              <a:gd name="connsiteY884" fmla="*/ 1688355 h 4267200"/>
              <a:gd name="connsiteX885" fmla="*/ 9177757 w 12192000"/>
              <a:gd name="connsiteY885" fmla="*/ 1683354 h 4267200"/>
              <a:gd name="connsiteX886" fmla="*/ 9274865 w 12192000"/>
              <a:gd name="connsiteY886" fmla="*/ 1336896 h 4267200"/>
              <a:gd name="connsiteX887" fmla="*/ 9478649 w 12192000"/>
              <a:gd name="connsiteY887" fmla="*/ 1173376 h 4267200"/>
              <a:gd name="connsiteX888" fmla="*/ 9482281 w 12192000"/>
              <a:gd name="connsiteY888" fmla="*/ 1167830 h 4267200"/>
              <a:gd name="connsiteX889" fmla="*/ 9438637 w 12192000"/>
              <a:gd name="connsiteY889" fmla="*/ 1015438 h 4267200"/>
              <a:gd name="connsiteX890" fmla="*/ 9439458 w 12192000"/>
              <a:gd name="connsiteY890" fmla="*/ 1007420 h 4267200"/>
              <a:gd name="connsiteX891" fmla="*/ 9197105 w 12192000"/>
              <a:gd name="connsiteY891" fmla="*/ 808882 h 4267200"/>
              <a:gd name="connsiteX892" fmla="*/ 8973607 w 12192000"/>
              <a:gd name="connsiteY892" fmla="*/ 597733 h 4267200"/>
              <a:gd name="connsiteX893" fmla="*/ 8967512 w 12192000"/>
              <a:gd name="connsiteY893" fmla="*/ 1795211 h 4267200"/>
              <a:gd name="connsiteX894" fmla="*/ 8912526 w 12192000"/>
              <a:gd name="connsiteY894" fmla="*/ 1841464 h 4267200"/>
              <a:gd name="connsiteX895" fmla="*/ 8893391 w 12192000"/>
              <a:gd name="connsiteY895" fmla="*/ 572788 h 4267200"/>
              <a:gd name="connsiteX896" fmla="*/ 8902990 w 12192000"/>
              <a:gd name="connsiteY896" fmla="*/ 560750 h 4267200"/>
              <a:gd name="connsiteX897" fmla="*/ 8919102 w 12192000"/>
              <a:gd name="connsiteY897" fmla="*/ 542471 h 4267200"/>
              <a:gd name="connsiteX898" fmla="*/ 8661728 w 12192000"/>
              <a:gd name="connsiteY898" fmla="*/ 250903 h 4267200"/>
              <a:gd name="connsiteX899" fmla="*/ 8357758 w 12192000"/>
              <a:gd name="connsiteY899" fmla="*/ 0 h 4267200"/>
              <a:gd name="connsiteX900" fmla="*/ 8405492 w 12192000"/>
              <a:gd name="connsiteY900" fmla="*/ 0 h 4267200"/>
              <a:gd name="connsiteX901" fmla="*/ 8392083 w 12192000"/>
              <a:gd name="connsiteY901" fmla="*/ 30495 h 4267200"/>
              <a:gd name="connsiteX902" fmla="*/ 8339888 w 12192000"/>
              <a:gd name="connsiteY902" fmla="*/ 306259 h 4267200"/>
              <a:gd name="connsiteX903" fmla="*/ 8473847 w 12192000"/>
              <a:gd name="connsiteY903" fmla="*/ 727373 h 4267200"/>
              <a:gd name="connsiteX904" fmla="*/ 8454081 w 12192000"/>
              <a:gd name="connsiteY904" fmla="*/ 1611960 h 4267200"/>
              <a:gd name="connsiteX905" fmla="*/ 8396000 w 12192000"/>
              <a:gd name="connsiteY905" fmla="*/ 1663986 h 4267200"/>
              <a:gd name="connsiteX906" fmla="*/ 8238881 w 12192000"/>
              <a:gd name="connsiteY906" fmla="*/ 368438 h 4267200"/>
              <a:gd name="connsiteX907" fmla="*/ 7668140 w 12192000"/>
              <a:gd name="connsiteY907" fmla="*/ 942511 h 4267200"/>
              <a:gd name="connsiteX908" fmla="*/ 7637853 w 12192000"/>
              <a:gd name="connsiteY908" fmla="*/ 942567 h 4267200"/>
              <a:gd name="connsiteX909" fmla="*/ 7909649 w 12192000"/>
              <a:gd name="connsiteY909" fmla="*/ 489150 h 4267200"/>
              <a:gd name="connsiteX910" fmla="*/ 8256182 w 12192000"/>
              <a:gd name="connsiteY910" fmla="*/ 301724 h 4267200"/>
              <a:gd name="connsiteX911" fmla="*/ 8255912 w 12192000"/>
              <a:gd name="connsiteY911" fmla="*/ 276498 h 4267200"/>
              <a:gd name="connsiteX912" fmla="*/ 8315225 w 12192000"/>
              <a:gd name="connsiteY912" fmla="*/ 89075 h 4267200"/>
              <a:gd name="connsiteX913" fmla="*/ 7497388 w 12192000"/>
              <a:gd name="connsiteY913" fmla="*/ 0 h 4267200"/>
              <a:gd name="connsiteX914" fmla="*/ 7560921 w 12192000"/>
              <a:gd name="connsiteY914" fmla="*/ 0 h 4267200"/>
              <a:gd name="connsiteX915" fmla="*/ 7546742 w 12192000"/>
              <a:gd name="connsiteY915" fmla="*/ 68966 h 4267200"/>
              <a:gd name="connsiteX916" fmla="*/ 7488853 w 12192000"/>
              <a:gd name="connsiteY916" fmla="*/ 535687 h 4267200"/>
              <a:gd name="connsiteX917" fmla="*/ 7529509 w 12192000"/>
              <a:gd name="connsiteY917" fmla="*/ 380358 h 4267200"/>
              <a:gd name="connsiteX918" fmla="*/ 7585939 w 12192000"/>
              <a:gd name="connsiteY918" fmla="*/ 184712 h 4267200"/>
              <a:gd name="connsiteX919" fmla="*/ 7621792 w 12192000"/>
              <a:gd name="connsiteY919" fmla="*/ 87864 h 4267200"/>
              <a:gd name="connsiteX920" fmla="*/ 7654204 w 12192000"/>
              <a:gd name="connsiteY920" fmla="*/ 0 h 4267200"/>
              <a:gd name="connsiteX921" fmla="*/ 7683986 w 12192000"/>
              <a:gd name="connsiteY921" fmla="*/ 0 h 4267200"/>
              <a:gd name="connsiteX922" fmla="*/ 7647914 w 12192000"/>
              <a:gd name="connsiteY922" fmla="*/ 97640 h 4267200"/>
              <a:gd name="connsiteX923" fmla="*/ 7612524 w 12192000"/>
              <a:gd name="connsiteY923" fmla="*/ 193392 h 4267200"/>
              <a:gd name="connsiteX924" fmla="*/ 7557013 w 12192000"/>
              <a:gd name="connsiteY924" fmla="*/ 386853 h 4267200"/>
              <a:gd name="connsiteX925" fmla="*/ 7517286 w 12192000"/>
              <a:gd name="connsiteY925" fmla="*/ 539999 h 4267200"/>
              <a:gd name="connsiteX926" fmla="*/ 7704204 w 12192000"/>
              <a:gd name="connsiteY926" fmla="*/ 152292 h 4267200"/>
              <a:gd name="connsiteX927" fmla="*/ 7756975 w 12192000"/>
              <a:gd name="connsiteY927" fmla="*/ 0 h 4267200"/>
              <a:gd name="connsiteX928" fmla="*/ 7837329 w 12192000"/>
              <a:gd name="connsiteY928" fmla="*/ 0 h 4267200"/>
              <a:gd name="connsiteX929" fmla="*/ 7821760 w 12192000"/>
              <a:gd name="connsiteY929" fmla="*/ 65656 h 4267200"/>
              <a:gd name="connsiteX930" fmla="*/ 7488925 w 12192000"/>
              <a:gd name="connsiteY930" fmla="*/ 763628 h 4267200"/>
              <a:gd name="connsiteX931" fmla="*/ 7419999 w 12192000"/>
              <a:gd name="connsiteY931" fmla="*/ 774360 h 4267200"/>
              <a:gd name="connsiteX932" fmla="*/ 7487820 w 12192000"/>
              <a:gd name="connsiteY932" fmla="*/ 37416 h 4267200"/>
              <a:gd name="connsiteX933" fmla="*/ 3882765 w 12192000"/>
              <a:gd name="connsiteY933" fmla="*/ 0 h 4267200"/>
              <a:gd name="connsiteX934" fmla="*/ 3995099 w 12192000"/>
              <a:gd name="connsiteY934" fmla="*/ 0 h 4267200"/>
              <a:gd name="connsiteX935" fmla="*/ 4163818 w 12192000"/>
              <a:gd name="connsiteY935" fmla="*/ 234104 h 4267200"/>
              <a:gd name="connsiteX936" fmla="*/ 4172099 w 12192000"/>
              <a:gd name="connsiteY936" fmla="*/ 234207 h 4267200"/>
              <a:gd name="connsiteX937" fmla="*/ 4784282 w 12192000"/>
              <a:gd name="connsiteY937" fmla="*/ 276561 h 4267200"/>
              <a:gd name="connsiteX938" fmla="*/ 4801687 w 12192000"/>
              <a:gd name="connsiteY938" fmla="*/ 267764 h 4267200"/>
              <a:gd name="connsiteX939" fmla="*/ 6082788 w 12192000"/>
              <a:gd name="connsiteY939" fmla="*/ 64119 h 4267200"/>
              <a:gd name="connsiteX940" fmla="*/ 6099442 w 12192000"/>
              <a:gd name="connsiteY940" fmla="*/ 82568 h 4267200"/>
              <a:gd name="connsiteX941" fmla="*/ 4804137 w 12192000"/>
              <a:gd name="connsiteY941" fmla="*/ 320931 h 4267200"/>
              <a:gd name="connsiteX942" fmla="*/ 4227047 w 12192000"/>
              <a:gd name="connsiteY942" fmla="*/ 313415 h 4267200"/>
              <a:gd name="connsiteX943" fmla="*/ 4346041 w 12192000"/>
              <a:gd name="connsiteY943" fmla="*/ 456086 h 4267200"/>
              <a:gd name="connsiteX944" fmla="*/ 4870967 w 12192000"/>
              <a:gd name="connsiteY944" fmla="*/ 963061 h 4267200"/>
              <a:gd name="connsiteX945" fmla="*/ 4889647 w 12192000"/>
              <a:gd name="connsiteY945" fmla="*/ 957147 h 4267200"/>
              <a:gd name="connsiteX946" fmla="*/ 5422504 w 12192000"/>
              <a:gd name="connsiteY946" fmla="*/ 805191 h 4267200"/>
              <a:gd name="connsiteX947" fmla="*/ 6087656 w 12192000"/>
              <a:gd name="connsiteY947" fmla="*/ 826703 h 4267200"/>
              <a:gd name="connsiteX948" fmla="*/ 6058717 w 12192000"/>
              <a:gd name="connsiteY948" fmla="*/ 865992 h 4267200"/>
              <a:gd name="connsiteX949" fmla="*/ 4974153 w 12192000"/>
              <a:gd name="connsiteY949" fmla="*/ 1045456 h 4267200"/>
              <a:gd name="connsiteX950" fmla="*/ 5627835 w 12192000"/>
              <a:gd name="connsiteY950" fmla="*/ 1472077 h 4267200"/>
              <a:gd name="connsiteX951" fmla="*/ 5629817 w 12192000"/>
              <a:gd name="connsiteY951" fmla="*/ 1471412 h 4267200"/>
              <a:gd name="connsiteX952" fmla="*/ 5634124 w 12192000"/>
              <a:gd name="connsiteY952" fmla="*/ 1470572 h 4267200"/>
              <a:gd name="connsiteX953" fmla="*/ 5755832 w 12192000"/>
              <a:gd name="connsiteY953" fmla="*/ 1383886 h 4267200"/>
              <a:gd name="connsiteX954" fmla="*/ 6014186 w 12192000"/>
              <a:gd name="connsiteY954" fmla="*/ 1279799 h 4267200"/>
              <a:gd name="connsiteX955" fmla="*/ 6901619 w 12192000"/>
              <a:gd name="connsiteY955" fmla="*/ 1047874 h 4267200"/>
              <a:gd name="connsiteX956" fmla="*/ 6931566 w 12192000"/>
              <a:gd name="connsiteY956" fmla="*/ 1062034 h 4267200"/>
              <a:gd name="connsiteX957" fmla="*/ 5790982 w 12192000"/>
              <a:gd name="connsiteY957" fmla="*/ 1561380 h 4267200"/>
              <a:gd name="connsiteX958" fmla="*/ 6188971 w 12192000"/>
              <a:gd name="connsiteY958" fmla="*/ 1755168 h 4267200"/>
              <a:gd name="connsiteX959" fmla="*/ 6202446 w 12192000"/>
              <a:gd name="connsiteY959" fmla="*/ 1752268 h 4267200"/>
              <a:gd name="connsiteX960" fmla="*/ 7179560 w 12192000"/>
              <a:gd name="connsiteY960" fmla="*/ 1467551 h 4267200"/>
              <a:gd name="connsiteX961" fmla="*/ 7158730 w 12192000"/>
              <a:gd name="connsiteY961" fmla="*/ 1507835 h 4267200"/>
              <a:gd name="connsiteX962" fmla="*/ 6326959 w 12192000"/>
              <a:gd name="connsiteY962" fmla="*/ 1817686 h 4267200"/>
              <a:gd name="connsiteX963" fmla="*/ 6537433 w 12192000"/>
              <a:gd name="connsiteY963" fmla="*/ 1907790 h 4267200"/>
              <a:gd name="connsiteX964" fmla="*/ 6550221 w 12192000"/>
              <a:gd name="connsiteY964" fmla="*/ 1910729 h 4267200"/>
              <a:gd name="connsiteX965" fmla="*/ 6964438 w 12192000"/>
              <a:gd name="connsiteY965" fmla="*/ 2209505 h 4267200"/>
              <a:gd name="connsiteX966" fmla="*/ 7367862 w 12192000"/>
              <a:gd name="connsiteY966" fmla="*/ 2806833 h 4267200"/>
              <a:gd name="connsiteX967" fmla="*/ 7364329 w 12192000"/>
              <a:gd name="connsiteY967" fmla="*/ 2826907 h 4267200"/>
              <a:gd name="connsiteX968" fmla="*/ 7290545 w 12192000"/>
              <a:gd name="connsiteY968" fmla="*/ 2850663 h 4267200"/>
              <a:gd name="connsiteX969" fmla="*/ 6472036 w 12192000"/>
              <a:gd name="connsiteY969" fmla="*/ 1959003 h 4267200"/>
              <a:gd name="connsiteX970" fmla="*/ 5792897 w 12192000"/>
              <a:gd name="connsiteY970" fmla="*/ 1647747 h 4267200"/>
              <a:gd name="connsiteX971" fmla="*/ 5842751 w 12192000"/>
              <a:gd name="connsiteY971" fmla="*/ 1816112 h 4267200"/>
              <a:gd name="connsiteX972" fmla="*/ 5847424 w 12192000"/>
              <a:gd name="connsiteY972" fmla="*/ 1815776 h 4267200"/>
              <a:gd name="connsiteX973" fmla="*/ 6399821 w 12192000"/>
              <a:gd name="connsiteY973" fmla="*/ 2344799 h 4267200"/>
              <a:gd name="connsiteX974" fmla="*/ 6323232 w 12192000"/>
              <a:gd name="connsiteY974" fmla="*/ 2389634 h 4267200"/>
              <a:gd name="connsiteX975" fmla="*/ 5942958 w 12192000"/>
              <a:gd name="connsiteY975" fmla="*/ 2077708 h 4267200"/>
              <a:gd name="connsiteX976" fmla="*/ 5921559 w 12192000"/>
              <a:gd name="connsiteY976" fmla="*/ 2378596 h 4267200"/>
              <a:gd name="connsiteX977" fmla="*/ 5817651 w 12192000"/>
              <a:gd name="connsiteY977" fmla="*/ 3023919 h 4267200"/>
              <a:gd name="connsiteX978" fmla="*/ 5729634 w 12192000"/>
              <a:gd name="connsiteY978" fmla="*/ 3051849 h 4267200"/>
              <a:gd name="connsiteX979" fmla="*/ 5611018 w 12192000"/>
              <a:gd name="connsiteY979" fmla="*/ 2316769 h 4267200"/>
              <a:gd name="connsiteX980" fmla="*/ 5687608 w 12192000"/>
              <a:gd name="connsiteY980" fmla="*/ 2039972 h 4267200"/>
              <a:gd name="connsiteX981" fmla="*/ 5657554 w 12192000"/>
              <a:gd name="connsiteY981" fmla="*/ 1576445 h 4267200"/>
              <a:gd name="connsiteX982" fmla="*/ 5150475 w 12192000"/>
              <a:gd name="connsiteY982" fmla="*/ 1274012 h 4267200"/>
              <a:gd name="connsiteX983" fmla="*/ 5349142 w 12192000"/>
              <a:gd name="connsiteY983" fmla="*/ 2204405 h 4267200"/>
              <a:gd name="connsiteX984" fmla="*/ 5262214 w 12192000"/>
              <a:gd name="connsiteY984" fmla="*/ 2233836 h 4267200"/>
              <a:gd name="connsiteX985" fmla="*/ 4981539 w 12192000"/>
              <a:gd name="connsiteY985" fmla="*/ 1542201 h 4267200"/>
              <a:gd name="connsiteX986" fmla="*/ 4958461 w 12192000"/>
              <a:gd name="connsiteY986" fmla="*/ 1136957 h 4267200"/>
              <a:gd name="connsiteX987" fmla="*/ 4655015 w 12192000"/>
              <a:gd name="connsiteY987" fmla="*/ 891426 h 4267200"/>
              <a:gd name="connsiteX988" fmla="*/ 4348002 w 12192000"/>
              <a:gd name="connsiteY988" fmla="*/ 2205895 h 4267200"/>
              <a:gd name="connsiteX989" fmla="*/ 4262250 w 12192000"/>
              <a:gd name="connsiteY989" fmla="*/ 2219972 h 4267200"/>
              <a:gd name="connsiteX990" fmla="*/ 4550611 w 12192000"/>
              <a:gd name="connsiteY990" fmla="*/ 817540 h 4267200"/>
              <a:gd name="connsiteX991" fmla="*/ 4564418 w 12192000"/>
              <a:gd name="connsiteY991" fmla="*/ 808293 h 4267200"/>
              <a:gd name="connsiteX992" fmla="*/ 4266388 w 12192000"/>
              <a:gd name="connsiteY992" fmla="*/ 500083 h 4267200"/>
              <a:gd name="connsiteX993" fmla="*/ 4032842 w 12192000"/>
              <a:gd name="connsiteY993" fmla="*/ 211809 h 4267200"/>
              <a:gd name="connsiteX994" fmla="*/ 3721337 w 12192000"/>
              <a:gd name="connsiteY994" fmla="*/ 0 h 4267200"/>
              <a:gd name="connsiteX995" fmla="*/ 3797544 w 12192000"/>
              <a:gd name="connsiteY995" fmla="*/ 0 h 4267200"/>
              <a:gd name="connsiteX996" fmla="*/ 3775734 w 12192000"/>
              <a:gd name="connsiteY996" fmla="*/ 95131 h 4267200"/>
              <a:gd name="connsiteX997" fmla="*/ 3724807 w 12192000"/>
              <a:gd name="connsiteY997" fmla="*/ 272257 h 4267200"/>
              <a:gd name="connsiteX998" fmla="*/ 3726844 w 12192000"/>
              <a:gd name="connsiteY998" fmla="*/ 282988 h 4267200"/>
              <a:gd name="connsiteX999" fmla="*/ 3742664 w 12192000"/>
              <a:gd name="connsiteY999" fmla="*/ 279918 h 4267200"/>
              <a:gd name="connsiteX1000" fmla="*/ 4103910 w 12192000"/>
              <a:gd name="connsiteY1000" fmla="*/ 1161917 h 4267200"/>
              <a:gd name="connsiteX1001" fmla="*/ 4020269 w 12192000"/>
              <a:gd name="connsiteY1001" fmla="*/ 1200406 h 4267200"/>
              <a:gd name="connsiteX1002" fmla="*/ 3674882 w 12192000"/>
              <a:gd name="connsiteY1002" fmla="*/ 488524 h 4267200"/>
              <a:gd name="connsiteX1003" fmla="*/ 3132682 w 12192000"/>
              <a:gd name="connsiteY1003" fmla="*/ 1072284 h 4267200"/>
              <a:gd name="connsiteX1004" fmla="*/ 2716346 w 12192000"/>
              <a:gd name="connsiteY1004" fmla="*/ 1276376 h 4267200"/>
              <a:gd name="connsiteX1005" fmla="*/ 2716772 w 12192000"/>
              <a:gd name="connsiteY1005" fmla="*/ 1255462 h 4267200"/>
              <a:gd name="connsiteX1006" fmla="*/ 3471096 w 12192000"/>
              <a:gd name="connsiteY1006" fmla="*/ 437072 h 4267200"/>
              <a:gd name="connsiteX1007" fmla="*/ 3639057 w 12192000"/>
              <a:gd name="connsiteY1007" fmla="*/ 286334 h 4267200"/>
              <a:gd name="connsiteX1008" fmla="*/ 3640309 w 12192000"/>
              <a:gd name="connsiteY1008" fmla="*/ 284664 h 4267200"/>
              <a:gd name="connsiteX1009" fmla="*/ 3646022 w 12192000"/>
              <a:gd name="connsiteY1009" fmla="*/ 276711 h 4267200"/>
              <a:gd name="connsiteX1010" fmla="*/ 3707943 w 12192000"/>
              <a:gd name="connsiteY1010" fmla="*/ 65958 h 4267200"/>
              <a:gd name="connsiteX1011" fmla="*/ 2867960 w 12192000"/>
              <a:gd name="connsiteY1011" fmla="*/ 0 h 4267200"/>
              <a:gd name="connsiteX1012" fmla="*/ 2926351 w 12192000"/>
              <a:gd name="connsiteY1012" fmla="*/ 0 h 4267200"/>
              <a:gd name="connsiteX1013" fmla="*/ 2902823 w 12192000"/>
              <a:gd name="connsiteY1013" fmla="*/ 262929 h 4267200"/>
              <a:gd name="connsiteX1014" fmla="*/ 2940663 w 12192000"/>
              <a:gd name="connsiteY1014" fmla="*/ 140884 h 4267200"/>
              <a:gd name="connsiteX1015" fmla="*/ 2947039 w 12192000"/>
              <a:gd name="connsiteY1015" fmla="*/ 122524 h 4267200"/>
              <a:gd name="connsiteX1016" fmla="*/ 2984316 w 12192000"/>
              <a:gd name="connsiteY1016" fmla="*/ 0 h 4267200"/>
              <a:gd name="connsiteX1017" fmla="*/ 3016114 w 12192000"/>
              <a:gd name="connsiteY1017" fmla="*/ 0 h 4267200"/>
              <a:gd name="connsiteX1018" fmla="*/ 2979949 w 12192000"/>
              <a:gd name="connsiteY1018" fmla="*/ 119274 h 4267200"/>
              <a:gd name="connsiteX1019" fmla="*/ 3023879 w 12192000"/>
              <a:gd name="connsiteY1019" fmla="*/ 0 h 4267200"/>
              <a:gd name="connsiteX1020" fmla="*/ 3105400 w 12192000"/>
              <a:gd name="connsiteY1020" fmla="*/ 0 h 4267200"/>
              <a:gd name="connsiteX1021" fmla="*/ 3094669 w 12192000"/>
              <a:gd name="connsiteY1021" fmla="*/ 30308 h 4267200"/>
              <a:gd name="connsiteX1022" fmla="*/ 2901945 w 12192000"/>
              <a:gd name="connsiteY1022" fmla="*/ 466538 h 4267200"/>
              <a:gd name="connsiteX1023" fmla="*/ 2815209 w 12192000"/>
              <a:gd name="connsiteY1023" fmla="*/ 497361 h 4267200"/>
              <a:gd name="connsiteX1024" fmla="*/ 2844845 w 12192000"/>
              <a:gd name="connsiteY1024" fmla="*/ 127638 h 4267200"/>
              <a:gd name="connsiteX1025" fmla="*/ 1057230 w 12192000"/>
              <a:gd name="connsiteY1025" fmla="*/ 0 h 4267200"/>
              <a:gd name="connsiteX1026" fmla="*/ 1111003 w 12192000"/>
              <a:gd name="connsiteY1026" fmla="*/ 0 h 4267200"/>
              <a:gd name="connsiteX1027" fmla="*/ 1125553 w 12192000"/>
              <a:gd name="connsiteY1027" fmla="*/ 52588 h 4267200"/>
              <a:gd name="connsiteX1028" fmla="*/ 1304276 w 12192000"/>
              <a:gd name="connsiteY1028" fmla="*/ 476275 h 4267200"/>
              <a:gd name="connsiteX1029" fmla="*/ 1492066 w 12192000"/>
              <a:gd name="connsiteY1029" fmla="*/ 886333 h 4267200"/>
              <a:gd name="connsiteX1030" fmla="*/ 1423698 w 12192000"/>
              <a:gd name="connsiteY1030" fmla="*/ 710817 h 4267200"/>
              <a:gd name="connsiteX1031" fmla="*/ 1357609 w 12192000"/>
              <a:gd name="connsiteY1031" fmla="*/ 532892 h 4267200"/>
              <a:gd name="connsiteX1032" fmla="*/ 1309550 w 12192000"/>
              <a:gd name="connsiteY1032" fmla="*/ 374031 h 4267200"/>
              <a:gd name="connsiteX1033" fmla="*/ 1193673 w 12192000"/>
              <a:gd name="connsiteY1033" fmla="*/ 49533 h 4267200"/>
              <a:gd name="connsiteX1034" fmla="*/ 1164391 w 12192000"/>
              <a:gd name="connsiteY1034" fmla="*/ 0 h 4267200"/>
              <a:gd name="connsiteX1035" fmla="*/ 1200666 w 12192000"/>
              <a:gd name="connsiteY1035" fmla="*/ 0 h 4267200"/>
              <a:gd name="connsiteX1036" fmla="*/ 1223408 w 12192000"/>
              <a:gd name="connsiteY1036" fmla="*/ 38996 h 4267200"/>
              <a:gd name="connsiteX1037" fmla="*/ 1339635 w 12192000"/>
              <a:gd name="connsiteY1037" fmla="*/ 365517 h 4267200"/>
              <a:gd name="connsiteX1038" fmla="*/ 1387469 w 12192000"/>
              <a:gd name="connsiteY1038" fmla="*/ 523079 h 4267200"/>
              <a:gd name="connsiteX1039" fmla="*/ 1452685 w 12192000"/>
              <a:gd name="connsiteY1039" fmla="*/ 699806 h 4267200"/>
              <a:gd name="connsiteX1040" fmla="*/ 1492092 w 12192000"/>
              <a:gd name="connsiteY1040" fmla="*/ 800424 h 4267200"/>
              <a:gd name="connsiteX1041" fmla="*/ 1455302 w 12192000"/>
              <a:gd name="connsiteY1041" fmla="*/ 632913 h 4267200"/>
              <a:gd name="connsiteX1042" fmla="*/ 1222336 w 12192000"/>
              <a:gd name="connsiteY1042" fmla="*/ 9480 h 4267200"/>
              <a:gd name="connsiteX1043" fmla="*/ 1214634 w 12192000"/>
              <a:gd name="connsiteY1043" fmla="*/ 0 h 4267200"/>
              <a:gd name="connsiteX1044" fmla="*/ 1289827 w 12192000"/>
              <a:gd name="connsiteY1044" fmla="*/ 0 h 4267200"/>
              <a:gd name="connsiteX1045" fmla="*/ 1321076 w 12192000"/>
              <a:gd name="connsiteY1045" fmla="*/ 59722 h 4267200"/>
              <a:gd name="connsiteX1046" fmla="*/ 1512579 w 12192000"/>
              <a:gd name="connsiteY1046" fmla="*/ 626441 h 4267200"/>
              <a:gd name="connsiteX1047" fmla="*/ 1506076 w 12192000"/>
              <a:gd name="connsiteY1047" fmla="*/ 1089289 h 4267200"/>
              <a:gd name="connsiteX1048" fmla="*/ 1486346 w 12192000"/>
              <a:gd name="connsiteY1048" fmla="*/ 1079919 h 4267200"/>
              <a:gd name="connsiteX1049" fmla="*/ 1070511 w 12192000"/>
              <a:gd name="connsiteY1049" fmla="*/ 48609 h 4267200"/>
              <a:gd name="connsiteX1050" fmla="*/ 43151 w 12192000"/>
              <a:gd name="connsiteY1050" fmla="*/ 0 h 4267200"/>
              <a:gd name="connsiteX1051" fmla="*/ 95283 w 12192000"/>
              <a:gd name="connsiteY1051" fmla="*/ 0 h 4267200"/>
              <a:gd name="connsiteX1052" fmla="*/ 300708 w 12192000"/>
              <a:gd name="connsiteY1052" fmla="*/ 154571 h 4267200"/>
              <a:gd name="connsiteX1053" fmla="*/ 530414 w 12192000"/>
              <a:gd name="connsiteY1053" fmla="*/ 354673 h 4267200"/>
              <a:gd name="connsiteX1054" fmla="*/ 333785 w 12192000"/>
              <a:gd name="connsiteY1054" fmla="*/ 161564 h 4267200"/>
              <a:gd name="connsiteX1055" fmla="*/ 147005 w 12192000"/>
              <a:gd name="connsiteY1055" fmla="*/ 0 h 4267200"/>
              <a:gd name="connsiteX1056" fmla="*/ 272509 w 12192000"/>
              <a:gd name="connsiteY1056" fmla="*/ 0 h 4267200"/>
              <a:gd name="connsiteX1057" fmla="*/ 326276 w 12192000"/>
              <a:gd name="connsiteY1057" fmla="*/ 45847 h 4267200"/>
              <a:gd name="connsiteX1058" fmla="*/ 823759 w 12192000"/>
              <a:gd name="connsiteY1058" fmla="*/ 574145 h 4267200"/>
              <a:gd name="connsiteX1059" fmla="*/ 811254 w 12192000"/>
              <a:gd name="connsiteY1059" fmla="*/ 665546 h 4267200"/>
              <a:gd name="connsiteX1060" fmla="*/ 154042 w 12192000"/>
              <a:gd name="connsiteY1060" fmla="*/ 261522 h 4267200"/>
              <a:gd name="connsiteX1061" fmla="*/ 13550 w 12192000"/>
              <a:gd name="connsiteY1061" fmla="*/ 158423 h 4267200"/>
              <a:gd name="connsiteX1062" fmla="*/ 0 w 12192000"/>
              <a:gd name="connsiteY1062" fmla="*/ 146618 h 4267200"/>
              <a:gd name="connsiteX1063" fmla="*/ 0 w 12192000"/>
              <a:gd name="connsiteY1063" fmla="*/ 59161 h 4267200"/>
              <a:gd name="connsiteX1064" fmla="*/ 45427 w 12192000"/>
              <a:gd name="connsiteY1064" fmla="*/ 101078 h 4267200"/>
              <a:gd name="connsiteX1065" fmla="*/ 630103 w 12192000"/>
              <a:gd name="connsiteY1065" fmla="*/ 485885 h 4267200"/>
              <a:gd name="connsiteX1066" fmla="*/ 532040 w 12192000"/>
              <a:gd name="connsiteY1066" fmla="*/ 399359 h 4267200"/>
              <a:gd name="connsiteX1067" fmla="*/ 517618 w 12192000"/>
              <a:gd name="connsiteY1067" fmla="*/ 385726 h 4267200"/>
              <a:gd name="connsiteX1068" fmla="*/ 285074 w 12192000"/>
              <a:gd name="connsiteY1068" fmla="*/ 182755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</a:cxnLst>
            <a:rect l="l" t="t" r="r" b="b"/>
            <a:pathLst>
              <a:path w="12192000" h="4267200">
                <a:moveTo>
                  <a:pt x="2537169" y="4125568"/>
                </a:moveTo>
                <a:cubicBezTo>
                  <a:pt x="2788218" y="4126068"/>
                  <a:pt x="3025872" y="4161336"/>
                  <a:pt x="3246267" y="4262961"/>
                </a:cubicBezTo>
                <a:lnTo>
                  <a:pt x="3253970" y="4267200"/>
                </a:lnTo>
                <a:lnTo>
                  <a:pt x="3071791" y="4267200"/>
                </a:lnTo>
                <a:lnTo>
                  <a:pt x="2975095" y="4243356"/>
                </a:lnTo>
                <a:cubicBezTo>
                  <a:pt x="2862058" y="4220032"/>
                  <a:pt x="2745568" y="4209031"/>
                  <a:pt x="2626982" y="4206450"/>
                </a:cubicBez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lnTo>
                  <a:pt x="2900997" y="4267200"/>
                </a:lnTo>
                <a:lnTo>
                  <a:pt x="2705858" y="4267200"/>
                </a:lnTo>
                <a:lnTo>
                  <a:pt x="2561467" y="4246270"/>
                </a:lnTo>
                <a:cubicBezTo>
                  <a:pt x="2476258" y="4235123"/>
                  <a:pt x="2390533" y="4225627"/>
                  <a:pt x="2305292" y="4219492"/>
                </a:cubicBezTo>
                <a:lnTo>
                  <a:pt x="2409349" y="4267200"/>
                </a:lnTo>
                <a:lnTo>
                  <a:pt x="2266705" y="4267200"/>
                </a:lnTo>
                <a:lnTo>
                  <a:pt x="2183576" y="4227150"/>
                </a:lnTo>
                <a:cubicBezTo>
                  <a:pt x="2170260" y="4220226"/>
                  <a:pt x="2115765" y="4150220"/>
                  <a:pt x="2151029" y="4146947"/>
                </a:cubicBezTo>
                <a:cubicBezTo>
                  <a:pt x="2282770" y="4133761"/>
                  <a:pt x="2411644" y="4125319"/>
                  <a:pt x="2537169" y="4125568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582321" y="4117314"/>
                  <a:pt x="3599153" y="4153173"/>
                  <a:pt x="3611854" y="4188366"/>
                </a:cubicBezTo>
                <a:lnTo>
                  <a:pt x="3631583" y="4267200"/>
                </a:lnTo>
                <a:lnTo>
                  <a:pt x="3575699" y="4267200"/>
                </a:lnTo>
                <a:lnTo>
                  <a:pt x="3575567" y="4263588"/>
                </a:lnTo>
                <a:cubicBezTo>
                  <a:pt x="3563792" y="4170010"/>
                  <a:pt x="3527316" y="4081090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ubicBezTo>
                  <a:pt x="3324815" y="3824296"/>
                  <a:pt x="3358740" y="3880691"/>
                  <a:pt x="3390805" y="3937163"/>
                </a:cubicBezTo>
                <a:cubicBezTo>
                  <a:pt x="3450145" y="4040978"/>
                  <a:pt x="3506325" y="4144397"/>
                  <a:pt x="3545740" y="4251102"/>
                </a:cubicBezTo>
                <a:lnTo>
                  <a:pt x="3550709" y="4267200"/>
                </a:lnTo>
                <a:lnTo>
                  <a:pt x="3513586" y="4267200"/>
                </a:lnTo>
                <a:lnTo>
                  <a:pt x="3470728" y="4152456"/>
                </a:lnTo>
                <a:cubicBezTo>
                  <a:pt x="3439124" y="4085665"/>
                  <a:pt x="3402484" y="4019598"/>
                  <a:pt x="3364433" y="3953121"/>
                </a:cubicBezTo>
                <a:lnTo>
                  <a:pt x="3316479" y="3872136"/>
                </a:lnTo>
                <a:lnTo>
                  <a:pt x="3504482" y="4267200"/>
                </a:lnTo>
                <a:lnTo>
                  <a:pt x="3467547" y="4267200"/>
                </a:ln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11279315" y="3618448"/>
                </a:moveTo>
                <a:cubicBezTo>
                  <a:pt x="11299830" y="3614620"/>
                  <a:pt x="11318737" y="3618623"/>
                  <a:pt x="11317765" y="3638405"/>
                </a:cubicBezTo>
                <a:cubicBezTo>
                  <a:pt x="11309587" y="3820966"/>
                  <a:pt x="11315203" y="4012597"/>
                  <a:pt x="11304886" y="4200582"/>
                </a:cubicBezTo>
                <a:lnTo>
                  <a:pt x="11298904" y="4267200"/>
                </a:lnTo>
                <a:lnTo>
                  <a:pt x="11213088" y="4267200"/>
                </a:lnTo>
                <a:lnTo>
                  <a:pt x="11219157" y="4210725"/>
                </a:lnTo>
                <a:cubicBezTo>
                  <a:pt x="11223807" y="4119600"/>
                  <a:pt x="11224640" y="4027718"/>
                  <a:pt x="11225213" y="3936722"/>
                </a:cubicBezTo>
                <a:cubicBezTo>
                  <a:pt x="11207028" y="4022695"/>
                  <a:pt x="11194593" y="4110355"/>
                  <a:pt x="11182914" y="4196771"/>
                </a:cubicBezTo>
                <a:lnTo>
                  <a:pt x="11172266" y="4267200"/>
                </a:lnTo>
                <a:lnTo>
                  <a:pt x="11140975" y="4267200"/>
                </a:lnTo>
                <a:lnTo>
                  <a:pt x="11152239" y="4192628"/>
                </a:lnTo>
                <a:cubicBezTo>
                  <a:pt x="11165272" y="4096160"/>
                  <a:pt x="11178361" y="3997344"/>
                  <a:pt x="11201005" y="3900089"/>
                </a:cubicBezTo>
                <a:cubicBezTo>
                  <a:pt x="11166930" y="3979173"/>
                  <a:pt x="11134730" y="4058831"/>
                  <a:pt x="11105754" y="4139192"/>
                </a:cubicBezTo>
                <a:lnTo>
                  <a:pt x="11065821" y="4267200"/>
                </a:lnTo>
                <a:lnTo>
                  <a:pt x="10978133" y="4267200"/>
                </a:lnTo>
                <a:lnTo>
                  <a:pt x="11088889" y="3963916"/>
                </a:lnTo>
                <a:cubicBezTo>
                  <a:pt x="11133459" y="3856779"/>
                  <a:pt x="11181967" y="3750740"/>
                  <a:pt x="11231212" y="3645474"/>
                </a:cubicBezTo>
                <a:cubicBezTo>
                  <a:pt x="11236675" y="3633934"/>
                  <a:pt x="11258799" y="3622276"/>
                  <a:pt x="11279315" y="3618448"/>
                </a:cubicBezTo>
                <a:close/>
                <a:moveTo>
                  <a:pt x="10296877" y="3526602"/>
                </a:moveTo>
                <a:cubicBezTo>
                  <a:pt x="10305089" y="3527517"/>
                  <a:pt x="10311503" y="3531079"/>
                  <a:pt x="10314210" y="3538353"/>
                </a:cubicBezTo>
                <a:cubicBezTo>
                  <a:pt x="10361472" y="3659113"/>
                  <a:pt x="10407318" y="3780392"/>
                  <a:pt x="10450858" y="3902477"/>
                </a:cubicBezTo>
                <a:lnTo>
                  <a:pt x="10572255" y="4267200"/>
                </a:lnTo>
                <a:lnTo>
                  <a:pt x="10477642" y="4267200"/>
                </a:lnTo>
                <a:lnTo>
                  <a:pt x="10436479" y="4144570"/>
                </a:lnTo>
                <a:cubicBezTo>
                  <a:pt x="10386976" y="3995354"/>
                  <a:pt x="10333255" y="3848072"/>
                  <a:pt x="10277529" y="3701307"/>
                </a:cubicBez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lnTo>
                  <a:pt x="10431445" y="4267200"/>
                </a:lnTo>
                <a:lnTo>
                  <a:pt x="10398237" y="4267200"/>
                </a:lnTo>
                <a:lnTo>
                  <a:pt x="10356661" y="4157302"/>
                </a:lnTo>
                <a:cubicBezTo>
                  <a:pt x="10321871" y="4061517"/>
                  <a:pt x="10289232" y="3966669"/>
                  <a:pt x="10268559" y="3871054"/>
                </a:cubicBezTo>
                <a:cubicBezTo>
                  <a:pt x="10272790" y="3985997"/>
                  <a:pt x="10299544" y="4094770"/>
                  <a:pt x="10340065" y="4201637"/>
                </a:cubicBezTo>
                <a:lnTo>
                  <a:pt x="10368861" y="4267200"/>
                </a:lnTo>
                <a:lnTo>
                  <a:pt x="10267862" y="4267200"/>
                </a:lnTo>
                <a:lnTo>
                  <a:pt x="10236210" y="4185635"/>
                </a:lnTo>
                <a:cubicBezTo>
                  <a:pt x="10169925" y="3991261"/>
                  <a:pt x="10150284" y="3789583"/>
                  <a:pt x="10225980" y="3561061"/>
                </a:cubicBezTo>
                <a:cubicBezTo>
                  <a:pt x="10231424" y="3544935"/>
                  <a:pt x="10272241" y="3523857"/>
                  <a:pt x="10296877" y="3526602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19140" y="4267200"/>
                </a:lnTo>
                <a:lnTo>
                  <a:pt x="4641222" y="4267200"/>
                </a:lnTo>
                <a:lnTo>
                  <a:pt x="4599968" y="4207074"/>
                </a:lnTo>
                <a:cubicBezTo>
                  <a:pt x="4478590" y="4057581"/>
                  <a:pt x="4278987" y="3946713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48555" y="4189447"/>
                  <a:pt x="4498141" y="4221114"/>
                  <a:pt x="4546299" y="4254934"/>
                </a:cubicBezTo>
                <a:lnTo>
                  <a:pt x="4561743" y="4267200"/>
                </a:lnTo>
                <a:lnTo>
                  <a:pt x="4509274" y="4267200"/>
                </a:lnTo>
                <a:lnTo>
                  <a:pt x="4383389" y="4184369"/>
                </a:ln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lnTo>
                  <a:pt x="4408201" y="4267200"/>
                </a:lnTo>
                <a:lnTo>
                  <a:pt x="4250346" y="4267200"/>
                </a:lnTo>
                <a:lnTo>
                  <a:pt x="4245269" y="4265040"/>
                </a:lnTo>
                <a:cubicBezTo>
                  <a:pt x="4167858" y="4230709"/>
                  <a:pt x="4095232" y="4193560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591522" y="3395900"/>
                  <a:pt x="5656650" y="3795361"/>
                  <a:pt x="5567647" y="4190286"/>
                </a:cubicBezTo>
                <a:lnTo>
                  <a:pt x="5545854" y="4267200"/>
                </a:lnTo>
                <a:lnTo>
                  <a:pt x="5391871" y="4267200"/>
                </a:lnTo>
                <a:lnTo>
                  <a:pt x="5318171" y="4175818"/>
                </a:lnTo>
                <a:cubicBezTo>
                  <a:pt x="5204859" y="4048423"/>
                  <a:pt x="5075331" y="3936412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55961" y="4107518"/>
                  <a:pt x="5200834" y="4148352"/>
                  <a:pt x="5246890" y="4187633"/>
                </a:cubicBezTo>
                <a:lnTo>
                  <a:pt x="5347266" y="4267200"/>
                </a:lnTo>
                <a:lnTo>
                  <a:pt x="5164092" y="4267200"/>
                </a:lnTo>
                <a:lnTo>
                  <a:pt x="5108945" y="4232176"/>
                </a:lnTo>
                <a:cubicBezTo>
                  <a:pt x="4772838" y="3999708"/>
                  <a:pt x="4490756" y="358196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lnTo>
                  <a:pt x="10028060" y="4267200"/>
                </a:lnTo>
                <a:lnTo>
                  <a:pt x="9651813" y="4267200"/>
                </a:lnTo>
                <a:lnTo>
                  <a:pt x="9814527" y="4248048"/>
                </a:lnTo>
                <a:cubicBezTo>
                  <a:pt x="9748431" y="4225943"/>
                  <a:pt x="9681848" y="4217991"/>
                  <a:pt x="9615182" y="4220499"/>
                </a:cubicBezTo>
                <a:cubicBezTo>
                  <a:pt x="9565183" y="4222381"/>
                  <a:pt x="9515136" y="4230147"/>
                  <a:pt x="9465210" y="4242240"/>
                </a:cubicBezTo>
                <a:lnTo>
                  <a:pt x="9387108" y="4267200"/>
                </a:lnTo>
                <a:lnTo>
                  <a:pt x="9268441" y="4267200"/>
                </a:lnTo>
                <a:lnTo>
                  <a:pt x="9307676" y="4251276"/>
                </a:lnTo>
                <a:cubicBezTo>
                  <a:pt x="9459842" y="4196603"/>
                  <a:pt x="9613869" y="4164948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473491" y="3921431"/>
                  <a:pt x="1402113" y="4025542"/>
                  <a:pt x="1325720" y="4125411"/>
                </a:cubicBezTo>
                <a:lnTo>
                  <a:pt x="1206279" y="4267200"/>
                </a:lnTo>
                <a:lnTo>
                  <a:pt x="1115040" y="4267200"/>
                </a:lnTo>
                <a:lnTo>
                  <a:pt x="1258195" y="4099624"/>
                </a:lnTo>
                <a:cubicBezTo>
                  <a:pt x="1315987" y="4027073"/>
                  <a:pt x="1371166" y="3952247"/>
                  <a:pt x="1423113" y="3874565"/>
                </a:cubicBezTo>
                <a:lnTo>
                  <a:pt x="1260565" y="4031982"/>
                </a:lnTo>
                <a:cubicBezTo>
                  <a:pt x="1197929" y="4092559"/>
                  <a:pt x="1134310" y="4154329"/>
                  <a:pt x="1073327" y="4218727"/>
                </a:cubicBezTo>
                <a:lnTo>
                  <a:pt x="1032294" y="4267200"/>
                </a:lnTo>
                <a:lnTo>
                  <a:pt x="993830" y="4267200"/>
                </a:lnTo>
                <a:lnTo>
                  <a:pt x="1051860" y="4198693"/>
                </a:lnTo>
                <a:cubicBezTo>
                  <a:pt x="1113440" y="4133732"/>
                  <a:pt x="1177549" y="4071540"/>
                  <a:pt x="1240607" y="4010401"/>
                </a:cubicBezTo>
                <a:lnTo>
                  <a:pt x="1310106" y="3943217"/>
                </a:lnTo>
                <a:cubicBezTo>
                  <a:pt x="1174685" y="4033303"/>
                  <a:pt x="1054913" y="4139624"/>
                  <a:pt x="952103" y="4265972"/>
                </a:cubicBezTo>
                <a:lnTo>
                  <a:pt x="951207" y="4267200"/>
                </a:lnTo>
                <a:lnTo>
                  <a:pt x="862760" y="4267200"/>
                </a:lnTo>
                <a:lnTo>
                  <a:pt x="909145" y="4199225"/>
                </a:ln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549674" y="4147907"/>
                  <a:pt x="460581" y="4194508"/>
                  <a:pt x="372807" y="4243651"/>
                </a:cubicBezTo>
                <a:lnTo>
                  <a:pt x="332830" y="4267200"/>
                </a:lnTo>
                <a:lnTo>
                  <a:pt x="168301" y="4267200"/>
                </a:lnTo>
                <a:lnTo>
                  <a:pt x="278002" y="4201399"/>
                </a:lnTo>
                <a:cubicBezTo>
                  <a:pt x="359885" y="4153808"/>
                  <a:pt x="442683" y="4107866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519814" y="4027898"/>
                  <a:pt x="352828" y="4127506"/>
                  <a:pt x="192528" y="4236299"/>
                </a:cubicBezTo>
                <a:lnTo>
                  <a:pt x="148586" y="4267200"/>
                </a:lnTo>
                <a:lnTo>
                  <a:pt x="98116" y="4267200"/>
                </a:lnTo>
                <a:lnTo>
                  <a:pt x="169669" y="4216852"/>
                </a:lnTo>
                <a:cubicBezTo>
                  <a:pt x="333361" y="4105506"/>
                  <a:pt x="504130" y="4002947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ubicBezTo>
                  <a:pt x="1247578" y="3654578"/>
                  <a:pt x="1180153" y="3656293"/>
                  <a:pt x="1109304" y="3669030"/>
                </a:cubicBezTo>
                <a:cubicBezTo>
                  <a:pt x="794692" y="3725281"/>
                  <a:pt x="516258" y="3901624"/>
                  <a:pt x="258951" y="4111994"/>
                </a:cubicBezTo>
                <a:lnTo>
                  <a:pt x="80807" y="4267200"/>
                </a:lnTo>
                <a:lnTo>
                  <a:pt x="0" y="4267200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8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25" name="Rectangle 16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2900" y="457201"/>
            <a:ext cx="8458200" cy="5943598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990599"/>
            <a:ext cx="7429500" cy="685800"/>
          </a:xfrm>
        </p:spPr>
        <p:txBody>
          <a:bodyPr anchor="t">
            <a:normAutofit/>
          </a:bodyPr>
          <a:lstStyle/>
          <a:p>
            <a:r>
              <a:rPr lang="en-US" sz="3500"/>
              <a:t>3. Fonctionnalités principales</a:t>
            </a:r>
          </a:p>
        </p:txBody>
      </p:sp>
      <p:graphicFrame>
        <p:nvGraphicFramePr>
          <p:cNvPr id="26" name="Content Placeholder 2">
            <a:extLst>
              <a:ext uri="{FF2B5EF4-FFF2-40B4-BE49-F238E27FC236}">
                <a16:creationId xmlns:a16="http://schemas.microsoft.com/office/drawing/2014/main" id="{4E3271B5-5635-C33E-5E6A-BBF3A4A98B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9686240"/>
              </p:ext>
            </p:extLst>
          </p:nvPr>
        </p:nvGraphicFramePr>
        <p:xfrm>
          <a:off x="514350" y="2137228"/>
          <a:ext cx="8115300" cy="3733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 dirty="0">
                <a:solidFill>
                  <a:srgbClr val="FFFFFF"/>
                </a:solidFill>
              </a:rPr>
              <a:t>4. </a:t>
            </a:r>
            <a:r>
              <a:rPr lang="en-US" sz="3500" dirty="0" err="1">
                <a:solidFill>
                  <a:srgbClr val="FFFFFF"/>
                </a:solidFill>
              </a:rPr>
              <a:t>Rôles</a:t>
            </a:r>
            <a:r>
              <a:rPr lang="en-US" sz="3500" dirty="0">
                <a:solidFill>
                  <a:srgbClr val="FFFFFF"/>
                </a:solidFill>
              </a:rPr>
              <a:t> </a:t>
            </a:r>
            <a:r>
              <a:rPr lang="en-US" sz="3500" dirty="0" err="1">
                <a:solidFill>
                  <a:srgbClr val="FFFFFF"/>
                </a:solidFill>
              </a:rPr>
              <a:t>utilisateurs</a:t>
            </a:r>
            <a:endParaRPr lang="en-US" sz="3500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746F3A8-E585-410B-357F-5270BDBBE9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8316104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A3EFF7B1-6CB7-47D1-AD37-B870CA2B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FA2962B-21B6-4689-A95D-A8FF6ADE4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" y="0"/>
            <a:ext cx="9141714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745280D-ED36-41FE-8EB1-CE597C99C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9911" y="828635"/>
            <a:ext cx="304800" cy="322326"/>
            <a:chOff x="215328" y="-46937"/>
            <a:chExt cx="304800" cy="2773841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3D26CEB3-5AE4-4088-AD63-396DB50F2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4AA9279A-AD34-474C-834E-6BF658144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B3589559-7D9A-4ECD-90BB-A5565E2DA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701B1A71-DCEA-4EB2-8133-98A2CD6F0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0E95A5C-1E97-41C3-9DEC-245FF6DEB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75420"/>
            <a:ext cx="9036544" cy="4093306"/>
            <a:chOff x="1" y="2075420"/>
            <a:chExt cx="12048729" cy="4093306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8D3C3374-C720-4FCD-B6CD-AEF1D1A6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7639E2EF-4D23-4EA3-B29E-D6362FF72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730820A4-6CEA-4BF7-8DE4-F5B2D2EB2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F320E002-8AED-4D4F-A104-0585FFFB9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6A0BF3F3-3A09-42CE-9483-114BD01DD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B233BD5C-DFC7-4EB7-B348-7C9B5B8D0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4" name="Rectangle 63">
            <a:extLst>
              <a:ext uri="{FF2B5EF4-FFF2-40B4-BE49-F238E27FC236}">
                <a16:creationId xmlns:a16="http://schemas.microsoft.com/office/drawing/2014/main" id="{A00D2CE1-35C1-46E6-BD59-CEE668BD9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479052" y="1131512"/>
            <a:ext cx="2796461" cy="533439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A58DCE86-9AE1-46D1-96D6-04B8B3EDF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44654" y="317578"/>
            <a:ext cx="411480" cy="549007"/>
            <a:chOff x="7029447" y="3514725"/>
            <a:chExt cx="1285875" cy="549007"/>
          </a:xfrm>
        </p:grpSpPr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9B74739-D423-4F25-A976-0A6CD86D1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6018E700-FF08-42AA-9237-24E7A74AD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46B3488A-8A55-403E-B9C9-75AFA0CF5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15089B9D-BA8D-4A64-B95F-33940D9D6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E18403B7-F2C7-4C07-8522-21C319109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6140785"/>
            <a:ext cx="4571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23B58CC6-A99E-43AF-A467-256F19287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645785" y="5940560"/>
            <a:ext cx="1285875" cy="549007"/>
            <a:chOff x="7029447" y="3514725"/>
            <a:chExt cx="1285875" cy="549007"/>
          </a:xfrm>
        </p:grpSpPr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8FE97852-3A18-4317-B17E-8C45174F9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F9D0BC6E-6D0B-4589-B1BF-372BAA383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30B892E-E062-4B0A-B79E-E55D36EC9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8D1A4DF9-C28A-4C0A-B273-702F0C488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202" y="495992"/>
            <a:ext cx="3146355" cy="5638831"/>
          </a:xfrm>
          <a:noFill/>
        </p:spPr>
        <p:txBody>
          <a:bodyPr anchor="ctr">
            <a:normAutofit/>
          </a:bodyPr>
          <a:lstStyle/>
          <a:p>
            <a:pPr algn="l"/>
            <a:r>
              <a:rPr lang="en-US" sz="4200" dirty="0"/>
              <a:t>5. </a:t>
            </a:r>
            <a:r>
              <a:rPr lang="en-US" sz="4200"/>
              <a:t>Modèles</a:t>
            </a:r>
            <a:r>
              <a:rPr lang="en-US" sz="4200" dirty="0"/>
              <a:t> de </a:t>
            </a:r>
            <a:r>
              <a:rPr lang="en-US" sz="4200"/>
              <a:t>données</a:t>
            </a:r>
            <a:endParaRPr lang="en-US" sz="420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DEDE6A2-C7F3-E95C-CBA8-A554BDB038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0178161"/>
              </p:ext>
            </p:extLst>
          </p:nvPr>
        </p:nvGraphicFramePr>
        <p:xfrm>
          <a:off x="3686960" y="866585"/>
          <a:ext cx="4690291" cy="5056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</a:t>
            </a:r>
            <a:r>
              <a:rPr dirty="0"/>
              <a:t>. Pages principal</a:t>
            </a:r>
            <a:r>
              <a:rPr lang="fr-FR" dirty="0"/>
              <a:t>e</a:t>
            </a:r>
            <a:r>
              <a:rPr dirty="0"/>
              <a:t>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C66E5AD-B61B-119D-AFB6-3A885BB598E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fr-FR" sz="3500">
                <a:solidFill>
                  <a:srgbClr val="FFFFFF"/>
                </a:solidFill>
              </a:rPr>
              <a:t>7. Flux de prise de rendez-vous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CF56A70-61D1-258B-CB37-95F0840EC3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8001817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343</Words>
  <Application>Microsoft Office PowerPoint</Application>
  <PresentationFormat>Affichage à l'écran (4:3)</PresentationFormat>
  <Paragraphs>54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Application de Gestion d'Hôpital</vt:lpstr>
      <vt:lpstr>Plan:</vt:lpstr>
      <vt:lpstr>1.Introduction:</vt:lpstr>
      <vt:lpstr>2. Technologies utilisées:</vt:lpstr>
      <vt:lpstr>3. Fonctionnalités principales</vt:lpstr>
      <vt:lpstr>4. Rôles utilisateurs</vt:lpstr>
      <vt:lpstr>5. Modèles de données</vt:lpstr>
      <vt:lpstr>6. Pages principales</vt:lpstr>
      <vt:lpstr>7. Flux de prise de rendez-vous</vt:lpstr>
      <vt:lpstr>8. 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de Gestion d'Hôpital</dc:title>
  <dc:subject/>
  <dc:creator>dell</dc:creator>
  <cp:keywords/>
  <dc:description>generated using python-pptx</dc:description>
  <cp:lastModifiedBy>Aya Lezregue</cp:lastModifiedBy>
  <cp:revision>3</cp:revision>
  <dcterms:created xsi:type="dcterms:W3CDTF">2013-01-27T09:14:16Z</dcterms:created>
  <dcterms:modified xsi:type="dcterms:W3CDTF">2025-06-01T00:30:31Z</dcterms:modified>
  <cp:category/>
</cp:coreProperties>
</file>