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91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89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93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6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97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5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89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7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480-7D86-4E67-ACBC-3AE79E02165D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4480-7D86-4E67-ACBC-3AE79E02165D}" type="datetimeFigureOut">
              <a:rPr lang="en-GB" smtClean="0"/>
              <a:t>31/07/2019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BE80-B8D7-4A02-82D8-5957DD489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79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92816"/>
              </p:ext>
            </p:extLst>
          </p:nvPr>
        </p:nvGraphicFramePr>
        <p:xfrm>
          <a:off x="768095" y="719666"/>
          <a:ext cx="10369297" cy="5489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425"/>
                <a:gridCol w="1507337"/>
                <a:gridCol w="1878381"/>
                <a:gridCol w="2539594"/>
                <a:gridCol w="2194560"/>
              </a:tblGrid>
              <a:tr h="53885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PRECISION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F1_SCORE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RECALL</a:t>
                      </a:r>
                      <a:endParaRPr lang="en-GB" dirty="0"/>
                    </a:p>
                  </a:txBody>
                  <a:tcPr/>
                </a:tc>
              </a:tr>
              <a:tr h="5388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AlexNet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50%</a:t>
                      </a:r>
                      <a:endParaRPr lang="en-GB" dirty="0"/>
                    </a:p>
                  </a:txBody>
                  <a:tcPr/>
                </a:tc>
              </a:tr>
              <a:tr h="5388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LeNet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err="1" smtClean="0"/>
                        <a:t>TypeError</a:t>
                      </a:r>
                      <a:r>
                        <a:rPr lang="en-US" dirty="0" smtClean="0"/>
                        <a:t>: ('Keyword argument not understood:', '</a:t>
                      </a:r>
                      <a:r>
                        <a:rPr lang="en-US" dirty="0" err="1" smtClean="0"/>
                        <a:t>Regularizers</a:t>
                      </a:r>
                      <a:r>
                        <a:rPr lang="en-US" dirty="0" smtClean="0"/>
                        <a:t>')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38853">
                <a:tc>
                  <a:txBody>
                    <a:bodyPr/>
                    <a:lstStyle/>
                    <a:p>
                      <a:r>
                        <a:rPr lang="en-GB" dirty="0" smtClean="0"/>
                        <a:t>MNIST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err="1" smtClean="0"/>
                        <a:t>TypeError</a:t>
                      </a:r>
                      <a:r>
                        <a:rPr lang="en-US" dirty="0" smtClean="0"/>
                        <a:t>: ('Keyword argument not understood:', '</a:t>
                      </a:r>
                      <a:r>
                        <a:rPr lang="en-US" dirty="0" err="1" smtClean="0"/>
                        <a:t>Regularizers</a:t>
                      </a:r>
                      <a:r>
                        <a:rPr lang="en-US" dirty="0" smtClean="0"/>
                        <a:t>')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38853">
                <a:tc>
                  <a:txBody>
                    <a:bodyPr/>
                    <a:lstStyle/>
                    <a:p>
                      <a:r>
                        <a:rPr lang="en-GB" dirty="0" smtClean="0"/>
                        <a:t>CIFAR10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50%</a:t>
                      </a:r>
                      <a:endParaRPr lang="en-GB" dirty="0"/>
                    </a:p>
                  </a:txBody>
                  <a:tcPr/>
                </a:tc>
              </a:tr>
              <a:tr h="5388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CoapNet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50%</a:t>
                      </a:r>
                      <a:endParaRPr lang="en-GB" dirty="0"/>
                    </a:p>
                  </a:txBody>
                  <a:tcPr/>
                </a:tc>
              </a:tr>
              <a:tr h="5388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OrgNet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50%</a:t>
                      </a:r>
                      <a:endParaRPr lang="en-GB" dirty="0"/>
                    </a:p>
                  </a:txBody>
                  <a:tcPr/>
                </a:tc>
              </a:tr>
              <a:tr h="5388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GoogleNet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dirty="0" smtClean="0"/>
                        <a:t>Not tried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388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RestNet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dirty="0" smtClean="0"/>
                        <a:t>Not tried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388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PlankNet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err="1" smtClean="0"/>
                        <a:t>ValueError</a:t>
                      </a:r>
                      <a:r>
                        <a:rPr lang="en-US" dirty="0" smtClean="0"/>
                        <a:t>: Negative dimension size caused by subtracting 3 from 1 for 'conv2d_6/convolution' (op: 'Conv2D') with input shapes: [?,1,1,512], [3,3,512,512].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57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857"/>
            <a:ext cx="10515600" cy="15179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err="1" smtClean="0"/>
              <a:t>Arissa</a:t>
            </a:r>
            <a:r>
              <a:rPr lang="en-GB" sz="2000" dirty="0" smtClean="0"/>
              <a:t> Dataset with 300 training images and 150 testing images per class (two classes)</a:t>
            </a:r>
          </a:p>
          <a:p>
            <a:r>
              <a:rPr lang="en-GB" sz="2000" dirty="0" err="1"/>
              <a:t>s</a:t>
            </a:r>
            <a:r>
              <a:rPr lang="en-GB" sz="2000" dirty="0" err="1" smtClean="0"/>
              <a:t>teps_per_epochs</a:t>
            </a:r>
            <a:r>
              <a:rPr lang="en-GB" sz="2000" dirty="0" smtClean="0"/>
              <a:t>=60; epoch=1; batch size =30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5600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122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Sadaf Ansari</dc:creator>
  <cp:lastModifiedBy>Sadaf Ansari</cp:lastModifiedBy>
  <cp:revision>10</cp:revision>
  <dcterms:created xsi:type="dcterms:W3CDTF">2019-07-31T11:10:11Z</dcterms:created>
  <dcterms:modified xsi:type="dcterms:W3CDTF">2019-07-31T12:41:58Z</dcterms:modified>
</cp:coreProperties>
</file>