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96" d="100"/>
          <a:sy n="96" d="100"/>
        </p:scale>
        <p:origin x="76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91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89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93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6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97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45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89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7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8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6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1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4480-7D86-4E67-ACBC-3AE79E02165D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79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678"/>
            <a:ext cx="10515600" cy="52927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No results for cats and dogs</a:t>
            </a:r>
            <a:r>
              <a:rPr lang="en-GB" sz="1800" dirty="0" smtClean="0"/>
              <a:t> </a:t>
            </a:r>
            <a:r>
              <a:rPr lang="en-GB" sz="1800" dirty="0" smtClean="0"/>
              <a:t>d</a:t>
            </a:r>
            <a:r>
              <a:rPr lang="en-GB" sz="1800" dirty="0" smtClean="0"/>
              <a:t>ataset:</a:t>
            </a:r>
          </a:p>
          <a:p>
            <a:pPr marL="0" indent="0">
              <a:buNone/>
            </a:pPr>
            <a:r>
              <a:rPr lang="en-GB" sz="1800" dirty="0"/>
              <a:t>(</a:t>
            </a:r>
            <a:r>
              <a:rPr lang="en-GB" sz="1800" dirty="0" smtClean="0"/>
              <a:t>300 </a:t>
            </a:r>
            <a:r>
              <a:rPr lang="en-GB" sz="1800" dirty="0" smtClean="0"/>
              <a:t>training images and 150 testing images per class (two classes</a:t>
            </a:r>
            <a:r>
              <a:rPr lang="en-GB" sz="1800" dirty="0" smtClean="0"/>
              <a:t>))</a:t>
            </a:r>
          </a:p>
          <a:p>
            <a:r>
              <a:rPr lang="en-GB" sz="1800" dirty="0" smtClean="0"/>
              <a:t>Stopping </a:t>
            </a:r>
            <a:r>
              <a:rPr lang="en-GB" sz="1800" smtClean="0"/>
              <a:t>at Prediction/Evaluation</a:t>
            </a:r>
            <a:r>
              <a:rPr lang="en-GB" sz="1800" dirty="0" smtClean="0"/>
              <a:t>. Probably due to data format (?)</a:t>
            </a: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GB" sz="1800" dirty="0" smtClean="0"/>
              <a:t>Results for MNIST (300 training images and 50 testing images per class (10classes):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 err="1" smtClean="0"/>
              <a:t>AlexNet</a:t>
            </a:r>
            <a:r>
              <a:rPr lang="en-GB" sz="1800" b="1" dirty="0" smtClean="0"/>
              <a:t> and </a:t>
            </a:r>
            <a:r>
              <a:rPr lang="en-GB" sz="1800" b="1" dirty="0" err="1" smtClean="0"/>
              <a:t>LeNet</a:t>
            </a:r>
            <a:endParaRPr lang="en-GB" sz="1800" b="1" dirty="0" smtClean="0"/>
          </a:p>
          <a:p>
            <a:r>
              <a:rPr lang="en-GB" sz="1800" dirty="0" err="1" smtClean="0"/>
              <a:t>steps_per_epochs</a:t>
            </a:r>
            <a:r>
              <a:rPr lang="en-GB" sz="1800" dirty="0" smtClean="0"/>
              <a:t> = 30; epoch = 30; </a:t>
            </a:r>
            <a:r>
              <a:rPr lang="en-GB" sz="1800" dirty="0" smtClean="0"/>
              <a:t>batch size </a:t>
            </a:r>
            <a:r>
              <a:rPr lang="en-GB" sz="1800" dirty="0" smtClean="0"/>
              <a:t>= </a:t>
            </a:r>
            <a:r>
              <a:rPr lang="en-GB" sz="1800" dirty="0" smtClean="0"/>
              <a:t>64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b="1" dirty="0" smtClean="0"/>
              <a:t>MNIST, </a:t>
            </a:r>
            <a:r>
              <a:rPr lang="en-GB" sz="1800" b="1" dirty="0" err="1" smtClean="0"/>
              <a:t>OrgNet</a:t>
            </a:r>
            <a:r>
              <a:rPr lang="en-GB" sz="1800" b="1" dirty="0" smtClean="0"/>
              <a:t>, CIFAR10</a:t>
            </a:r>
          </a:p>
          <a:p>
            <a:r>
              <a:rPr lang="en-GB" sz="1800" dirty="0" err="1" smtClean="0"/>
              <a:t>steps_per_epochs</a:t>
            </a:r>
            <a:r>
              <a:rPr lang="en-GB" sz="1800" dirty="0" smtClean="0"/>
              <a:t> = 30; epoch = 2; batch size = 30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b="1" dirty="0" err="1" smtClean="0"/>
              <a:t>VGGNet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ResNet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GoogleNet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PlankNet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CoapNet</a:t>
            </a:r>
            <a:endParaRPr lang="en-GB" sz="1800" b="1" dirty="0" smtClean="0"/>
          </a:p>
          <a:p>
            <a:r>
              <a:rPr lang="en-GB" sz="1800" dirty="0" smtClean="0"/>
              <a:t>gives value error; requires larger dimension data size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5600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70117"/>
              </p:ext>
            </p:extLst>
          </p:nvPr>
        </p:nvGraphicFramePr>
        <p:xfrm>
          <a:off x="956939" y="381735"/>
          <a:ext cx="10369297" cy="563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425"/>
                <a:gridCol w="1507337"/>
                <a:gridCol w="1878381"/>
                <a:gridCol w="2539594"/>
                <a:gridCol w="2194560"/>
              </a:tblGrid>
              <a:tr h="4911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F1_SCORE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RECALL</a:t>
                      </a:r>
                      <a:endParaRPr lang="en-GB" dirty="0"/>
                    </a:p>
                  </a:txBody>
                  <a:tcPr/>
                </a:tc>
              </a:tr>
              <a:tr h="50309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AlexNet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18%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3.24%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5.49%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18%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91118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LeNet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66%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72.9%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66.62%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66%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91118">
                <a:tc>
                  <a:txBody>
                    <a:bodyPr/>
                    <a:lstStyle/>
                    <a:p>
                      <a:r>
                        <a:rPr lang="en-GB" dirty="0" smtClean="0"/>
                        <a:t>MNIST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22%</a:t>
                      </a:r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5.97%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9.25%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22%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1118">
                <a:tc>
                  <a:txBody>
                    <a:bodyPr/>
                    <a:lstStyle/>
                    <a:p>
                      <a:r>
                        <a:rPr lang="en-GB" dirty="0" smtClean="0"/>
                        <a:t>CIFAR10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8%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0.64%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1.18%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8%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1118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OrgNet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18%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3.23%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5.49%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18%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1118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CoapNet</a:t>
                      </a:r>
                      <a:endParaRPr lang="en-GB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tc rowSpan="5" gridSpan="4">
                  <a:txBody>
                    <a:bodyPr/>
                    <a:lstStyle/>
                    <a:p>
                      <a:endParaRPr lang="en-US" i="1" dirty="0" smtClean="0"/>
                    </a:p>
                    <a:p>
                      <a:endParaRPr lang="en-US" i="1" dirty="0" smtClean="0"/>
                    </a:p>
                    <a:p>
                      <a:r>
                        <a:rPr lang="en-US" i="0" dirty="0" smtClean="0"/>
                        <a:t>Require larger dimension</a:t>
                      </a:r>
                    </a:p>
                    <a:p>
                      <a:endParaRPr lang="en-US" i="1" dirty="0" smtClean="0"/>
                    </a:p>
                    <a:p>
                      <a:r>
                        <a:rPr lang="en-US" i="1" dirty="0" err="1" smtClean="0"/>
                        <a:t>ValueError</a:t>
                      </a:r>
                      <a:r>
                        <a:rPr lang="en-US" i="1" dirty="0" smtClean="0"/>
                        <a:t>: Negative dimension size caused by subtracting 3 from 1 for 'conv2d_6/convolution' (op: 'Conv2D') with input shapes: [?,1,1,512], [3,3,512,512].</a:t>
                      </a:r>
                      <a:endParaRPr lang="en-GB" i="1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91118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GoogleNet</a:t>
                      </a:r>
                      <a:endParaRPr lang="en-GB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91118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ResNet</a:t>
                      </a:r>
                      <a:endParaRPr lang="en-GB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603056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PlankNet</a:t>
                      </a:r>
                      <a:endParaRPr lang="en-GB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603056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VGGNet</a:t>
                      </a:r>
                      <a:endParaRPr lang="en-GB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57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185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Sadaf Ansari</dc:creator>
  <cp:lastModifiedBy>S A</cp:lastModifiedBy>
  <cp:revision>17</cp:revision>
  <dcterms:created xsi:type="dcterms:W3CDTF">2019-07-31T11:10:11Z</dcterms:created>
  <dcterms:modified xsi:type="dcterms:W3CDTF">2019-08-07T12:44:18Z</dcterms:modified>
</cp:coreProperties>
</file>