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89DE3-D1C5-459E-BD81-170D665AB7ED}" v="1" dt="2025-02-01T03:09:5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香 中村" userId="09ce9cd2204d22dd" providerId="LiveId" clId="{8C289DE3-D1C5-459E-BD81-170D665AB7ED}"/>
    <pc:docChg chg="custSel addSld modSld">
      <pc:chgData name="文香 中村" userId="09ce9cd2204d22dd" providerId="LiveId" clId="{8C289DE3-D1C5-459E-BD81-170D665AB7ED}" dt="2025-02-01T13:57:15.391" v="13" actId="732"/>
      <pc:docMkLst>
        <pc:docMk/>
      </pc:docMkLst>
      <pc:sldChg chg="addSp delSp modSp new mod">
        <pc:chgData name="文香 中村" userId="09ce9cd2204d22dd" providerId="LiveId" clId="{8C289DE3-D1C5-459E-BD81-170D665AB7ED}" dt="2025-02-01T13:57:15.391" v="13" actId="732"/>
        <pc:sldMkLst>
          <pc:docMk/>
          <pc:sldMk cId="3188479293" sldId="256"/>
        </pc:sldMkLst>
        <pc:spChg chg="add mod">
          <ac:chgData name="文香 中村" userId="09ce9cd2204d22dd" providerId="LiveId" clId="{8C289DE3-D1C5-459E-BD81-170D665AB7ED}" dt="2025-02-01T03:09:50.433" v="10" actId="164"/>
          <ac:spMkLst>
            <pc:docMk/>
            <pc:sldMk cId="3188479293" sldId="256"/>
            <ac:spMk id="6" creationId="{EFA229A1-5C92-FE05-7480-980F81EDE9C6}"/>
          </ac:spMkLst>
        </pc:spChg>
        <pc:grpChg chg="add del mod">
          <ac:chgData name="文香 中村" userId="09ce9cd2204d22dd" providerId="LiveId" clId="{8C289DE3-D1C5-459E-BD81-170D665AB7ED}" dt="2025-02-01T13:57:07.173" v="11" actId="478"/>
          <ac:grpSpMkLst>
            <pc:docMk/>
            <pc:sldMk cId="3188479293" sldId="256"/>
            <ac:grpSpMk id="8" creationId="{5D84E04B-EB7A-508B-3067-C9F7AC169F00}"/>
          </ac:grpSpMkLst>
        </pc:grpChg>
        <pc:picChg chg="add del">
          <ac:chgData name="文香 中村" userId="09ce9cd2204d22dd" providerId="LiveId" clId="{8C289DE3-D1C5-459E-BD81-170D665AB7ED}" dt="2025-02-01T02:13:53.897" v="2" actId="478"/>
          <ac:picMkLst>
            <pc:docMk/>
            <pc:sldMk cId="3188479293" sldId="256"/>
            <ac:picMk id="5" creationId="{194F0F2A-024E-0A68-4333-44B591A4E770}"/>
          </ac:picMkLst>
        </pc:picChg>
        <pc:picChg chg="add mod">
          <ac:chgData name="文香 中村" userId="09ce9cd2204d22dd" providerId="LiveId" clId="{8C289DE3-D1C5-459E-BD81-170D665AB7ED}" dt="2025-02-01T03:09:50.433" v="10" actId="164"/>
          <ac:picMkLst>
            <pc:docMk/>
            <pc:sldMk cId="3188479293" sldId="256"/>
            <ac:picMk id="5" creationId="{667999A0-9ED5-E114-7480-DC34479F89C0}"/>
          </ac:picMkLst>
        </pc:picChg>
        <pc:picChg chg="add mod modCrop">
          <ac:chgData name="文香 中村" userId="09ce9cd2204d22dd" providerId="LiveId" clId="{8C289DE3-D1C5-459E-BD81-170D665AB7ED}" dt="2025-02-01T13:57:15.391" v="13" actId="732"/>
          <ac:picMkLst>
            <pc:docMk/>
            <pc:sldMk cId="3188479293" sldId="256"/>
            <ac:picMk id="7" creationId="{381391CC-9737-B138-D485-942D46326B8C}"/>
          </ac:picMkLst>
        </pc:picChg>
        <pc:picChg chg="add del">
          <ac:chgData name="文香 中村" userId="09ce9cd2204d22dd" providerId="LiveId" clId="{8C289DE3-D1C5-459E-BD81-170D665AB7ED}" dt="2025-02-01T03:09:15.618" v="4" actId="478"/>
          <ac:picMkLst>
            <pc:docMk/>
            <pc:sldMk cId="3188479293" sldId="256"/>
            <ac:picMk id="7" creationId="{52845138-DA74-D014-4428-2CAC80F136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9C350-BF44-3D11-A4EA-68064178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768C42-2041-7EC2-EC94-92830334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A455E1-3F32-5D6B-738B-F4301806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DA02D-23A3-52C1-6600-F838AD2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74AAB-C56B-812D-9F95-9DC482EC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0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A4E82-065A-6F9E-51D2-46C631F8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D17A17-71E0-F076-3B96-DE05AB34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C6FBD-CE28-214D-14F3-3AA9004A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C5AFC-2616-3743-BB81-7F8DA77F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782A9-B2F8-FB3F-391D-C77A903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1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F8AE68-953B-1674-3DAE-50F1AB2AF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0A4965-2BFB-4519-BC43-B2C280278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AE5A3-84BC-253A-CE69-A13DF02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BE3F4-D314-6BFA-0B77-50A5361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E9ADA-FD54-F609-69F4-0631273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91BD8-8317-D399-AF5A-6A98ED59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7ACD59-C4A2-5E5C-BBB3-FF84F2F7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4947-5F0B-4ABB-84F9-21982087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0A837-E84A-0B02-E99D-6D604DF0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3DB37-79D2-1CC7-62C8-F2651B62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7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70919-FDE9-C8F6-3E73-DCAAC4A1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BAF2D-9989-FF8F-B025-2F5BA6DE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B9B4B-C692-41F5-7DD0-CE0BD4BA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C1B58-CB8E-A809-1408-65537F95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DA1E5-14A1-4C52-A4E0-01E7124C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43651-C412-366B-B102-8F670D40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9FE45-A9BC-A527-0454-CB5629A10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5D297-8022-1143-3218-BFF7ABB6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C9427-4190-1098-F7FF-2FFCE3B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75C2B-5B77-0057-DA0D-5D0D42A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0958C-C07B-86AD-1437-7E936F3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6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4A7F0-DDCF-356E-C21D-6F12D1C0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140BA-FA0A-5A5F-5E64-C27EC84F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011A77-C3C3-F480-4678-D0AF01B6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9562AC-702F-5ECB-0FDD-8D686A551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01A389-915D-6AF9-DBB0-68DA640D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328DA8-EA1F-1500-2600-6671787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0C1B72-FE1E-05C1-8D27-0F8783A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613A59-A425-53A3-D6CB-E22379DD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37B9F-2F68-BB66-C3FA-A757BE5C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F02FC2-00A8-958D-111F-D082BA4F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16CCD5-B25F-3DAD-6662-7D627853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E4332-B22B-075F-38E4-1E73A943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28DACE-FA76-1BB2-B9A5-298481F2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B54DF0-4407-A48C-0220-58F23E88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AE6006-D60C-624E-09D4-7BBEE0DB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2632D-8ECB-79A7-2CE4-F35F1EC0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38A7B-BEEC-E33D-6574-0AECEB3F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E618F8-00A1-A671-C7A8-54C91491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0E5BE-1DEE-9330-3937-B4D0DB22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A8F3D9-DE1E-80A1-7A6C-75125865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F4E80E-E5EE-6168-654F-8BD23927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5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2CA8B-CF68-8CC6-F20B-F095D8A3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755F0E-5071-426C-6A79-9CDA40E5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C8A329-3EF1-E2B5-0592-D3C36EDFF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EE392-9937-849D-3839-795F649F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44B9E-12A8-1E34-37E3-0E8AAAA1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2CECC-2EA7-BF95-3A3E-2830E89C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8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8CE166-7781-02F5-C58B-7A0EDE86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93DB0-0D59-5592-268B-92F9EB16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87A3-DD21-E4D1-098D-92259377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0590-89BF-4ADD-ABE3-968F65119A0E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5F6C9-D0F0-5C43-C70B-3F5AB90EE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750A0-4525-DD9A-095D-BAC6BE1F4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13C5-C53C-A6D3-FF57-039AB815D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3AC35B-FD21-2202-DCFF-925BF90F1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1391CC-9737-B138-D485-942D4632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14"/>
          <a:stretch/>
        </p:blipFill>
        <p:spPr>
          <a:xfrm>
            <a:off x="607884" y="0"/>
            <a:ext cx="10976232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文香 中村</dc:creator>
  <cp:lastModifiedBy>文香 中村</cp:lastModifiedBy>
  <cp:revision>1</cp:revision>
  <dcterms:created xsi:type="dcterms:W3CDTF">2025-02-01T02:13:25Z</dcterms:created>
  <dcterms:modified xsi:type="dcterms:W3CDTF">2025-02-01T13:57:27Z</dcterms:modified>
</cp:coreProperties>
</file>