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香 中村" userId="09ce9cd2204d22dd" providerId="LiveId" clId="{18CC81EF-B1B2-4753-9437-3D20241B2091}"/>
    <pc:docChg chg="custSel addSld modSld">
      <pc:chgData name="文香 中村" userId="09ce9cd2204d22dd" providerId="LiveId" clId="{18CC81EF-B1B2-4753-9437-3D20241B2091}" dt="2025-02-08T03:44:47.760" v="13" actId="478"/>
      <pc:docMkLst>
        <pc:docMk/>
      </pc:docMkLst>
      <pc:sldChg chg="addSp delSp modSp new mod">
        <pc:chgData name="文香 中村" userId="09ce9cd2204d22dd" providerId="LiveId" clId="{18CC81EF-B1B2-4753-9437-3D20241B2091}" dt="2025-02-08T03:44:47.760" v="13" actId="478"/>
        <pc:sldMkLst>
          <pc:docMk/>
          <pc:sldMk cId="2617375716" sldId="256"/>
        </pc:sldMkLst>
        <pc:picChg chg="add del">
          <ac:chgData name="文香 中村" userId="09ce9cd2204d22dd" providerId="LiveId" clId="{18CC81EF-B1B2-4753-9437-3D20241B2091}" dt="2025-02-08T03:43:09.246" v="2" actId="478"/>
          <ac:picMkLst>
            <pc:docMk/>
            <pc:sldMk cId="2617375716" sldId="256"/>
            <ac:picMk id="5" creationId="{5C78540F-7B4E-52FC-572F-5B597A707E66}"/>
          </ac:picMkLst>
        </pc:picChg>
        <pc:picChg chg="add del mod">
          <ac:chgData name="文香 中村" userId="09ce9cd2204d22dd" providerId="LiveId" clId="{18CC81EF-B1B2-4753-9437-3D20241B2091}" dt="2025-02-08T03:44:47.760" v="13" actId="478"/>
          <ac:picMkLst>
            <pc:docMk/>
            <pc:sldMk cId="2617375716" sldId="256"/>
            <ac:picMk id="7" creationId="{4088BDF4-A3F1-9043-FE02-430686932B12}"/>
          </ac:picMkLst>
        </pc:picChg>
        <pc:picChg chg="add del mod">
          <ac:chgData name="文香 中村" userId="09ce9cd2204d22dd" providerId="LiveId" clId="{18CC81EF-B1B2-4753-9437-3D20241B2091}" dt="2025-02-08T03:44:47.326" v="11" actId="478"/>
          <ac:picMkLst>
            <pc:docMk/>
            <pc:sldMk cId="2617375716" sldId="256"/>
            <ac:picMk id="9" creationId="{0E8BC0C5-408E-F610-A851-416E35268B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1D0FD-6286-839E-C27D-B360A56A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D63EC6-51B0-CEBC-7A62-36D049414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D5A190-A1D8-85DD-16B3-0CA3AA63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4E9CB7-30F5-8863-84F4-82EC230F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CAB7D8-B783-1C70-00B3-847AB807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7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C385-5EB7-7E02-94C0-0CBBC6F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30AE08-B1BF-6396-70F3-CCF847892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3C8352-C0DD-D917-785F-DE9F8559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D3F98-698F-9F9F-FB2F-41D5255E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7683FE-BDE1-1B57-1B4D-D1F89F41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7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338ECB-7126-A024-DB92-F44A247F9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8EF63-5249-0ABE-1B3C-790D780F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5679E-375C-568F-40EB-E021ABBD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4CAB8C-9C84-BEC1-1399-5C5E43A4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28E5D-E5D9-CE46-53D4-0C862FC6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7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7847F-65B7-8111-CF62-C699AD3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E24908-ACF9-D595-C4D7-9FA530D6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A46F3-24C4-FCC4-D79E-79EDDFD8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BCB45-28A3-9A98-558D-DD80EEAB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FB3B3-357E-B0EC-3209-8A8F92B7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7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C497A-549A-80C1-DE81-74B0A7A2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FA8909-097D-7DDF-BC0B-831BF41F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85D31-55DF-A963-7535-7389462D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CF9A54-6E9B-8274-D61E-22DC57A4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DFE1-A1C1-5860-9348-808B31FD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7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43D96-2335-CA37-37D0-1537B16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20CF1-68D1-B19A-DED7-08A4F457B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96E95-E461-FAEE-E70A-BBF41B739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6CD50B-04D7-7725-D3C8-AA3DDF3D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41FAAA-42DF-75BD-A8B3-1649B26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A09406-81AB-3199-7108-0C697CC7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1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71538-76DB-7575-0C69-B2006B24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902673-630E-A9E1-FBAD-37B0DE9E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902590-A451-A26B-80D4-D04B2DC1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5085C8-AB55-E198-2D66-175BF5A6E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F68A9B-BB33-E833-F643-D2B20EC84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B4D20C-A361-4BAA-4540-B5E8C02D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516F2E-5AF0-3C78-2031-E8BDEF03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191B5B-FA15-3EA7-6172-D610A97A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29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AA689-EC0E-6B79-915F-41E6A9D7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80BE64-FFAE-AB29-9B34-7CDFA438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0F475D-37A4-1231-7348-7E5EB48B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F6E576-EFF0-A13D-4307-68BF65A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4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C5214A-8914-6B8D-A33D-F4EC2403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A067E0-0CBF-FB03-7FA4-FBDCCC8D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A9F1A8-874E-D672-BE01-EADAC5E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0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319F7-1795-C7DA-97F5-C7A8997F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44137-B262-4963-070B-3F89A36C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6A3B46-06F1-9BBE-382B-7EDE2D722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0FA27-AADB-4B13-6846-DC749E4D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8BD7A4-55A9-8C81-09EA-F27D10CB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8446DB-1225-A258-3F5C-9DC8AE8C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68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7AFE9-90C7-BAD9-C3BE-3A7FD44E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5820CA-41F4-9EF3-D707-5CF5380F3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69E875-3E88-D2F6-11C2-16693ED3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4725A8-4CD9-C0C4-E70D-4DE894AE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F014DE-616D-61BF-05BC-CC1CF8B8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E5F4E9-DE47-15F0-55BA-C4AE9597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7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ED2FD2-E095-F656-16F6-21E08DB8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05717D-B5CD-7385-5D84-0AC74BE93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18BB8-B775-5414-0F4C-6954A77EA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DED4-F27D-4472-8A6B-E89A68E8BF9F}" type="datetimeFigureOut">
              <a:rPr kumimoji="1" lang="ja-JP" altLang="en-US" smtClean="0"/>
              <a:t>2025/2/8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BF919-D02A-AF02-CBD2-77E7F10C3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9819B-626F-144E-A40A-7D987E399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1159-6D31-4406-BCE4-30C8959947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6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CD74E-B736-8D6D-8EC4-9B37B9227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EA3763-4449-3C3D-78A9-543D1450C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37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文香 中村</dc:creator>
  <cp:lastModifiedBy>文香 中村</cp:lastModifiedBy>
  <cp:revision>1</cp:revision>
  <dcterms:created xsi:type="dcterms:W3CDTF">2025-02-08T03:42:42Z</dcterms:created>
  <dcterms:modified xsi:type="dcterms:W3CDTF">2025-02-08T03:44:54Z</dcterms:modified>
</cp:coreProperties>
</file>