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香 中村" userId="09ce9cd2204d22dd" providerId="LiveId" clId="{4502E7C5-F0DF-4343-AD3B-F726F9AF486D}"/>
    <pc:docChg chg="addSld modSld">
      <pc:chgData name="文香 中村" userId="09ce9cd2204d22dd" providerId="LiveId" clId="{4502E7C5-F0DF-4343-AD3B-F726F9AF486D}" dt="2025-02-02T07:41:37.905" v="1" actId="22"/>
      <pc:docMkLst>
        <pc:docMk/>
      </pc:docMkLst>
      <pc:sldChg chg="addSp new mod">
        <pc:chgData name="文香 中村" userId="09ce9cd2204d22dd" providerId="LiveId" clId="{4502E7C5-F0DF-4343-AD3B-F726F9AF486D}" dt="2025-02-02T07:41:37.905" v="1" actId="22"/>
        <pc:sldMkLst>
          <pc:docMk/>
          <pc:sldMk cId="3692830572" sldId="256"/>
        </pc:sldMkLst>
        <pc:picChg chg="add">
          <ac:chgData name="文香 中村" userId="09ce9cd2204d22dd" providerId="LiveId" clId="{4502E7C5-F0DF-4343-AD3B-F726F9AF486D}" dt="2025-02-02T07:41:37.905" v="1" actId="22"/>
          <ac:picMkLst>
            <pc:docMk/>
            <pc:sldMk cId="3692830572" sldId="256"/>
            <ac:picMk id="5" creationId="{593E7548-8A3E-BB1F-BA3C-B3742F596D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C2592-1990-FA12-4B15-EDB3214C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38665F-0F10-EBA4-CC49-A4DEA3D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A364D-AE25-5F40-A118-E5E860D1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1CB00-3B20-5AF3-EC76-635364E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B35C0-1669-23B5-067B-571D935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10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DA623-069C-0382-C4E9-5E324616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CC1CCD-23F0-7278-EFCC-E143AEBC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94C93-8C6E-0788-E56E-CDD3D263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79599-3730-DAA6-EC4E-2EE779C3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18FD3-99C0-EB52-0083-AAEFBA1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91DFDA-58EB-2152-4A9B-FD19EB4BB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7F43B3-881B-3FC8-8505-9BA6FA99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C90DB-62BA-8C89-945B-F4859BCD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CEAE0-4801-0344-8F6A-BADE0031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8E5EB-81D3-E1E0-8720-E9C1FC7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6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C652E-C256-FEBE-2734-A4AA0984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1489C-8D73-3179-618E-27D8776F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245748-FF71-7A9F-9117-D11947C1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49B30-BC14-849C-6462-9E9EC43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58458-7DAE-8F13-B324-CD9AC29B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1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7FC25-92FC-C94A-A401-86AD2572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FCF22-7C44-D018-2B2A-DF6FBAD1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22325-3210-8EB8-9697-5CC8FCBB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300E1-56E7-2AFF-B7EF-9B28ED59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E13E7-5567-D0C5-772B-241608C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5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54EC1-FE97-4986-73B5-1373E37A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B51C4-52F6-85C5-59D3-2CD0DDADC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B1B2E1-549D-6C0F-7BBF-B05E1B92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DFB5E-FF21-3AE3-02F8-397129AB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9342A-6F89-3025-0A9C-553B0CCE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DF170B-1B9A-DE8D-1779-2E57156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4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83B7-0BD2-869A-CB7A-E8DA2245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5EC702-37D2-5352-B377-1AFCA209F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CCB897-4D37-8227-B85E-F7691751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545EB7-8C5A-E4A0-38B9-89F751EEF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48CF9C-25AD-4F3B-0BAA-A12D29B02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58CB9C-725E-0609-190D-8A886E17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FBF11-3676-5D39-21FB-86BC7CE1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1468C2-C56F-D543-F049-E03B6EA4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5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8E405-D307-F6EC-B4DE-72AB720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A4718-D071-F619-D86B-51804AEA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F1DAFC-863F-2F29-6BB5-C5057B43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8F8C74-3373-6878-23F1-56489E3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5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AA2942-109C-7021-A7AB-F724A14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3B742E-8781-630B-34C2-95EDCA55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40A52-DCA6-A288-3C19-8FD9D198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5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D0964-E608-9452-E9C8-54F6C75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3F00-CEDD-AE4B-B6C2-13EECC72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12A95C-977C-DF5F-88D7-75F8EFED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10821B-E381-78B9-B4D7-1E807465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463F37-45ED-F5F4-50C6-CCB7B58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6069BA-F6CD-D17D-8238-8314C99F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22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690B5-D923-F728-1D3B-4559E41B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C3692C-8CEC-D1C6-E6DA-255D3AA0F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33510-7F58-02FE-0624-3DF900C86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FF7610-67FA-AE43-5D31-5740EC6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F9E34-2516-1D1F-B042-6A983B00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F8A42-3734-4C75-BE7F-E43061EE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370B9E-2BD3-9F6C-02DB-74438E01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6C3A2E-9D12-A225-6222-CC506671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000C7-D037-78F6-9D7A-61E45FBD0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9EAE-45C9-470B-85E8-79D50925F606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87564-E042-D189-2C5B-8C905C4D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39471-85C9-9103-D2E5-112F5B4B2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D4E9-AD33-46A3-AE0A-2611981CC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76D34-F234-A750-22C3-A0514C283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20F907-396F-C4CC-2FEF-9133A260A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3E7548-8A3E-BB1F-BA3C-B3742F59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1" y="0"/>
            <a:ext cx="115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文香 中村</dc:creator>
  <cp:lastModifiedBy>文香 中村</cp:lastModifiedBy>
  <cp:revision>1</cp:revision>
  <dcterms:created xsi:type="dcterms:W3CDTF">2025-02-02T07:41:28Z</dcterms:created>
  <dcterms:modified xsi:type="dcterms:W3CDTF">2025-02-02T07:41:48Z</dcterms:modified>
</cp:coreProperties>
</file>