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9" r:id="rId6"/>
    <p:sldId id="323" r:id="rId7"/>
    <p:sldId id="324" r:id="rId8"/>
    <p:sldId id="336" r:id="rId9"/>
    <p:sldId id="333" r:id="rId10"/>
    <p:sldId id="335" r:id="rId11"/>
  </p:sldIdLst>
  <p:sldSz cx="9144000" cy="5143500" type="screen16x9"/>
  <p:notesSz cx="6858000" cy="9144000"/>
  <p:embeddedFontLst>
    <p:embeddedFont>
      <p:font typeface="Dela Gothic One" panose="00000500000000000000" charset="-128"/>
      <p:regular r:id="rId15"/>
    </p:embeddedFont>
    <p:embeddedFont>
      <p:font typeface="Bebas Neue" panose="020B0606020202050201"/>
      <p:regular r:id="rId16"/>
    </p:embeddedFont>
    <p:embeddedFont>
      <p:font typeface="Lato" panose="020F0502020204030203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e036dc7a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e036dc7a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73efc01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73efc01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d93b764199_0_1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d93b764199_0_1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535000"/>
            <a:ext cx="7713900" cy="23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882100"/>
            <a:ext cx="3526500" cy="5076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948042">
            <a:off x="977357" y="-807373"/>
            <a:ext cx="1342649" cy="1561733"/>
          </a:xfrm>
          <a:custGeom>
            <a:avLst/>
            <a:gdLst/>
            <a:ahLst/>
            <a:cxnLst/>
            <a:rect l="l" t="t" r="r" b="b"/>
            <a:pathLst>
              <a:path w="24654" h="25132" extrusionOk="0">
                <a:moveTo>
                  <a:pt x="0" y="902"/>
                </a:moveTo>
                <a:cubicBezTo>
                  <a:pt x="3287" y="81"/>
                  <a:pt x="9591" y="-1063"/>
                  <a:pt x="10070" y="2291"/>
                </a:cubicBezTo>
                <a:cubicBezTo>
                  <a:pt x="10942" y="8403"/>
                  <a:pt x="4130" y="15874"/>
                  <a:pt x="7987" y="20695"/>
                </a:cubicBezTo>
                <a:cubicBezTo>
                  <a:pt x="10709" y="24097"/>
                  <a:pt x="16483" y="26231"/>
                  <a:pt x="20487" y="24514"/>
                </a:cubicBezTo>
                <a:cubicBezTo>
                  <a:pt x="23342" y="23290"/>
                  <a:pt x="24654" y="19286"/>
                  <a:pt x="24654" y="16180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Google Shape;12;p2"/>
          <p:cNvSpPr/>
          <p:nvPr/>
        </p:nvSpPr>
        <p:spPr>
          <a:xfrm>
            <a:off x="1092900" y="3047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8053851" y="-513450"/>
            <a:ext cx="1563497" cy="1284559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Google Shape;14;p2"/>
          <p:cNvSpPr/>
          <p:nvPr/>
        </p:nvSpPr>
        <p:spPr>
          <a:xfrm>
            <a:off x="-360700" y="3841228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-977050" y="4054475"/>
            <a:ext cx="2283100" cy="868450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16;p2"/>
          <p:cNvSpPr/>
          <p:nvPr/>
        </p:nvSpPr>
        <p:spPr>
          <a:xfrm>
            <a:off x="7711438" y="133273"/>
            <a:ext cx="569963" cy="575620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" name="Google Shape;17;p2"/>
          <p:cNvSpPr/>
          <p:nvPr/>
        </p:nvSpPr>
        <p:spPr>
          <a:xfrm rot="-3989757">
            <a:off x="2526383" y="4171137"/>
            <a:ext cx="1608494" cy="2253222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Google Shape;18;p2"/>
          <p:cNvSpPr/>
          <p:nvPr/>
        </p:nvSpPr>
        <p:spPr>
          <a:xfrm>
            <a:off x="1338850" y="44126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" name="Google Shape;19;p2"/>
          <p:cNvSpPr/>
          <p:nvPr/>
        </p:nvSpPr>
        <p:spPr>
          <a:xfrm>
            <a:off x="8122050" y="8484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 hasCustomPrompt="1"/>
          </p:nvPr>
        </p:nvSpPr>
        <p:spPr>
          <a:xfrm>
            <a:off x="1523525" y="167192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0" name="Google Shape;80;p11"/>
          <p:cNvSpPr txBox="1">
            <a:spLocks noGrp="1"/>
          </p:cNvSpPr>
          <p:nvPr>
            <p:ph type="subTitle" idx="1"/>
          </p:nvPr>
        </p:nvSpPr>
        <p:spPr>
          <a:xfrm>
            <a:off x="3510950" y="3183075"/>
            <a:ext cx="4588500" cy="489000"/>
          </a:xfrm>
          <a:prstGeom prst="rect">
            <a:avLst/>
          </a:prstGeom>
          <a:solidFill>
            <a:schemeClr val="accent6"/>
          </a:solidFill>
          <a:effectLst>
            <a:outerShdw dist="38100" dir="33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title"/>
          </p:nvPr>
        </p:nvSpPr>
        <p:spPr>
          <a:xfrm>
            <a:off x="2768325" y="3077650"/>
            <a:ext cx="5330400" cy="606000"/>
          </a:xfrm>
          <a:prstGeom prst="rect">
            <a:avLst/>
          </a:prstGeom>
          <a:solidFill>
            <a:schemeClr val="accent6"/>
          </a:solidFill>
          <a:effectLst>
            <a:outerShdw dist="66675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14"/>
          <p:cNvSpPr txBox="1">
            <a:spLocks noGrp="1"/>
          </p:cNvSpPr>
          <p:nvPr>
            <p:ph type="subTitle" idx="1"/>
          </p:nvPr>
        </p:nvSpPr>
        <p:spPr>
          <a:xfrm>
            <a:off x="2768445" y="1459875"/>
            <a:ext cx="5330400" cy="14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14"/>
          <p:cNvSpPr/>
          <p:nvPr/>
        </p:nvSpPr>
        <p:spPr>
          <a:xfrm rot="1209945">
            <a:off x="5838963" y="-759095"/>
            <a:ext cx="3507099" cy="1339627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1" name="Google Shape;111;p14"/>
          <p:cNvSpPr/>
          <p:nvPr/>
        </p:nvSpPr>
        <p:spPr>
          <a:xfrm>
            <a:off x="8497475" y="47052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5"/>
          <p:cNvSpPr/>
          <p:nvPr/>
        </p:nvSpPr>
        <p:spPr>
          <a:xfrm>
            <a:off x="-1186195" y="-473255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Google Shape;115;p15"/>
          <p:cNvSpPr/>
          <p:nvPr/>
        </p:nvSpPr>
        <p:spPr>
          <a:xfrm>
            <a:off x="286000" y="8409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" name="Google Shape;116;p15"/>
          <p:cNvSpPr/>
          <p:nvPr/>
        </p:nvSpPr>
        <p:spPr>
          <a:xfrm rot="-10563758">
            <a:off x="-716064" y="4857178"/>
            <a:ext cx="3680920" cy="1418472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143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Google Shape;117;p15"/>
          <p:cNvSpPr/>
          <p:nvPr/>
        </p:nvSpPr>
        <p:spPr>
          <a:xfrm rot="-9624625">
            <a:off x="8596098" y="4566179"/>
            <a:ext cx="188975" cy="170951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16"/>
          <p:cNvSpPr/>
          <p:nvPr/>
        </p:nvSpPr>
        <p:spPr>
          <a:xfrm rot="984546">
            <a:off x="5518984" y="-863391"/>
            <a:ext cx="3507212" cy="1339670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1" name="Google Shape;121;p16"/>
          <p:cNvSpPr/>
          <p:nvPr/>
        </p:nvSpPr>
        <p:spPr>
          <a:xfrm rot="10800000">
            <a:off x="7353100" y="315680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" name="Google Shape;122;p16"/>
          <p:cNvSpPr/>
          <p:nvPr/>
        </p:nvSpPr>
        <p:spPr>
          <a:xfrm>
            <a:off x="8420488" y="344123"/>
            <a:ext cx="569963" cy="575620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Google Shape;123;p16"/>
          <p:cNvSpPr/>
          <p:nvPr/>
        </p:nvSpPr>
        <p:spPr>
          <a:xfrm rot="521110">
            <a:off x="-1294034" y="3352070"/>
            <a:ext cx="1608496" cy="2253225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4" name="Google Shape;124;p16"/>
          <p:cNvSpPr/>
          <p:nvPr/>
        </p:nvSpPr>
        <p:spPr>
          <a:xfrm>
            <a:off x="406175" y="50249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16"/>
          <p:cNvSpPr/>
          <p:nvPr/>
        </p:nvSpPr>
        <p:spPr>
          <a:xfrm rot="-6552011">
            <a:off x="-1161118" y="2736218"/>
            <a:ext cx="1342639" cy="1561751"/>
          </a:xfrm>
          <a:custGeom>
            <a:avLst/>
            <a:gdLst/>
            <a:ahLst/>
            <a:cxnLst/>
            <a:rect l="l" t="t" r="r" b="b"/>
            <a:pathLst>
              <a:path w="24654" h="25132" extrusionOk="0">
                <a:moveTo>
                  <a:pt x="0" y="902"/>
                </a:moveTo>
                <a:cubicBezTo>
                  <a:pt x="3287" y="81"/>
                  <a:pt x="9591" y="-1063"/>
                  <a:pt x="10070" y="2291"/>
                </a:cubicBezTo>
                <a:cubicBezTo>
                  <a:pt x="10942" y="8403"/>
                  <a:pt x="4130" y="15874"/>
                  <a:pt x="7987" y="20695"/>
                </a:cubicBezTo>
                <a:cubicBezTo>
                  <a:pt x="10709" y="24097"/>
                  <a:pt x="16483" y="26231"/>
                  <a:pt x="20487" y="24514"/>
                </a:cubicBezTo>
                <a:cubicBezTo>
                  <a:pt x="23342" y="23290"/>
                  <a:pt x="24654" y="19286"/>
                  <a:pt x="24654" y="1618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Google Shape;126;p16"/>
          <p:cNvSpPr/>
          <p:nvPr/>
        </p:nvSpPr>
        <p:spPr>
          <a:xfrm>
            <a:off x="173150" y="476603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7"/>
          <p:cNvSpPr/>
          <p:nvPr/>
        </p:nvSpPr>
        <p:spPr>
          <a:xfrm rot="838332">
            <a:off x="-586414" y="1629858"/>
            <a:ext cx="977317" cy="2253298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0" name="Google Shape;130;p17"/>
          <p:cNvSpPr/>
          <p:nvPr/>
        </p:nvSpPr>
        <p:spPr>
          <a:xfrm rot="-5024432">
            <a:off x="-1523909" y="3326237"/>
            <a:ext cx="2801775" cy="765926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" name="Google Shape;131;p17"/>
          <p:cNvSpPr/>
          <p:nvPr/>
        </p:nvSpPr>
        <p:spPr>
          <a:xfrm rot="2700000">
            <a:off x="984196" y="232387"/>
            <a:ext cx="188903" cy="170885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18"/>
          <p:cNvSpPr/>
          <p:nvPr/>
        </p:nvSpPr>
        <p:spPr>
          <a:xfrm rot="-2700000">
            <a:off x="5866269" y="-977686"/>
            <a:ext cx="1563404" cy="1284483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Google Shape;135;p18"/>
          <p:cNvSpPr/>
          <p:nvPr/>
        </p:nvSpPr>
        <p:spPr>
          <a:xfrm rot="10171839">
            <a:off x="8442305" y="-286247"/>
            <a:ext cx="1608465" cy="225318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6" name="Google Shape;136;p18"/>
          <p:cNvSpPr/>
          <p:nvPr/>
        </p:nvSpPr>
        <p:spPr>
          <a:xfrm rot="10172354">
            <a:off x="8087633" y="449624"/>
            <a:ext cx="188770" cy="170766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8"/>
          <p:cNvSpPr/>
          <p:nvPr/>
        </p:nvSpPr>
        <p:spPr>
          <a:xfrm rot="-4249005">
            <a:off x="-267205" y="4408640"/>
            <a:ext cx="1608597" cy="2253366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_1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/>
          <p:nvPr/>
        </p:nvSpPr>
        <p:spPr>
          <a:xfrm rot="7666651">
            <a:off x="5189246" y="4810061"/>
            <a:ext cx="2179988" cy="1791064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143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1" name="Google Shape;141;p19"/>
          <p:cNvSpPr/>
          <p:nvPr/>
        </p:nvSpPr>
        <p:spPr>
          <a:xfrm rot="6010259">
            <a:off x="7647419" y="122946"/>
            <a:ext cx="2801796" cy="765907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Google Shape;142;p19"/>
          <p:cNvSpPr/>
          <p:nvPr/>
        </p:nvSpPr>
        <p:spPr>
          <a:xfrm rot="1217135">
            <a:off x="6735067" y="-719344"/>
            <a:ext cx="3507648" cy="1339836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" name="Google Shape;143;p19"/>
          <p:cNvSpPr/>
          <p:nvPr/>
        </p:nvSpPr>
        <p:spPr>
          <a:xfrm>
            <a:off x="5316213" y="4692694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9"/>
          <p:cNvSpPr/>
          <p:nvPr/>
        </p:nvSpPr>
        <p:spPr>
          <a:xfrm rot="2881842">
            <a:off x="-1078645" y="-1206155"/>
            <a:ext cx="1999338" cy="2019179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_1_1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20"/>
          <p:cNvSpPr/>
          <p:nvPr/>
        </p:nvSpPr>
        <p:spPr>
          <a:xfrm>
            <a:off x="4273950" y="47194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0"/>
          <p:cNvSpPr/>
          <p:nvPr/>
        </p:nvSpPr>
        <p:spPr>
          <a:xfrm rot="-3476822">
            <a:off x="5860635" y="-972528"/>
            <a:ext cx="1563459" cy="1284528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9" name="Google Shape;149;p20"/>
          <p:cNvSpPr/>
          <p:nvPr/>
        </p:nvSpPr>
        <p:spPr>
          <a:xfrm rot="6010259">
            <a:off x="7760332" y="3096296"/>
            <a:ext cx="2801796" cy="765907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0" name="Google Shape;150;p20"/>
          <p:cNvSpPr/>
          <p:nvPr/>
        </p:nvSpPr>
        <p:spPr>
          <a:xfrm rot="-4249005">
            <a:off x="8125670" y="4218465"/>
            <a:ext cx="1608597" cy="2253366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Google Shape;151;p20"/>
          <p:cNvSpPr/>
          <p:nvPr/>
        </p:nvSpPr>
        <p:spPr>
          <a:xfrm rot="1217135">
            <a:off x="-77208" y="-1233194"/>
            <a:ext cx="3507648" cy="1339836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subTitle" idx="1"/>
          </p:nvPr>
        </p:nvSpPr>
        <p:spPr>
          <a:xfrm>
            <a:off x="720000" y="1747575"/>
            <a:ext cx="3780000" cy="20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21"/>
          <p:cNvSpPr>
            <a:spLocks noGrp="1"/>
          </p:cNvSpPr>
          <p:nvPr>
            <p:ph type="pic" idx="2"/>
          </p:nvPr>
        </p:nvSpPr>
        <p:spPr>
          <a:xfrm>
            <a:off x="4572000" y="1096575"/>
            <a:ext cx="3856800" cy="3329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6" name="Google Shape;156;p21"/>
          <p:cNvSpPr/>
          <p:nvPr/>
        </p:nvSpPr>
        <p:spPr>
          <a:xfrm rot="6071982">
            <a:off x="6572398" y="157084"/>
            <a:ext cx="188859" cy="170846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15100" y="2290375"/>
            <a:ext cx="4013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1242900"/>
            <a:ext cx="1506600" cy="841800"/>
          </a:xfrm>
          <a:prstGeom prst="rect">
            <a:avLst/>
          </a:prstGeom>
          <a:solidFill>
            <a:schemeClr val="accent6"/>
          </a:solidFill>
          <a:effectLst>
            <a:outerShdw dist="47625" dir="26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5100" y="3242925"/>
            <a:ext cx="4013100" cy="496800"/>
          </a:xfrm>
          <a:prstGeom prst="rect">
            <a:avLst/>
          </a:prstGeom>
          <a:solidFill>
            <a:schemeClr val="accent6"/>
          </a:solidFill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 rot="7535658">
            <a:off x="8083882" y="4154973"/>
            <a:ext cx="2282935" cy="868387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" name="Google Shape;25;p3"/>
          <p:cNvSpPr/>
          <p:nvPr/>
        </p:nvSpPr>
        <p:spPr>
          <a:xfrm rot="-1101209">
            <a:off x="7000969" y="-737834"/>
            <a:ext cx="1563462" cy="1284531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" name="Google Shape;26;p3"/>
          <p:cNvSpPr/>
          <p:nvPr/>
        </p:nvSpPr>
        <p:spPr>
          <a:xfrm>
            <a:off x="6560025" y="2012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" name="Google Shape;27;p3"/>
          <p:cNvSpPr/>
          <p:nvPr/>
        </p:nvSpPr>
        <p:spPr>
          <a:xfrm>
            <a:off x="808162" y="364219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" name="Google Shape;28;p3"/>
          <p:cNvSpPr/>
          <p:nvPr/>
        </p:nvSpPr>
        <p:spPr>
          <a:xfrm>
            <a:off x="1729950" y="47715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3"/>
          <p:cNvSpPr/>
          <p:nvPr/>
        </p:nvSpPr>
        <p:spPr>
          <a:xfrm rot="-3068009">
            <a:off x="1115013" y="4350499"/>
            <a:ext cx="1608529" cy="225327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subTitle" idx="1"/>
          </p:nvPr>
        </p:nvSpPr>
        <p:spPr>
          <a:xfrm>
            <a:off x="720000" y="1060124"/>
            <a:ext cx="4410000" cy="22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" name="Google Shape;160;p22"/>
          <p:cNvSpPr/>
          <p:nvPr/>
        </p:nvSpPr>
        <p:spPr>
          <a:xfrm rot="6019256">
            <a:off x="2008647" y="-1712059"/>
            <a:ext cx="1485893" cy="2571224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1" name="Google Shape;161;p22"/>
          <p:cNvSpPr/>
          <p:nvPr/>
        </p:nvSpPr>
        <p:spPr>
          <a:xfrm rot="-6382076">
            <a:off x="-863427" y="3901137"/>
            <a:ext cx="2418564" cy="789613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2" name="Google Shape;162;p22"/>
          <p:cNvSpPr/>
          <p:nvPr/>
        </p:nvSpPr>
        <p:spPr>
          <a:xfrm rot="872430">
            <a:off x="8289973" y="253160"/>
            <a:ext cx="188905" cy="17088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2"/>
          <p:cNvSpPr/>
          <p:nvPr/>
        </p:nvSpPr>
        <p:spPr>
          <a:xfrm rot="872430">
            <a:off x="4167898" y="4731335"/>
            <a:ext cx="188905" cy="17088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22"/>
          <p:cNvSpPr/>
          <p:nvPr/>
        </p:nvSpPr>
        <p:spPr>
          <a:xfrm rot="982079">
            <a:off x="7856747" y="-543987"/>
            <a:ext cx="1364359" cy="77018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>
            <a:spLocks noGrp="1"/>
          </p:cNvSpPr>
          <p:nvPr>
            <p:ph type="subTitle" idx="1"/>
          </p:nvPr>
        </p:nvSpPr>
        <p:spPr>
          <a:xfrm>
            <a:off x="720000" y="1060125"/>
            <a:ext cx="3852000" cy="3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8" name="Google Shape;168;p23"/>
          <p:cNvSpPr txBox="1">
            <a:spLocks noGrp="1"/>
          </p:cNvSpPr>
          <p:nvPr>
            <p:ph type="subTitle" idx="2"/>
          </p:nvPr>
        </p:nvSpPr>
        <p:spPr>
          <a:xfrm>
            <a:off x="4787750" y="1060125"/>
            <a:ext cx="3181800" cy="1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23"/>
          <p:cNvSpPr/>
          <p:nvPr/>
        </p:nvSpPr>
        <p:spPr>
          <a:xfrm rot="1076801">
            <a:off x="5727009" y="-451262"/>
            <a:ext cx="2418516" cy="789731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Google Shape;170;p23"/>
          <p:cNvSpPr/>
          <p:nvPr/>
        </p:nvSpPr>
        <p:spPr>
          <a:xfrm rot="2387038">
            <a:off x="8710765" y="1643481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1" name="Google Shape;171;p23"/>
          <p:cNvSpPr/>
          <p:nvPr/>
        </p:nvSpPr>
        <p:spPr>
          <a:xfrm rot="2387038">
            <a:off x="5638490" y="233631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2" name="Google Shape;172;p23"/>
          <p:cNvSpPr/>
          <p:nvPr/>
        </p:nvSpPr>
        <p:spPr>
          <a:xfrm rot="1904493">
            <a:off x="-368426" y="4213712"/>
            <a:ext cx="3593672" cy="789572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24"/>
          <p:cNvSpPr txBox="1">
            <a:spLocks noGrp="1"/>
          </p:cNvSpPr>
          <p:nvPr>
            <p:ph type="subTitle" idx="1"/>
          </p:nvPr>
        </p:nvSpPr>
        <p:spPr>
          <a:xfrm>
            <a:off x="1062365" y="1800336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4"/>
          <p:cNvSpPr txBox="1">
            <a:spLocks noGrp="1"/>
          </p:cNvSpPr>
          <p:nvPr>
            <p:ph type="subTitle" idx="2"/>
          </p:nvPr>
        </p:nvSpPr>
        <p:spPr>
          <a:xfrm>
            <a:off x="1062365" y="1370925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7" name="Google Shape;177;p24"/>
          <p:cNvSpPr txBox="1">
            <a:spLocks noGrp="1"/>
          </p:cNvSpPr>
          <p:nvPr>
            <p:ph type="subTitle" idx="3"/>
          </p:nvPr>
        </p:nvSpPr>
        <p:spPr>
          <a:xfrm>
            <a:off x="3793315" y="371816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4"/>
          <p:cNvSpPr txBox="1">
            <a:spLocks noGrp="1"/>
          </p:cNvSpPr>
          <p:nvPr>
            <p:ph type="subTitle" idx="4"/>
          </p:nvPr>
        </p:nvSpPr>
        <p:spPr>
          <a:xfrm>
            <a:off x="3793315" y="328875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79" name="Google Shape;179;p24"/>
          <p:cNvSpPr/>
          <p:nvPr/>
        </p:nvSpPr>
        <p:spPr>
          <a:xfrm rot="5998089">
            <a:off x="-172582" y="-1668776"/>
            <a:ext cx="1608543" cy="225329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15101" y="2735637"/>
            <a:ext cx="23328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>
            <a:spLocks noGrp="1"/>
          </p:cNvSpPr>
          <p:nvPr>
            <p:ph type="subTitle" idx="2"/>
          </p:nvPr>
        </p:nvSpPr>
        <p:spPr>
          <a:xfrm>
            <a:off x="715101" y="2306238"/>
            <a:ext cx="2332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3403142" y="2735637"/>
            <a:ext cx="23328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3403142" y="2306238"/>
            <a:ext cx="2332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6" name="Google Shape;186;p25"/>
          <p:cNvSpPr txBox="1">
            <a:spLocks noGrp="1"/>
          </p:cNvSpPr>
          <p:nvPr>
            <p:ph type="subTitle" idx="5"/>
          </p:nvPr>
        </p:nvSpPr>
        <p:spPr>
          <a:xfrm>
            <a:off x="6091207" y="2735637"/>
            <a:ext cx="2332800" cy="78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>
            <a:spLocks noGrp="1"/>
          </p:cNvSpPr>
          <p:nvPr>
            <p:ph type="subTitle" idx="6"/>
          </p:nvPr>
        </p:nvSpPr>
        <p:spPr>
          <a:xfrm>
            <a:off x="6091207" y="2306238"/>
            <a:ext cx="23328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88" name="Google Shape;188;p25"/>
          <p:cNvSpPr/>
          <p:nvPr/>
        </p:nvSpPr>
        <p:spPr>
          <a:xfrm rot="-10445784">
            <a:off x="2566679" y="4510665"/>
            <a:ext cx="3507249" cy="133968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Google Shape;189;p25"/>
          <p:cNvSpPr/>
          <p:nvPr/>
        </p:nvSpPr>
        <p:spPr>
          <a:xfrm>
            <a:off x="3621500" y="45593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25"/>
          <p:cNvSpPr/>
          <p:nvPr/>
        </p:nvSpPr>
        <p:spPr>
          <a:xfrm>
            <a:off x="78875" y="22565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25"/>
          <p:cNvSpPr/>
          <p:nvPr/>
        </p:nvSpPr>
        <p:spPr>
          <a:xfrm>
            <a:off x="-1160320" y="2124370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2" name="Google Shape;192;p25"/>
          <p:cNvSpPr/>
          <p:nvPr/>
        </p:nvSpPr>
        <p:spPr>
          <a:xfrm rot="-821158">
            <a:off x="7384211" y="-825839"/>
            <a:ext cx="1563473" cy="1284539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6"/>
          <p:cNvSpPr txBox="1">
            <a:spLocks noGrp="1"/>
          </p:cNvSpPr>
          <p:nvPr>
            <p:ph type="subTitle" idx="1"/>
          </p:nvPr>
        </p:nvSpPr>
        <p:spPr>
          <a:xfrm>
            <a:off x="1930602" y="224633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6"/>
          <p:cNvSpPr txBox="1">
            <a:spLocks noGrp="1"/>
          </p:cNvSpPr>
          <p:nvPr>
            <p:ph type="subTitle" idx="2"/>
          </p:nvPr>
        </p:nvSpPr>
        <p:spPr>
          <a:xfrm>
            <a:off x="1930602" y="181692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7" name="Google Shape;197;p26"/>
          <p:cNvSpPr txBox="1">
            <a:spLocks noGrp="1"/>
          </p:cNvSpPr>
          <p:nvPr>
            <p:ph type="subTitle" idx="3"/>
          </p:nvPr>
        </p:nvSpPr>
        <p:spPr>
          <a:xfrm>
            <a:off x="4772002" y="224633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6"/>
          <p:cNvSpPr txBox="1">
            <a:spLocks noGrp="1"/>
          </p:cNvSpPr>
          <p:nvPr>
            <p:ph type="subTitle" idx="4"/>
          </p:nvPr>
        </p:nvSpPr>
        <p:spPr>
          <a:xfrm>
            <a:off x="4772002" y="181692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199" name="Google Shape;199;p26"/>
          <p:cNvSpPr txBox="1">
            <a:spLocks noGrp="1"/>
          </p:cNvSpPr>
          <p:nvPr>
            <p:ph type="subTitle" idx="5"/>
          </p:nvPr>
        </p:nvSpPr>
        <p:spPr>
          <a:xfrm>
            <a:off x="1930602" y="412371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6"/>
          <p:cNvSpPr txBox="1">
            <a:spLocks noGrp="1"/>
          </p:cNvSpPr>
          <p:nvPr>
            <p:ph type="subTitle" idx="6"/>
          </p:nvPr>
        </p:nvSpPr>
        <p:spPr>
          <a:xfrm>
            <a:off x="1930602" y="369430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1" name="Google Shape;201;p26"/>
          <p:cNvSpPr txBox="1">
            <a:spLocks noGrp="1"/>
          </p:cNvSpPr>
          <p:nvPr>
            <p:ph type="subTitle" idx="7"/>
          </p:nvPr>
        </p:nvSpPr>
        <p:spPr>
          <a:xfrm>
            <a:off x="4772002" y="4123711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6"/>
          <p:cNvSpPr txBox="1">
            <a:spLocks noGrp="1"/>
          </p:cNvSpPr>
          <p:nvPr>
            <p:ph type="subTitle" idx="8"/>
          </p:nvPr>
        </p:nvSpPr>
        <p:spPr>
          <a:xfrm>
            <a:off x="4772002" y="3694300"/>
            <a:ext cx="2441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03" name="Google Shape;203;p26"/>
          <p:cNvSpPr/>
          <p:nvPr/>
        </p:nvSpPr>
        <p:spPr>
          <a:xfrm rot="-1948042">
            <a:off x="-730893" y="-942373"/>
            <a:ext cx="1342649" cy="1561733"/>
          </a:xfrm>
          <a:custGeom>
            <a:avLst/>
            <a:gdLst/>
            <a:ahLst/>
            <a:cxnLst/>
            <a:rect l="l" t="t" r="r" b="b"/>
            <a:pathLst>
              <a:path w="24654" h="25132" extrusionOk="0">
                <a:moveTo>
                  <a:pt x="0" y="902"/>
                </a:moveTo>
                <a:cubicBezTo>
                  <a:pt x="3287" y="81"/>
                  <a:pt x="9591" y="-1063"/>
                  <a:pt x="10070" y="2291"/>
                </a:cubicBezTo>
                <a:cubicBezTo>
                  <a:pt x="10942" y="8403"/>
                  <a:pt x="4130" y="15874"/>
                  <a:pt x="7987" y="20695"/>
                </a:cubicBezTo>
                <a:cubicBezTo>
                  <a:pt x="10709" y="24097"/>
                  <a:pt x="16483" y="26231"/>
                  <a:pt x="20487" y="24514"/>
                </a:cubicBezTo>
                <a:cubicBezTo>
                  <a:pt x="23342" y="23290"/>
                  <a:pt x="24654" y="19286"/>
                  <a:pt x="24654" y="1618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4" name="Google Shape;204;p26"/>
          <p:cNvSpPr/>
          <p:nvPr/>
        </p:nvSpPr>
        <p:spPr>
          <a:xfrm>
            <a:off x="926025" y="1710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6"/>
          <p:cNvSpPr/>
          <p:nvPr/>
        </p:nvSpPr>
        <p:spPr>
          <a:xfrm>
            <a:off x="6911550" y="47121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27"/>
          <p:cNvSpPr txBox="1">
            <a:spLocks noGrp="1"/>
          </p:cNvSpPr>
          <p:nvPr>
            <p:ph type="subTitle" idx="1"/>
          </p:nvPr>
        </p:nvSpPr>
        <p:spPr>
          <a:xfrm>
            <a:off x="818660" y="2225434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7"/>
          <p:cNvSpPr txBox="1">
            <a:spLocks noGrp="1"/>
          </p:cNvSpPr>
          <p:nvPr>
            <p:ph type="subTitle" idx="2"/>
          </p:nvPr>
        </p:nvSpPr>
        <p:spPr>
          <a:xfrm>
            <a:off x="818660" y="179602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0" name="Google Shape;210;p27"/>
          <p:cNvSpPr txBox="1">
            <a:spLocks noGrp="1"/>
          </p:cNvSpPr>
          <p:nvPr>
            <p:ph type="subTitle" idx="3"/>
          </p:nvPr>
        </p:nvSpPr>
        <p:spPr>
          <a:xfrm>
            <a:off x="3647119" y="2225434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7"/>
          <p:cNvSpPr txBox="1">
            <a:spLocks noGrp="1"/>
          </p:cNvSpPr>
          <p:nvPr>
            <p:ph type="subTitle" idx="4"/>
          </p:nvPr>
        </p:nvSpPr>
        <p:spPr>
          <a:xfrm>
            <a:off x="3647119" y="179602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2" name="Google Shape;212;p27"/>
          <p:cNvSpPr txBox="1">
            <a:spLocks noGrp="1"/>
          </p:cNvSpPr>
          <p:nvPr>
            <p:ph type="subTitle" idx="5"/>
          </p:nvPr>
        </p:nvSpPr>
        <p:spPr>
          <a:xfrm>
            <a:off x="6278502" y="2225434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7"/>
          <p:cNvSpPr txBox="1">
            <a:spLocks noGrp="1"/>
          </p:cNvSpPr>
          <p:nvPr>
            <p:ph type="subTitle" idx="6"/>
          </p:nvPr>
        </p:nvSpPr>
        <p:spPr>
          <a:xfrm>
            <a:off x="6278502" y="1796025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4" name="Google Shape;214;p27"/>
          <p:cNvSpPr txBox="1">
            <a:spLocks noGrp="1"/>
          </p:cNvSpPr>
          <p:nvPr>
            <p:ph type="subTitle" idx="7"/>
          </p:nvPr>
        </p:nvSpPr>
        <p:spPr>
          <a:xfrm>
            <a:off x="818660" y="41237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7"/>
          <p:cNvSpPr txBox="1">
            <a:spLocks noGrp="1"/>
          </p:cNvSpPr>
          <p:nvPr>
            <p:ph type="subTitle" idx="8"/>
          </p:nvPr>
        </p:nvSpPr>
        <p:spPr>
          <a:xfrm>
            <a:off x="818660" y="3694291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6" name="Google Shape;216;p27"/>
          <p:cNvSpPr txBox="1">
            <a:spLocks noGrp="1"/>
          </p:cNvSpPr>
          <p:nvPr>
            <p:ph type="subTitle" idx="9"/>
          </p:nvPr>
        </p:nvSpPr>
        <p:spPr>
          <a:xfrm>
            <a:off x="3647119" y="41237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7"/>
          <p:cNvSpPr txBox="1">
            <a:spLocks noGrp="1"/>
          </p:cNvSpPr>
          <p:nvPr>
            <p:ph type="subTitle" idx="13"/>
          </p:nvPr>
        </p:nvSpPr>
        <p:spPr>
          <a:xfrm>
            <a:off x="3647119" y="3694291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18" name="Google Shape;218;p27"/>
          <p:cNvSpPr txBox="1">
            <a:spLocks noGrp="1"/>
          </p:cNvSpPr>
          <p:nvPr>
            <p:ph type="subTitle" idx="14"/>
          </p:nvPr>
        </p:nvSpPr>
        <p:spPr>
          <a:xfrm>
            <a:off x="6278502" y="4123700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7"/>
          <p:cNvSpPr txBox="1">
            <a:spLocks noGrp="1"/>
          </p:cNvSpPr>
          <p:nvPr>
            <p:ph type="subTitle" idx="15"/>
          </p:nvPr>
        </p:nvSpPr>
        <p:spPr>
          <a:xfrm>
            <a:off x="6278502" y="3694291"/>
            <a:ext cx="2047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220" name="Google Shape;220;p27"/>
          <p:cNvSpPr/>
          <p:nvPr/>
        </p:nvSpPr>
        <p:spPr>
          <a:xfrm rot="4879560">
            <a:off x="7391292" y="-279220"/>
            <a:ext cx="3507546" cy="1339797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Google Shape;221;p27"/>
          <p:cNvSpPr/>
          <p:nvPr/>
        </p:nvSpPr>
        <p:spPr>
          <a:xfrm rot="-3009438">
            <a:off x="8860092" y="4723884"/>
            <a:ext cx="569954" cy="575610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2" name="Google Shape;222;p27"/>
          <p:cNvSpPr/>
          <p:nvPr/>
        </p:nvSpPr>
        <p:spPr>
          <a:xfrm rot="-3008209">
            <a:off x="8603499" y="777160"/>
            <a:ext cx="188744" cy="170742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" name="Google Shape;223;p27"/>
          <p:cNvSpPr/>
          <p:nvPr/>
        </p:nvSpPr>
        <p:spPr>
          <a:xfrm rot="-3009417">
            <a:off x="5026138" y="-1025315"/>
            <a:ext cx="1563557" cy="1284608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" name="Google Shape;224;p27"/>
          <p:cNvSpPr/>
          <p:nvPr/>
        </p:nvSpPr>
        <p:spPr>
          <a:xfrm rot="-5583813">
            <a:off x="-1697607" y="4176214"/>
            <a:ext cx="3507301" cy="133970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5" name="Google Shape;225;p27"/>
          <p:cNvSpPr/>
          <p:nvPr/>
        </p:nvSpPr>
        <p:spPr>
          <a:xfrm rot="-3008209">
            <a:off x="620724" y="3911160"/>
            <a:ext cx="188744" cy="170742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27"/>
          <p:cNvSpPr/>
          <p:nvPr/>
        </p:nvSpPr>
        <p:spPr>
          <a:xfrm rot="6232503">
            <a:off x="-1628474" y="2243453"/>
            <a:ext cx="1608515" cy="225325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subTitle" idx="1"/>
          </p:nvPr>
        </p:nvSpPr>
        <p:spPr>
          <a:xfrm>
            <a:off x="6000450" y="21055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8"/>
          <p:cNvSpPr txBox="1">
            <a:spLocks noGrp="1"/>
          </p:cNvSpPr>
          <p:nvPr>
            <p:ph type="subTitle" idx="2"/>
          </p:nvPr>
        </p:nvSpPr>
        <p:spPr>
          <a:xfrm>
            <a:off x="6941550" y="15938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30" name="Google Shape;230;p28"/>
          <p:cNvSpPr txBox="1">
            <a:spLocks noGrp="1"/>
          </p:cNvSpPr>
          <p:nvPr>
            <p:ph type="subTitle" idx="3"/>
          </p:nvPr>
        </p:nvSpPr>
        <p:spPr>
          <a:xfrm>
            <a:off x="1929700" y="21055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8"/>
          <p:cNvSpPr txBox="1">
            <a:spLocks noGrp="1"/>
          </p:cNvSpPr>
          <p:nvPr>
            <p:ph type="subTitle" idx="4"/>
          </p:nvPr>
        </p:nvSpPr>
        <p:spPr>
          <a:xfrm>
            <a:off x="2870800" y="15938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32" name="Google Shape;232;p28"/>
          <p:cNvSpPr txBox="1">
            <a:spLocks noGrp="1"/>
          </p:cNvSpPr>
          <p:nvPr>
            <p:ph type="title" hasCustomPrompt="1"/>
          </p:nvPr>
        </p:nvSpPr>
        <p:spPr>
          <a:xfrm>
            <a:off x="6001800" y="1595350"/>
            <a:ext cx="896100" cy="448200"/>
          </a:xfrm>
          <a:prstGeom prst="rect">
            <a:avLst/>
          </a:prstGeom>
          <a:solidFill>
            <a:schemeClr val="accent6"/>
          </a:solidFill>
          <a:effectLst>
            <a:outerShdw dist="38100" dir="25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Font typeface="Dela Gothic One" panose="00000500000000000000" charset="-128"/>
              <a:buNone/>
              <a:defRPr sz="62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8"/>
          <p:cNvSpPr txBox="1">
            <a:spLocks noGrp="1"/>
          </p:cNvSpPr>
          <p:nvPr>
            <p:ph type="title" idx="5" hasCustomPrompt="1"/>
          </p:nvPr>
        </p:nvSpPr>
        <p:spPr>
          <a:xfrm>
            <a:off x="1929400" y="1595350"/>
            <a:ext cx="898800" cy="445200"/>
          </a:xfrm>
          <a:prstGeom prst="rect">
            <a:avLst/>
          </a:prstGeom>
          <a:solidFill>
            <a:schemeClr val="accent6"/>
          </a:solidFill>
          <a:effectLst>
            <a:outerShdw dist="38100" dir="264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4" name="Google Shape;234;p28"/>
          <p:cNvSpPr txBox="1">
            <a:spLocks noGrp="1"/>
          </p:cNvSpPr>
          <p:nvPr>
            <p:ph type="title" idx="6" hasCustomPrompt="1"/>
          </p:nvPr>
        </p:nvSpPr>
        <p:spPr>
          <a:xfrm>
            <a:off x="1930750" y="3428738"/>
            <a:ext cx="896100" cy="448200"/>
          </a:xfrm>
          <a:prstGeom prst="rect">
            <a:avLst/>
          </a:prstGeom>
          <a:solidFill>
            <a:schemeClr val="accent6"/>
          </a:solidFill>
          <a:effectLst>
            <a:outerShdw dist="3810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8"/>
          <p:cNvSpPr txBox="1">
            <a:spLocks noGrp="1"/>
          </p:cNvSpPr>
          <p:nvPr>
            <p:ph type="title" idx="7" hasCustomPrompt="1"/>
          </p:nvPr>
        </p:nvSpPr>
        <p:spPr>
          <a:xfrm>
            <a:off x="6001800" y="3428738"/>
            <a:ext cx="896100" cy="448200"/>
          </a:xfrm>
          <a:prstGeom prst="rect">
            <a:avLst/>
          </a:prstGeom>
          <a:solidFill>
            <a:schemeClr val="accent6"/>
          </a:solidFill>
          <a:effectLst>
            <a:outerShdw dist="38100" dir="28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Font typeface="Dela Gothic One" panose="00000500000000000000" charset="-128"/>
              <a:buNone/>
              <a:defRPr sz="20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>
            <a:r>
              <a:t>xx%</a:t>
            </a:r>
          </a:p>
        </p:txBody>
      </p:sp>
      <p:sp>
        <p:nvSpPr>
          <p:cNvPr id="236" name="Google Shape;236;p28"/>
          <p:cNvSpPr txBox="1">
            <a:spLocks noGrp="1"/>
          </p:cNvSpPr>
          <p:nvPr>
            <p:ph type="subTitle" idx="8"/>
          </p:nvPr>
        </p:nvSpPr>
        <p:spPr>
          <a:xfrm>
            <a:off x="6000450" y="39404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>
            <a:spLocks noGrp="1"/>
          </p:cNvSpPr>
          <p:nvPr>
            <p:ph type="subTitle" idx="9"/>
          </p:nvPr>
        </p:nvSpPr>
        <p:spPr>
          <a:xfrm>
            <a:off x="6941550" y="34287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38" name="Google Shape;238;p28"/>
          <p:cNvSpPr txBox="1">
            <a:spLocks noGrp="1"/>
          </p:cNvSpPr>
          <p:nvPr>
            <p:ph type="subTitle" idx="13"/>
          </p:nvPr>
        </p:nvSpPr>
        <p:spPr>
          <a:xfrm>
            <a:off x="1929700" y="3940463"/>
            <a:ext cx="24231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28"/>
          <p:cNvSpPr txBox="1">
            <a:spLocks noGrp="1"/>
          </p:cNvSpPr>
          <p:nvPr>
            <p:ph type="subTitle" idx="14"/>
          </p:nvPr>
        </p:nvSpPr>
        <p:spPr>
          <a:xfrm>
            <a:off x="2870800" y="3428750"/>
            <a:ext cx="14814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ela Gothic One" panose="00000500000000000000" charset="-128"/>
              <a:buNone/>
              <a:defRPr sz="1800"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9pPr>
          </a:lstStyle>
          <a:p/>
        </p:txBody>
      </p:sp>
      <p:sp>
        <p:nvSpPr>
          <p:cNvPr id="240" name="Google Shape;240;p28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>
            <a:spLocks noGrp="1"/>
          </p:cNvSpPr>
          <p:nvPr>
            <p:ph type="ctrTitle"/>
          </p:nvPr>
        </p:nvSpPr>
        <p:spPr>
          <a:xfrm>
            <a:off x="2421735" y="535000"/>
            <a:ext cx="4269000" cy="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29"/>
          <p:cNvSpPr txBox="1">
            <a:spLocks noGrp="1"/>
          </p:cNvSpPr>
          <p:nvPr>
            <p:ph type="subTitle" idx="1"/>
          </p:nvPr>
        </p:nvSpPr>
        <p:spPr>
          <a:xfrm>
            <a:off x="2416785" y="1468350"/>
            <a:ext cx="4278900" cy="110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 rot="2023978" flipH="1">
            <a:off x="5105837" y="4514407"/>
            <a:ext cx="1608483" cy="2253206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5" name="Google Shape;245;p29"/>
          <p:cNvSpPr/>
          <p:nvPr/>
        </p:nvSpPr>
        <p:spPr>
          <a:xfrm flipH="1">
            <a:off x="7974966" y="3047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29"/>
          <p:cNvSpPr/>
          <p:nvPr/>
        </p:nvSpPr>
        <p:spPr>
          <a:xfrm rot="-2280160" flipH="1">
            <a:off x="-744946" y="13006"/>
            <a:ext cx="1563526" cy="1284583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7" name="Google Shape;247;p29"/>
          <p:cNvSpPr/>
          <p:nvPr/>
        </p:nvSpPr>
        <p:spPr>
          <a:xfrm rot="982079">
            <a:off x="2517697" y="-610087"/>
            <a:ext cx="1364359" cy="770184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8" name="Google Shape;248;p29"/>
          <p:cNvSpPr txBox="1"/>
          <p:nvPr/>
        </p:nvSpPr>
        <p:spPr>
          <a:xfrm>
            <a:off x="2463798" y="3391350"/>
            <a:ext cx="4185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CREDITS: 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2"/>
              </a:rPr>
              <a:t>Slidesgo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,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3"/>
              </a:rPr>
              <a:t>Flaticon</a:t>
            </a:r>
            <a:r>
              <a:rPr lang="en-GB" sz="11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30"/>
          <p:cNvGrpSpPr/>
          <p:nvPr/>
        </p:nvGrpSpPr>
        <p:grpSpPr>
          <a:xfrm>
            <a:off x="-613714" y="4223388"/>
            <a:ext cx="2080587" cy="770213"/>
            <a:chOff x="-613714" y="4223388"/>
            <a:chExt cx="2080587" cy="770213"/>
          </a:xfrm>
        </p:grpSpPr>
        <p:sp>
          <p:nvSpPr>
            <p:cNvPr id="251" name="Google Shape;251;p30"/>
            <p:cNvSpPr/>
            <p:nvPr/>
          </p:nvSpPr>
          <p:spPr>
            <a:xfrm flipH="1">
              <a:off x="1278091" y="4775131"/>
              <a:ext cx="188782" cy="170777"/>
            </a:xfrm>
            <a:custGeom>
              <a:avLst/>
              <a:gdLst/>
              <a:ahLst/>
              <a:cxnLst/>
              <a:rect l="l" t="t" r="r" b="b"/>
              <a:pathLst>
                <a:path w="74105" h="67037" extrusionOk="0">
                  <a:moveTo>
                    <a:pt x="46386" y="0"/>
                  </a:moveTo>
                  <a:cubicBezTo>
                    <a:pt x="35304" y="0"/>
                    <a:pt x="24374" y="3216"/>
                    <a:pt x="14435" y="8441"/>
                  </a:cubicBezTo>
                  <a:cubicBezTo>
                    <a:pt x="6800" y="12477"/>
                    <a:pt x="1491" y="19967"/>
                    <a:pt x="582" y="28585"/>
                  </a:cubicBezTo>
                  <a:cubicBezTo>
                    <a:pt x="0" y="33857"/>
                    <a:pt x="764" y="39275"/>
                    <a:pt x="2800" y="44184"/>
                  </a:cubicBezTo>
                  <a:cubicBezTo>
                    <a:pt x="7090" y="54474"/>
                    <a:pt x="16581" y="62219"/>
                    <a:pt x="27307" y="65346"/>
                  </a:cubicBezTo>
                  <a:cubicBezTo>
                    <a:pt x="31296" y="66495"/>
                    <a:pt x="35424" y="67036"/>
                    <a:pt x="39565" y="67036"/>
                  </a:cubicBezTo>
                  <a:cubicBezTo>
                    <a:pt x="46561" y="67036"/>
                    <a:pt x="53591" y="65492"/>
                    <a:pt x="60032" y="62728"/>
                  </a:cubicBezTo>
                  <a:cubicBezTo>
                    <a:pt x="63560" y="61201"/>
                    <a:pt x="67050" y="59201"/>
                    <a:pt x="69086" y="55929"/>
                  </a:cubicBezTo>
                  <a:cubicBezTo>
                    <a:pt x="70686" y="53274"/>
                    <a:pt x="72759" y="50002"/>
                    <a:pt x="73050" y="46911"/>
                  </a:cubicBezTo>
                  <a:cubicBezTo>
                    <a:pt x="73959" y="36694"/>
                    <a:pt x="74104" y="31058"/>
                    <a:pt x="72141" y="20985"/>
                  </a:cubicBezTo>
                  <a:cubicBezTo>
                    <a:pt x="71341" y="16768"/>
                    <a:pt x="66214" y="6986"/>
                    <a:pt x="63087" y="4041"/>
                  </a:cubicBezTo>
                  <a:cubicBezTo>
                    <a:pt x="60105" y="1241"/>
                    <a:pt x="57487" y="987"/>
                    <a:pt x="53415" y="441"/>
                  </a:cubicBezTo>
                  <a:cubicBezTo>
                    <a:pt x="51070" y="144"/>
                    <a:pt x="48725" y="0"/>
                    <a:pt x="46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30"/>
            <p:cNvSpPr/>
            <p:nvPr/>
          </p:nvSpPr>
          <p:spPr>
            <a:xfrm flipH="1">
              <a:off x="-613714" y="4223388"/>
              <a:ext cx="1748113" cy="770213"/>
            </a:xfrm>
            <a:custGeom>
              <a:avLst/>
              <a:gdLst/>
              <a:ahLst/>
              <a:cxnLst/>
              <a:rect l="l" t="t" r="r" b="b"/>
              <a:pathLst>
                <a:path w="202094" h="77195" extrusionOk="0">
                  <a:moveTo>
                    <a:pt x="0" y="73615"/>
                  </a:moveTo>
                  <a:cubicBezTo>
                    <a:pt x="1748" y="67492"/>
                    <a:pt x="3500" y="60302"/>
                    <a:pt x="8681" y="56600"/>
                  </a:cubicBezTo>
                  <a:cubicBezTo>
                    <a:pt x="16065" y="51324"/>
                    <a:pt x="27038" y="51331"/>
                    <a:pt x="35765" y="53822"/>
                  </a:cubicBezTo>
                  <a:cubicBezTo>
                    <a:pt x="41693" y="55514"/>
                    <a:pt x="45070" y="61928"/>
                    <a:pt x="50002" y="65628"/>
                  </a:cubicBezTo>
                  <a:cubicBezTo>
                    <a:pt x="58553" y="72043"/>
                    <a:pt x="70008" y="79581"/>
                    <a:pt x="80212" y="76393"/>
                  </a:cubicBezTo>
                  <a:cubicBezTo>
                    <a:pt x="94689" y="71870"/>
                    <a:pt x="100850" y="49349"/>
                    <a:pt x="115978" y="48266"/>
                  </a:cubicBezTo>
                  <a:cubicBezTo>
                    <a:pt x="137596" y="46719"/>
                    <a:pt x="159424" y="72465"/>
                    <a:pt x="179176" y="63545"/>
                  </a:cubicBezTo>
                  <a:cubicBezTo>
                    <a:pt x="199698" y="54277"/>
                    <a:pt x="202094" y="22517"/>
                    <a:pt x="202094" y="0"/>
                  </a:cubicBez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53" name="Google Shape;253;p30"/>
          <p:cNvGrpSpPr/>
          <p:nvPr/>
        </p:nvGrpSpPr>
        <p:grpSpPr>
          <a:xfrm rot="5400000">
            <a:off x="8076711" y="8638"/>
            <a:ext cx="2080587" cy="770213"/>
            <a:chOff x="-613714" y="4223388"/>
            <a:chExt cx="2080587" cy="770213"/>
          </a:xfrm>
        </p:grpSpPr>
        <p:sp>
          <p:nvSpPr>
            <p:cNvPr id="254" name="Google Shape;254;p30"/>
            <p:cNvSpPr/>
            <p:nvPr/>
          </p:nvSpPr>
          <p:spPr>
            <a:xfrm flipH="1">
              <a:off x="1278091" y="4775131"/>
              <a:ext cx="188782" cy="170777"/>
            </a:xfrm>
            <a:custGeom>
              <a:avLst/>
              <a:gdLst/>
              <a:ahLst/>
              <a:cxnLst/>
              <a:rect l="l" t="t" r="r" b="b"/>
              <a:pathLst>
                <a:path w="74105" h="67037" extrusionOk="0">
                  <a:moveTo>
                    <a:pt x="46386" y="0"/>
                  </a:moveTo>
                  <a:cubicBezTo>
                    <a:pt x="35304" y="0"/>
                    <a:pt x="24374" y="3216"/>
                    <a:pt x="14435" y="8441"/>
                  </a:cubicBezTo>
                  <a:cubicBezTo>
                    <a:pt x="6800" y="12477"/>
                    <a:pt x="1491" y="19967"/>
                    <a:pt x="582" y="28585"/>
                  </a:cubicBezTo>
                  <a:cubicBezTo>
                    <a:pt x="0" y="33857"/>
                    <a:pt x="764" y="39275"/>
                    <a:pt x="2800" y="44184"/>
                  </a:cubicBezTo>
                  <a:cubicBezTo>
                    <a:pt x="7090" y="54474"/>
                    <a:pt x="16581" y="62219"/>
                    <a:pt x="27307" y="65346"/>
                  </a:cubicBezTo>
                  <a:cubicBezTo>
                    <a:pt x="31296" y="66495"/>
                    <a:pt x="35424" y="67036"/>
                    <a:pt x="39565" y="67036"/>
                  </a:cubicBezTo>
                  <a:cubicBezTo>
                    <a:pt x="46561" y="67036"/>
                    <a:pt x="53591" y="65492"/>
                    <a:pt x="60032" y="62728"/>
                  </a:cubicBezTo>
                  <a:cubicBezTo>
                    <a:pt x="63560" y="61201"/>
                    <a:pt x="67050" y="59201"/>
                    <a:pt x="69086" y="55929"/>
                  </a:cubicBezTo>
                  <a:cubicBezTo>
                    <a:pt x="70686" y="53274"/>
                    <a:pt x="72759" y="50002"/>
                    <a:pt x="73050" y="46911"/>
                  </a:cubicBezTo>
                  <a:cubicBezTo>
                    <a:pt x="73959" y="36694"/>
                    <a:pt x="74104" y="31058"/>
                    <a:pt x="72141" y="20985"/>
                  </a:cubicBezTo>
                  <a:cubicBezTo>
                    <a:pt x="71341" y="16768"/>
                    <a:pt x="66214" y="6986"/>
                    <a:pt x="63087" y="4041"/>
                  </a:cubicBezTo>
                  <a:cubicBezTo>
                    <a:pt x="60105" y="1241"/>
                    <a:pt x="57487" y="987"/>
                    <a:pt x="53415" y="441"/>
                  </a:cubicBezTo>
                  <a:cubicBezTo>
                    <a:pt x="51070" y="144"/>
                    <a:pt x="48725" y="0"/>
                    <a:pt x="463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30"/>
            <p:cNvSpPr/>
            <p:nvPr/>
          </p:nvSpPr>
          <p:spPr>
            <a:xfrm flipH="1">
              <a:off x="-613714" y="4223388"/>
              <a:ext cx="1748113" cy="770213"/>
            </a:xfrm>
            <a:custGeom>
              <a:avLst/>
              <a:gdLst/>
              <a:ahLst/>
              <a:cxnLst/>
              <a:rect l="l" t="t" r="r" b="b"/>
              <a:pathLst>
                <a:path w="202094" h="77195" extrusionOk="0">
                  <a:moveTo>
                    <a:pt x="0" y="73615"/>
                  </a:moveTo>
                  <a:cubicBezTo>
                    <a:pt x="1748" y="67492"/>
                    <a:pt x="3500" y="60302"/>
                    <a:pt x="8681" y="56600"/>
                  </a:cubicBezTo>
                  <a:cubicBezTo>
                    <a:pt x="16065" y="51324"/>
                    <a:pt x="27038" y="51331"/>
                    <a:pt x="35765" y="53822"/>
                  </a:cubicBezTo>
                  <a:cubicBezTo>
                    <a:pt x="41693" y="55514"/>
                    <a:pt x="45070" y="61928"/>
                    <a:pt x="50002" y="65628"/>
                  </a:cubicBezTo>
                  <a:cubicBezTo>
                    <a:pt x="58553" y="72043"/>
                    <a:pt x="70008" y="79581"/>
                    <a:pt x="80212" y="76393"/>
                  </a:cubicBezTo>
                  <a:cubicBezTo>
                    <a:pt x="94689" y="71870"/>
                    <a:pt x="100850" y="49349"/>
                    <a:pt x="115978" y="48266"/>
                  </a:cubicBezTo>
                  <a:cubicBezTo>
                    <a:pt x="137596" y="46719"/>
                    <a:pt x="159424" y="72465"/>
                    <a:pt x="179176" y="63545"/>
                  </a:cubicBezTo>
                  <a:cubicBezTo>
                    <a:pt x="199698" y="54277"/>
                    <a:pt x="202094" y="22517"/>
                    <a:pt x="202094" y="0"/>
                  </a:cubicBezTo>
                </a:path>
              </a:pathLst>
            </a:custGeom>
            <a:noFill/>
            <a:ln w="762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/>
          <p:nvPr/>
        </p:nvSpPr>
        <p:spPr>
          <a:xfrm>
            <a:off x="81550" y="50050"/>
            <a:ext cx="8975097" cy="4987761"/>
          </a:xfrm>
          <a:custGeom>
            <a:avLst/>
            <a:gdLst/>
            <a:ahLst/>
            <a:cxnLst/>
            <a:rect l="l" t="t" r="r" b="b"/>
            <a:pathLst>
              <a:path w="168943" h="208366" extrusionOk="0">
                <a:moveTo>
                  <a:pt x="104508" y="1"/>
                </a:moveTo>
                <a:cubicBezTo>
                  <a:pt x="102609" y="1"/>
                  <a:pt x="100686" y="47"/>
                  <a:pt x="98760" y="157"/>
                </a:cubicBezTo>
                <a:lnTo>
                  <a:pt x="97841" y="237"/>
                </a:lnTo>
                <a:cubicBezTo>
                  <a:pt x="92365" y="557"/>
                  <a:pt x="86730" y="916"/>
                  <a:pt x="81175" y="1156"/>
                </a:cubicBezTo>
                <a:cubicBezTo>
                  <a:pt x="77018" y="1316"/>
                  <a:pt x="72821" y="1516"/>
                  <a:pt x="68665" y="1676"/>
                </a:cubicBezTo>
                <a:cubicBezTo>
                  <a:pt x="60671" y="1995"/>
                  <a:pt x="52438" y="2315"/>
                  <a:pt x="44325" y="2795"/>
                </a:cubicBezTo>
                <a:cubicBezTo>
                  <a:pt x="43525" y="2835"/>
                  <a:pt x="42726" y="2875"/>
                  <a:pt x="41887" y="2955"/>
                </a:cubicBezTo>
                <a:cubicBezTo>
                  <a:pt x="39968" y="3075"/>
                  <a:pt x="37970" y="3194"/>
                  <a:pt x="36011" y="3234"/>
                </a:cubicBezTo>
                <a:cubicBezTo>
                  <a:pt x="35630" y="3242"/>
                  <a:pt x="35247" y="3245"/>
                  <a:pt x="34864" y="3245"/>
                </a:cubicBezTo>
                <a:cubicBezTo>
                  <a:pt x="33158" y="3245"/>
                  <a:pt x="31441" y="3180"/>
                  <a:pt x="29776" y="3114"/>
                </a:cubicBezTo>
                <a:lnTo>
                  <a:pt x="27818" y="3075"/>
                </a:lnTo>
                <a:cubicBezTo>
                  <a:pt x="26579" y="3035"/>
                  <a:pt x="25300" y="2995"/>
                  <a:pt x="23981" y="2995"/>
                </a:cubicBezTo>
                <a:cubicBezTo>
                  <a:pt x="19865" y="2995"/>
                  <a:pt x="15588" y="3354"/>
                  <a:pt x="11751" y="5073"/>
                </a:cubicBezTo>
                <a:cubicBezTo>
                  <a:pt x="9553" y="6072"/>
                  <a:pt x="8194" y="7271"/>
                  <a:pt x="7355" y="8990"/>
                </a:cubicBezTo>
                <a:cubicBezTo>
                  <a:pt x="6356" y="10988"/>
                  <a:pt x="6076" y="13386"/>
                  <a:pt x="5956" y="15424"/>
                </a:cubicBezTo>
                <a:cubicBezTo>
                  <a:pt x="5796" y="17703"/>
                  <a:pt x="5796" y="20021"/>
                  <a:pt x="5796" y="22299"/>
                </a:cubicBezTo>
                <a:cubicBezTo>
                  <a:pt x="5796" y="25257"/>
                  <a:pt x="5756" y="28334"/>
                  <a:pt x="5436" y="31332"/>
                </a:cubicBezTo>
                <a:lnTo>
                  <a:pt x="5436" y="31412"/>
                </a:lnTo>
                <a:cubicBezTo>
                  <a:pt x="4957" y="35248"/>
                  <a:pt x="4637" y="39125"/>
                  <a:pt x="4357" y="42403"/>
                </a:cubicBezTo>
                <a:cubicBezTo>
                  <a:pt x="3878" y="47838"/>
                  <a:pt x="3598" y="51995"/>
                  <a:pt x="3438" y="55952"/>
                </a:cubicBezTo>
                <a:cubicBezTo>
                  <a:pt x="3278" y="59229"/>
                  <a:pt x="3278" y="62586"/>
                  <a:pt x="3278" y="65824"/>
                </a:cubicBezTo>
                <a:cubicBezTo>
                  <a:pt x="3278" y="67542"/>
                  <a:pt x="3278" y="69301"/>
                  <a:pt x="3238" y="71019"/>
                </a:cubicBezTo>
                <a:cubicBezTo>
                  <a:pt x="3078" y="83130"/>
                  <a:pt x="2559" y="95400"/>
                  <a:pt x="2039" y="107270"/>
                </a:cubicBezTo>
                <a:lnTo>
                  <a:pt x="1959" y="109388"/>
                </a:lnTo>
                <a:cubicBezTo>
                  <a:pt x="800" y="135447"/>
                  <a:pt x="1" y="160986"/>
                  <a:pt x="2679" y="186646"/>
                </a:cubicBezTo>
                <a:cubicBezTo>
                  <a:pt x="3278" y="192561"/>
                  <a:pt x="4037" y="197837"/>
                  <a:pt x="6835" y="202353"/>
                </a:cubicBezTo>
                <a:cubicBezTo>
                  <a:pt x="8154" y="204471"/>
                  <a:pt x="9633" y="205910"/>
                  <a:pt x="11391" y="206789"/>
                </a:cubicBezTo>
                <a:cubicBezTo>
                  <a:pt x="12950" y="207589"/>
                  <a:pt x="14829" y="208068"/>
                  <a:pt x="17147" y="208268"/>
                </a:cubicBezTo>
                <a:cubicBezTo>
                  <a:pt x="18053" y="208336"/>
                  <a:pt x="18962" y="208366"/>
                  <a:pt x="19873" y="208366"/>
                </a:cubicBezTo>
                <a:cubicBezTo>
                  <a:pt x="23262" y="208366"/>
                  <a:pt x="26669" y="207950"/>
                  <a:pt x="29976" y="207509"/>
                </a:cubicBezTo>
                <a:lnTo>
                  <a:pt x="31215" y="207349"/>
                </a:lnTo>
                <a:cubicBezTo>
                  <a:pt x="33453" y="207069"/>
                  <a:pt x="35772" y="206789"/>
                  <a:pt x="38050" y="206629"/>
                </a:cubicBezTo>
                <a:cubicBezTo>
                  <a:pt x="39443" y="206553"/>
                  <a:pt x="40869" y="206526"/>
                  <a:pt x="42276" y="206526"/>
                </a:cubicBezTo>
                <a:cubicBezTo>
                  <a:pt x="43088" y="206526"/>
                  <a:pt x="43894" y="206535"/>
                  <a:pt x="44684" y="206549"/>
                </a:cubicBezTo>
                <a:cubicBezTo>
                  <a:pt x="45324" y="206589"/>
                  <a:pt x="45963" y="206589"/>
                  <a:pt x="46603" y="206589"/>
                </a:cubicBezTo>
                <a:lnTo>
                  <a:pt x="127856" y="207349"/>
                </a:lnTo>
                <a:cubicBezTo>
                  <a:pt x="129335" y="207349"/>
                  <a:pt x="130814" y="207389"/>
                  <a:pt x="132293" y="207389"/>
                </a:cubicBezTo>
                <a:cubicBezTo>
                  <a:pt x="134259" y="207441"/>
                  <a:pt x="136248" y="207486"/>
                  <a:pt x="138243" y="207486"/>
                </a:cubicBezTo>
                <a:cubicBezTo>
                  <a:pt x="140791" y="207486"/>
                  <a:pt x="143349" y="207413"/>
                  <a:pt x="145882" y="207189"/>
                </a:cubicBezTo>
                <a:cubicBezTo>
                  <a:pt x="152396" y="206589"/>
                  <a:pt x="157033" y="204511"/>
                  <a:pt x="159990" y="200834"/>
                </a:cubicBezTo>
                <a:cubicBezTo>
                  <a:pt x="163348" y="196717"/>
                  <a:pt x="164267" y="191202"/>
                  <a:pt x="164666" y="186845"/>
                </a:cubicBezTo>
                <a:cubicBezTo>
                  <a:pt x="165066" y="182769"/>
                  <a:pt x="165266" y="178572"/>
                  <a:pt x="165426" y="174495"/>
                </a:cubicBezTo>
                <a:cubicBezTo>
                  <a:pt x="165506" y="172577"/>
                  <a:pt x="165586" y="170579"/>
                  <a:pt x="165706" y="168620"/>
                </a:cubicBezTo>
                <a:cubicBezTo>
                  <a:pt x="165905" y="164903"/>
                  <a:pt x="166105" y="161186"/>
                  <a:pt x="166345" y="157469"/>
                </a:cubicBezTo>
                <a:cubicBezTo>
                  <a:pt x="167624" y="134768"/>
                  <a:pt x="168943" y="111307"/>
                  <a:pt x="168903" y="88165"/>
                </a:cubicBezTo>
                <a:cubicBezTo>
                  <a:pt x="168903" y="74696"/>
                  <a:pt x="168224" y="61627"/>
                  <a:pt x="167584" y="50596"/>
                </a:cubicBezTo>
                <a:cubicBezTo>
                  <a:pt x="166985" y="40444"/>
                  <a:pt x="166305" y="28934"/>
                  <a:pt x="164227" y="17863"/>
                </a:cubicBezTo>
                <a:lnTo>
                  <a:pt x="164147" y="17303"/>
                </a:lnTo>
                <a:cubicBezTo>
                  <a:pt x="163388" y="13226"/>
                  <a:pt x="162508" y="8670"/>
                  <a:pt x="159511" y="5672"/>
                </a:cubicBezTo>
                <a:cubicBezTo>
                  <a:pt x="156873" y="3075"/>
                  <a:pt x="153116" y="2555"/>
                  <a:pt x="150478" y="2395"/>
                </a:cubicBezTo>
                <a:cubicBezTo>
                  <a:pt x="149084" y="2319"/>
                  <a:pt x="147675" y="2291"/>
                  <a:pt x="146280" y="2291"/>
                </a:cubicBezTo>
                <a:cubicBezTo>
                  <a:pt x="145474" y="2291"/>
                  <a:pt x="144673" y="2300"/>
                  <a:pt x="143883" y="2315"/>
                </a:cubicBezTo>
                <a:cubicBezTo>
                  <a:pt x="142964" y="2315"/>
                  <a:pt x="142025" y="2325"/>
                  <a:pt x="141081" y="2325"/>
                </a:cubicBezTo>
                <a:cubicBezTo>
                  <a:pt x="140136" y="2325"/>
                  <a:pt x="139187" y="2315"/>
                  <a:pt x="138248" y="2275"/>
                </a:cubicBezTo>
                <a:cubicBezTo>
                  <a:pt x="133892" y="2075"/>
                  <a:pt x="129735" y="1716"/>
                  <a:pt x="125299" y="1276"/>
                </a:cubicBezTo>
                <a:cubicBezTo>
                  <a:pt x="123180" y="1076"/>
                  <a:pt x="120942" y="876"/>
                  <a:pt x="118744" y="676"/>
                </a:cubicBezTo>
                <a:cubicBezTo>
                  <a:pt x="114419" y="328"/>
                  <a:pt x="109547" y="1"/>
                  <a:pt x="10450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dist="38100" dir="288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4"/>
          <p:cNvSpPr/>
          <p:nvPr/>
        </p:nvSpPr>
        <p:spPr>
          <a:xfrm rot="2387038">
            <a:off x="1164415" y="4757243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4"/>
          <p:cNvSpPr/>
          <p:nvPr/>
        </p:nvSpPr>
        <p:spPr>
          <a:xfrm rot="2387038">
            <a:off x="1362915" y="286893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4"/>
          <p:cNvSpPr/>
          <p:nvPr/>
        </p:nvSpPr>
        <p:spPr>
          <a:xfrm rot="10420407">
            <a:off x="6887678" y="4712913"/>
            <a:ext cx="2801784" cy="765913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4572000" y="1639400"/>
            <a:ext cx="3860700" cy="103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4572007" y="1210050"/>
            <a:ext cx="3860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4572000" y="3397100"/>
            <a:ext cx="3860700" cy="1032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4572004" y="2967750"/>
            <a:ext cx="38607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1800">
                <a:solidFill>
                  <a:schemeClr val="dk1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42" name="Google Shape;42;p5"/>
          <p:cNvSpPr/>
          <p:nvPr/>
        </p:nvSpPr>
        <p:spPr>
          <a:xfrm rot="-815870">
            <a:off x="-963596" y="-1080763"/>
            <a:ext cx="3507126" cy="1339637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" name="Google Shape;43;p5"/>
          <p:cNvSpPr/>
          <p:nvPr/>
        </p:nvSpPr>
        <p:spPr>
          <a:xfrm>
            <a:off x="769337" y="1966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5"/>
          <p:cNvSpPr/>
          <p:nvPr/>
        </p:nvSpPr>
        <p:spPr>
          <a:xfrm rot="-815962">
            <a:off x="6223475" y="4393175"/>
            <a:ext cx="2683772" cy="1025136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Google Shape;45;p5"/>
          <p:cNvSpPr/>
          <p:nvPr/>
        </p:nvSpPr>
        <p:spPr>
          <a:xfrm>
            <a:off x="5628038" y="5032294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5"/>
          <p:cNvSpPr/>
          <p:nvPr/>
        </p:nvSpPr>
        <p:spPr>
          <a:xfrm>
            <a:off x="7526663" y="27425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" name="Google Shape;49;p6"/>
          <p:cNvSpPr/>
          <p:nvPr/>
        </p:nvSpPr>
        <p:spPr>
          <a:xfrm rot="838332">
            <a:off x="-662739" y="-29"/>
            <a:ext cx="977317" cy="2253298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Google Shape;50;p6"/>
          <p:cNvSpPr/>
          <p:nvPr/>
        </p:nvSpPr>
        <p:spPr>
          <a:xfrm rot="-3989757">
            <a:off x="4148833" y="4386887"/>
            <a:ext cx="1608494" cy="2253222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Google Shape;51;p6"/>
          <p:cNvSpPr/>
          <p:nvPr/>
        </p:nvSpPr>
        <p:spPr>
          <a:xfrm>
            <a:off x="3769950" y="4608494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6"/>
          <p:cNvSpPr/>
          <p:nvPr/>
        </p:nvSpPr>
        <p:spPr>
          <a:xfrm rot="3184141">
            <a:off x="6933503" y="-664436"/>
            <a:ext cx="3507242" cy="1339681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Google Shape;53;p6"/>
          <p:cNvSpPr/>
          <p:nvPr/>
        </p:nvSpPr>
        <p:spPr>
          <a:xfrm rot="10800000">
            <a:off x="8524000" y="534993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6"/>
          <p:cNvSpPr/>
          <p:nvPr/>
        </p:nvSpPr>
        <p:spPr>
          <a:xfrm>
            <a:off x="-1093350" y="-298325"/>
            <a:ext cx="2283100" cy="868450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720000" y="1735625"/>
            <a:ext cx="330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720000" y="2443075"/>
            <a:ext cx="3305400" cy="9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7"/>
          <p:cNvSpPr/>
          <p:nvPr/>
        </p:nvSpPr>
        <p:spPr>
          <a:xfrm>
            <a:off x="2912000" y="29493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7"/>
          <p:cNvSpPr/>
          <p:nvPr/>
        </p:nvSpPr>
        <p:spPr>
          <a:xfrm rot="2387038">
            <a:off x="3356440" y="4736768"/>
            <a:ext cx="188767" cy="170763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7"/>
          <p:cNvSpPr/>
          <p:nvPr/>
        </p:nvSpPr>
        <p:spPr>
          <a:xfrm rot="3957907">
            <a:off x="8542800" y="1818917"/>
            <a:ext cx="2499021" cy="1752715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443550" y="2012125"/>
            <a:ext cx="4649100" cy="1692900"/>
          </a:xfrm>
          <a:prstGeom prst="rect">
            <a:avLst/>
          </a:prstGeom>
          <a:solidFill>
            <a:schemeClr val="accent6"/>
          </a:solidFill>
          <a:effectLst>
            <a:outerShdw dist="57150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3" name="Google Shape;63;p8"/>
          <p:cNvSpPr/>
          <p:nvPr/>
        </p:nvSpPr>
        <p:spPr>
          <a:xfrm rot="8628096">
            <a:off x="295140" y="-1826219"/>
            <a:ext cx="1608596" cy="2253365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Google Shape;64;p8"/>
          <p:cNvSpPr/>
          <p:nvPr/>
        </p:nvSpPr>
        <p:spPr>
          <a:xfrm rot="5373527">
            <a:off x="-1181148" y="-1216159"/>
            <a:ext cx="1608437" cy="2253141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Google Shape;65;p8"/>
          <p:cNvSpPr/>
          <p:nvPr/>
        </p:nvSpPr>
        <p:spPr>
          <a:xfrm>
            <a:off x="-41175" y="143628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8"/>
          <p:cNvSpPr/>
          <p:nvPr/>
        </p:nvSpPr>
        <p:spPr>
          <a:xfrm rot="2156727">
            <a:off x="6675257" y="-930407"/>
            <a:ext cx="3507293" cy="1339701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0000" y="1240188"/>
            <a:ext cx="4709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720000" y="2221513"/>
            <a:ext cx="47097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/>
          <p:nvPr/>
        </p:nvSpPr>
        <p:spPr>
          <a:xfrm>
            <a:off x="-161004" y="-804725"/>
            <a:ext cx="3507341" cy="1339719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" name="Google Shape;71;p9"/>
          <p:cNvSpPr/>
          <p:nvPr/>
        </p:nvSpPr>
        <p:spPr>
          <a:xfrm>
            <a:off x="3157563" y="341606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9"/>
          <p:cNvSpPr/>
          <p:nvPr/>
        </p:nvSpPr>
        <p:spPr>
          <a:xfrm rot="9374049">
            <a:off x="8354055" y="-759730"/>
            <a:ext cx="1608550" cy="2253300"/>
          </a:xfrm>
          <a:custGeom>
            <a:avLst/>
            <a:gdLst/>
            <a:ahLst/>
            <a:cxnLst/>
            <a:rect l="l" t="t" r="r" b="b"/>
            <a:pathLst>
              <a:path w="64342" h="90132" extrusionOk="0">
                <a:moveTo>
                  <a:pt x="0" y="3321"/>
                </a:moveTo>
                <a:cubicBezTo>
                  <a:pt x="18069" y="-3903"/>
                  <a:pt x="44677" y="1066"/>
                  <a:pt x="56948" y="16169"/>
                </a:cubicBezTo>
                <a:cubicBezTo>
                  <a:pt x="72780" y="35655"/>
                  <a:pt x="60464" y="72379"/>
                  <a:pt x="42711" y="90132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3" name="Google Shape;73;p9"/>
          <p:cNvSpPr/>
          <p:nvPr/>
        </p:nvSpPr>
        <p:spPr>
          <a:xfrm rot="-3948498">
            <a:off x="7199447" y="4502078"/>
            <a:ext cx="2283151" cy="868469"/>
          </a:xfrm>
          <a:custGeom>
            <a:avLst/>
            <a:gdLst/>
            <a:ahLst/>
            <a:cxnLst/>
            <a:rect l="l" t="t" r="r" b="b"/>
            <a:pathLst>
              <a:path w="91324" h="34738" extrusionOk="0">
                <a:moveTo>
                  <a:pt x="91324" y="0"/>
                </a:moveTo>
                <a:cubicBezTo>
                  <a:pt x="85213" y="0"/>
                  <a:pt x="78605" y="2974"/>
                  <a:pt x="74657" y="7639"/>
                </a:cubicBezTo>
                <a:cubicBezTo>
                  <a:pt x="69528" y="13700"/>
                  <a:pt x="67087" y="22424"/>
                  <a:pt x="60420" y="26737"/>
                </a:cubicBezTo>
                <a:cubicBezTo>
                  <a:pt x="43388" y="37756"/>
                  <a:pt x="20286" y="34029"/>
                  <a:pt x="0" y="34029"/>
                </a:cubicBezTo>
              </a:path>
            </a:pathLst>
          </a:custGeom>
          <a:noFill/>
          <a:ln w="762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4" name="Google Shape;74;p9"/>
          <p:cNvSpPr/>
          <p:nvPr/>
        </p:nvSpPr>
        <p:spPr>
          <a:xfrm>
            <a:off x="8479988" y="3903331"/>
            <a:ext cx="188782" cy="170777"/>
          </a:xfrm>
          <a:custGeom>
            <a:avLst/>
            <a:gdLst/>
            <a:ahLst/>
            <a:cxnLst/>
            <a:rect l="l" t="t" r="r" b="b"/>
            <a:pathLst>
              <a:path w="74105" h="67037" extrusionOk="0">
                <a:moveTo>
                  <a:pt x="46386" y="0"/>
                </a:moveTo>
                <a:cubicBezTo>
                  <a:pt x="35304" y="0"/>
                  <a:pt x="24374" y="3216"/>
                  <a:pt x="14435" y="8441"/>
                </a:cubicBezTo>
                <a:cubicBezTo>
                  <a:pt x="6800" y="12477"/>
                  <a:pt x="1491" y="19967"/>
                  <a:pt x="582" y="28585"/>
                </a:cubicBezTo>
                <a:cubicBezTo>
                  <a:pt x="0" y="33857"/>
                  <a:pt x="764" y="39275"/>
                  <a:pt x="2800" y="44184"/>
                </a:cubicBezTo>
                <a:cubicBezTo>
                  <a:pt x="7090" y="54474"/>
                  <a:pt x="16581" y="62219"/>
                  <a:pt x="27307" y="65346"/>
                </a:cubicBezTo>
                <a:cubicBezTo>
                  <a:pt x="31296" y="66495"/>
                  <a:pt x="35424" y="67036"/>
                  <a:pt x="39565" y="67036"/>
                </a:cubicBezTo>
                <a:cubicBezTo>
                  <a:pt x="46561" y="67036"/>
                  <a:pt x="53591" y="65492"/>
                  <a:pt x="60032" y="62728"/>
                </a:cubicBezTo>
                <a:cubicBezTo>
                  <a:pt x="63560" y="61201"/>
                  <a:pt x="67050" y="59201"/>
                  <a:pt x="69086" y="55929"/>
                </a:cubicBezTo>
                <a:cubicBezTo>
                  <a:pt x="70686" y="53274"/>
                  <a:pt x="72759" y="50002"/>
                  <a:pt x="73050" y="46911"/>
                </a:cubicBezTo>
                <a:cubicBezTo>
                  <a:pt x="73959" y="36694"/>
                  <a:pt x="74104" y="31058"/>
                  <a:pt x="72141" y="20985"/>
                </a:cubicBezTo>
                <a:cubicBezTo>
                  <a:pt x="71341" y="16768"/>
                  <a:pt x="66214" y="6986"/>
                  <a:pt x="63087" y="4041"/>
                </a:cubicBezTo>
                <a:cubicBezTo>
                  <a:pt x="60105" y="1241"/>
                  <a:pt x="57487" y="987"/>
                  <a:pt x="53415" y="441"/>
                </a:cubicBezTo>
                <a:cubicBezTo>
                  <a:pt x="51070" y="144"/>
                  <a:pt x="48725" y="0"/>
                  <a:pt x="4638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9"/>
          <p:cNvSpPr/>
          <p:nvPr/>
        </p:nvSpPr>
        <p:spPr>
          <a:xfrm rot="9808790">
            <a:off x="865452" y="4691990"/>
            <a:ext cx="1563492" cy="1284555"/>
          </a:xfrm>
          <a:custGeom>
            <a:avLst/>
            <a:gdLst/>
            <a:ahLst/>
            <a:cxnLst/>
            <a:rect l="l" t="t" r="r" b="b"/>
            <a:pathLst>
              <a:path w="42605" h="35004" extrusionOk="0">
                <a:moveTo>
                  <a:pt x="5450" y="0"/>
                </a:moveTo>
                <a:cubicBezTo>
                  <a:pt x="-3196" y="6479"/>
                  <a:pt x="-886" y="26491"/>
                  <a:pt x="8228" y="32293"/>
                </a:cubicBezTo>
                <a:cubicBezTo>
                  <a:pt x="18248" y="38671"/>
                  <a:pt x="36010" y="32796"/>
                  <a:pt x="42605" y="22918"/>
                </a:cubicBezTo>
              </a:path>
            </a:pathLst>
          </a:custGeom>
          <a:noFill/>
          <a:ln w="152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96775" y="558600"/>
            <a:ext cx="3544200" cy="1040100"/>
          </a:xfrm>
          <a:prstGeom prst="rect">
            <a:avLst/>
          </a:prstGeom>
          <a:solidFill>
            <a:schemeClr val="accent6"/>
          </a:solidFill>
          <a:effectLst>
            <a:outerShdw dist="66675" dir="30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Dela Gothic One" panose="00000500000000000000" charset="-128"/>
              <a:buNone/>
              <a:defRPr sz="3000">
                <a:solidFill>
                  <a:schemeClr val="accent4"/>
                </a:solidFill>
                <a:latin typeface="Dela Gothic One" panose="00000500000000000000" charset="-128"/>
                <a:ea typeface="Dela Gothic One" panose="00000500000000000000" charset="-128"/>
                <a:cs typeface="Dela Gothic One" panose="00000500000000000000" charset="-128"/>
                <a:sym typeface="Dela Gothic One" panose="00000500000000000000" charset="-12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Font typeface="Bebas Neue" panose="020B0606020202050201"/>
              <a:buNone/>
              <a:defRPr sz="3500">
                <a:solidFill>
                  <a:schemeClr val="accent5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●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 panose="020F0502020204030203"/>
              <a:buChar char="○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 panose="020F0502020204030203"/>
              <a:buChar char="■"/>
              <a:defRPr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/>
          <p:nvPr/>
        </p:nvSpPr>
        <p:spPr>
          <a:xfrm>
            <a:off x="3363300" y="5279125"/>
            <a:ext cx="6049200" cy="815400"/>
          </a:xfrm>
          <a:prstGeom prst="ellipse">
            <a:avLst/>
          </a:prstGeom>
          <a:solidFill>
            <a:srgbClr val="F9E3D2">
              <a:alpha val="4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3" name="Picture 2" descr="Volunteers_care__Diverse_people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10" y="2496820"/>
            <a:ext cx="5409565" cy="3597910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100" y="2576698"/>
            <a:ext cx="3124200" cy="14097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5003483" y="152400"/>
            <a:ext cx="3762374" cy="224028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273935" y="1074420"/>
            <a:ext cx="466026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6"/>
          <p:cNvSpPr/>
          <p:nvPr/>
        </p:nvSpPr>
        <p:spPr>
          <a:xfrm rot="-1985869">
            <a:off x="493926" y="4281556"/>
            <a:ext cx="569931" cy="575587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1" name="Google Shape;551;p36"/>
          <p:cNvSpPr/>
          <p:nvPr/>
        </p:nvSpPr>
        <p:spPr>
          <a:xfrm rot="2319415">
            <a:off x="6519054" y="-384204"/>
            <a:ext cx="3133375" cy="1325238"/>
          </a:xfrm>
          <a:custGeom>
            <a:avLst/>
            <a:gdLst/>
            <a:ahLst/>
            <a:cxnLst/>
            <a:rect l="l" t="t" r="r" b="b"/>
            <a:pathLst>
              <a:path w="202094" h="77195" extrusionOk="0">
                <a:moveTo>
                  <a:pt x="0" y="73615"/>
                </a:moveTo>
                <a:cubicBezTo>
                  <a:pt x="1748" y="67492"/>
                  <a:pt x="3500" y="60302"/>
                  <a:pt x="8681" y="56600"/>
                </a:cubicBezTo>
                <a:cubicBezTo>
                  <a:pt x="16065" y="51324"/>
                  <a:pt x="27038" y="51331"/>
                  <a:pt x="35765" y="53822"/>
                </a:cubicBezTo>
                <a:cubicBezTo>
                  <a:pt x="41693" y="55514"/>
                  <a:pt x="45070" y="61928"/>
                  <a:pt x="50002" y="65628"/>
                </a:cubicBezTo>
                <a:cubicBezTo>
                  <a:pt x="58553" y="72043"/>
                  <a:pt x="70008" y="79581"/>
                  <a:pt x="80212" y="76393"/>
                </a:cubicBezTo>
                <a:cubicBezTo>
                  <a:pt x="94689" y="71870"/>
                  <a:pt x="100850" y="49349"/>
                  <a:pt x="115978" y="48266"/>
                </a:cubicBezTo>
                <a:cubicBezTo>
                  <a:pt x="137596" y="46719"/>
                  <a:pt x="159424" y="72465"/>
                  <a:pt x="179176" y="63545"/>
                </a:cubicBezTo>
                <a:cubicBezTo>
                  <a:pt x="199698" y="54277"/>
                  <a:pt x="202094" y="22517"/>
                  <a:pt x="202094" y="0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320871"/>
            <a:ext cx="5913120" cy="32484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75460" y="409506"/>
            <a:ext cx="5442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JO" sz="2400" b="1" dirty="0" smtClean="0"/>
              <a:t>نسبة ذوي الاحتياجات الخاصة في المجتمع الاردني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"/>
          <p:cNvSpPr/>
          <p:nvPr/>
        </p:nvSpPr>
        <p:spPr>
          <a:xfrm>
            <a:off x="5774100" y="4542400"/>
            <a:ext cx="2290309" cy="682999"/>
          </a:xfrm>
          <a:custGeom>
            <a:avLst/>
            <a:gdLst/>
            <a:ahLst/>
            <a:cxnLst/>
            <a:rect l="l" t="t" r="r" b="b"/>
            <a:pathLst>
              <a:path w="87886" h="86620" extrusionOk="0">
                <a:moveTo>
                  <a:pt x="39089" y="0"/>
                </a:moveTo>
                <a:cubicBezTo>
                  <a:pt x="14836" y="0"/>
                  <a:pt x="0" y="17853"/>
                  <a:pt x="0" y="42106"/>
                </a:cubicBezTo>
                <a:cubicBezTo>
                  <a:pt x="0" y="66396"/>
                  <a:pt x="8072" y="84649"/>
                  <a:pt x="38689" y="86503"/>
                </a:cubicBezTo>
                <a:cubicBezTo>
                  <a:pt x="39974" y="86581"/>
                  <a:pt x="41234" y="86619"/>
                  <a:pt x="42467" y="86619"/>
                </a:cubicBezTo>
                <a:cubicBezTo>
                  <a:pt x="73522" y="86619"/>
                  <a:pt x="87885" y="62450"/>
                  <a:pt x="87885" y="39088"/>
                </a:cubicBezTo>
                <a:cubicBezTo>
                  <a:pt x="87885" y="14835"/>
                  <a:pt x="63378" y="0"/>
                  <a:pt x="39089" y="0"/>
                </a:cubicBezTo>
                <a:close/>
              </a:path>
            </a:pathLst>
          </a:custGeom>
          <a:solidFill>
            <a:srgbClr val="F9E3D2">
              <a:alpha val="446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2" name="Google Shape;642;p38"/>
          <p:cNvSpPr/>
          <p:nvPr/>
        </p:nvSpPr>
        <p:spPr>
          <a:xfrm rot="8644095">
            <a:off x="1863153" y="4320704"/>
            <a:ext cx="569948" cy="575604"/>
          </a:xfrm>
          <a:custGeom>
            <a:avLst/>
            <a:gdLst/>
            <a:ahLst/>
            <a:cxnLst/>
            <a:rect l="l" t="t" r="r" b="b"/>
            <a:pathLst>
              <a:path w="10782" h="10889" extrusionOk="0">
                <a:moveTo>
                  <a:pt x="2963" y="317"/>
                </a:moveTo>
                <a:cubicBezTo>
                  <a:pt x="566" y="851"/>
                  <a:pt x="-539" y="4857"/>
                  <a:pt x="272" y="7175"/>
                </a:cubicBezTo>
                <a:cubicBezTo>
                  <a:pt x="1113" y="9582"/>
                  <a:pt x="4850" y="11701"/>
                  <a:pt x="7130" y="10561"/>
                </a:cubicBezTo>
                <a:cubicBezTo>
                  <a:pt x="10038" y="9107"/>
                  <a:pt x="12032" y="3569"/>
                  <a:pt x="9821" y="1185"/>
                </a:cubicBezTo>
                <a:cubicBezTo>
                  <a:pt x="8200" y="-563"/>
                  <a:pt x="5040" y="22"/>
                  <a:pt x="2703" y="491"/>
                </a:cubicBezTo>
              </a:path>
            </a:pathLst>
          </a:cu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Picture 0" descr="home 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719" y="769621"/>
            <a:ext cx="6966961" cy="36347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37399" y="212065"/>
            <a:ext cx="381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JO" sz="2400" b="1" dirty="0" smtClean="0"/>
              <a:t>واجهات سهلة الاستخدام </a:t>
            </a:r>
            <a:endParaRPr lang="en-US"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فرص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940" y="998220"/>
            <a:ext cx="7818120" cy="41186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1820" y="264726"/>
            <a:ext cx="4985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JO" sz="2400" b="1" dirty="0" smtClean="0"/>
              <a:t>فلترة ذكية للفرص باستخدام الذكاء الاصطناعي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مسارات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175" y="1096361"/>
            <a:ext cx="6979285" cy="39779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8660" y="283968"/>
            <a:ext cx="843534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JO" sz="2400" b="1" dirty="0" smtClean="0"/>
              <a:t>اقتراح افضل مسار مناسبة للوصول الى مكان العمل </a:t>
            </a:r>
            <a:r>
              <a:rPr lang="ar-JO" sz="2400" b="1" dirty="0"/>
              <a:t>باستخدام الذكاء الاصطناعي</a:t>
            </a:r>
            <a:endParaRPr lang="en-US" sz="2400" b="1" dirty="0"/>
          </a:p>
          <a:p>
            <a:pPr algn="r" rtl="1"/>
            <a:endParaRPr lang="ar-JO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711190" y="658449"/>
            <a:ext cx="3348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JO" sz="2400" dirty="0" smtClean="0"/>
              <a:t>حسب:</a:t>
            </a:r>
            <a:endParaRPr lang="ar-JO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JO" sz="2400" dirty="0" smtClean="0"/>
              <a:t>نوع الاعاقة</a:t>
            </a:r>
            <a:endParaRPr lang="ar-JO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JO" sz="2400" dirty="0" smtClean="0"/>
              <a:t>التكلفة</a:t>
            </a:r>
            <a:endParaRPr lang="ar-JO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JO" sz="2400" dirty="0" smtClean="0"/>
              <a:t>الوقت</a:t>
            </a:r>
            <a:endParaRPr lang="ar-JO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مسار امن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660"/>
            <a:ext cx="9144000" cy="50615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خريطة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"/>
            <a:ext cx="9144000" cy="5245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675" y="1062309"/>
            <a:ext cx="7278438" cy="4080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41120" y="516430"/>
            <a:ext cx="765048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JO" sz="2400" dirty="0" smtClean="0"/>
              <a:t>فلترة ذكية لعرض المنتجات المناسبة  باستخدام الذكاء الاصطناعي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642610" y="1062309"/>
            <a:ext cx="33489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JO" sz="2400" dirty="0" smtClean="0"/>
              <a:t>حسب:</a:t>
            </a:r>
            <a:endParaRPr lang="ar-JO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JO" sz="2400" dirty="0" smtClean="0"/>
              <a:t>نوع الاعاقة</a:t>
            </a:r>
            <a:endParaRPr lang="ar-JO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JO" sz="2400" dirty="0" smtClean="0"/>
              <a:t>السعر</a:t>
            </a:r>
            <a:endParaRPr lang="ar-JO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JO" sz="2400" dirty="0" smtClean="0"/>
              <a:t>المكان</a:t>
            </a:r>
            <a:endParaRPr lang="ar-JO" sz="2400" dirty="0" smtClean="0"/>
          </a:p>
          <a:p>
            <a:pPr marL="457200" indent="-457200" algn="r" rtl="1">
              <a:buFont typeface="+mj-lt"/>
              <a:buAutoNum type="arabicPeriod"/>
            </a:pPr>
            <a:r>
              <a:rPr lang="ar-JO" sz="2400" dirty="0" smtClean="0"/>
              <a:t>الجودة</a:t>
            </a:r>
            <a:endParaRPr lang="ar-JO" sz="2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Inclusion of People with Disabilities Campaign by Slidesgo">
  <a:themeElements>
    <a:clrScheme name="Simple Light">
      <a:dk1>
        <a:srgbClr val="332E2E"/>
      </a:dk1>
      <a:lt1>
        <a:srgbClr val="FDF6F0"/>
      </a:lt1>
      <a:dk2>
        <a:srgbClr val="F9E3D2"/>
      </a:dk2>
      <a:lt2>
        <a:srgbClr val="FFB7CA"/>
      </a:lt2>
      <a:accent1>
        <a:srgbClr val="FFA500"/>
      </a:accent1>
      <a:accent2>
        <a:srgbClr val="FF510D"/>
      </a:accent2>
      <a:accent3>
        <a:srgbClr val="9DC552"/>
      </a:accent3>
      <a:accent4>
        <a:srgbClr val="009288"/>
      </a:accent4>
      <a:accent5>
        <a:srgbClr val="4E96F0"/>
      </a:accent5>
      <a:accent6>
        <a:srgbClr val="FFFFFF"/>
      </a:accent6>
      <a:hlink>
        <a:srgbClr val="33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WPS Presentation</Application>
  <PresentationFormat>On-screen Show (16:9)</PresentationFormat>
  <Paragraphs>22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Dela Gothic One</vt:lpstr>
      <vt:lpstr>Bebas Neue</vt:lpstr>
      <vt:lpstr>Lato</vt:lpstr>
      <vt:lpstr>Microsoft YaHei</vt:lpstr>
      <vt:lpstr>Arial Unicode MS</vt:lpstr>
      <vt:lpstr>Social Inclusion of People with Disabilities Campaign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WPS_1757954982</cp:lastModifiedBy>
  <cp:revision>8</cp:revision>
  <dcterms:created xsi:type="dcterms:W3CDTF">2025-09-26T11:16:00Z</dcterms:created>
  <dcterms:modified xsi:type="dcterms:W3CDTF">2025-09-26T13:00:55Z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0A1A8A41069F455AA9D0932372921511_13</vt:lpwstr>
  </property>
  <property fmtid="{D5CDD505-2E9C-101B-9397-08002B2CF9AE}" pid="3" name="KSOProductBuildVer">
    <vt:lpwstr>1033-12.2.0.22549</vt:lpwstr>
  </property>
</Properties>
</file>