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23" r:id="rId2"/>
    <p:sldId id="325" r:id="rId3"/>
    <p:sldId id="324" r:id="rId4"/>
    <p:sldId id="326" r:id="rId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116" d="100"/>
          <a:sy n="116" d="100"/>
        </p:scale>
        <p:origin x="-128" y="-6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76AA8D-35CB-424F-B1D1-70BA14843A7F}" type="datetimeFigureOut">
              <a:rPr lang="en-US" smtClean="0"/>
              <a:t>17-05-29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729279-3979-AE44-A7B5-352592FD2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139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035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0035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035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035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CF4DC47-61F0-0E4A-AFD7-578851C99F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050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4DC47-61F0-0E4A-AFD7-578851C99F0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12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4DC47-61F0-0E4A-AFD7-578851C99F0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4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4DC47-61F0-0E4A-AFD7-578851C99F0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292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733C5728-672F-7047-A224-752C8B25746F}" type="datetime1">
              <a:rPr lang="en-CA" smtClean="0"/>
              <a:t>17-05-29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A80D9AF-107F-FB42-956B-CB0A8BDE134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4C20B341-C45D-E942-B7AE-5938ABC199F1}" type="datetime1">
              <a:rPr lang="en-CA" smtClean="0"/>
              <a:t>17-05-29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B99189A-E7C8-AD4F-AE8D-680AC3A520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883FAE5D-9DBE-5C47-A519-B687A05237EA}" type="datetime1">
              <a:rPr lang="en-CA" smtClean="0"/>
              <a:t>17-05-29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8F476B0-0C07-E341-997E-51241DFF0C8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32D57635-B6E1-E445-A9ED-856D0A3A205A}" type="datetime1">
              <a:rPr lang="en-CA" smtClean="0"/>
              <a:t>17-05-29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FA508D8-6740-FE46-95CC-F1012A7A27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3D054386-23DE-F343-8671-294F00B9E172}" type="datetime1">
              <a:rPr lang="en-CA" smtClean="0"/>
              <a:t>17-05-29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C3A9869-9574-FD48-9AA7-D52438435C9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1C85651-6F7A-214D-AFCB-1737430624C4}" type="datetime1">
              <a:rPr lang="en-CA" smtClean="0"/>
              <a:t>17-05-29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385F321-35F6-1540-8195-B54ED803495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B810EE1-C814-804A-86C6-2E3FFA79B09A}" type="datetime1">
              <a:rPr lang="en-CA" smtClean="0"/>
              <a:t>17-05-29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2DB1681-E884-CF41-AD83-5A837FB7B2B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E73C42ED-E168-184A-9FBA-E4CC9ECDF6AF}" type="datetime1">
              <a:rPr lang="en-CA" smtClean="0"/>
              <a:t>17-05-29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156C34B-FA17-A04E-B62C-CDBE808FCF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D4818A6-32A7-5F49-8533-FA6158D0E9A0}" type="datetime1">
              <a:rPr lang="en-CA" smtClean="0"/>
              <a:t>17-05-29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A5AD61A-A22C-244B-8CA8-8A2A302602F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C61ECEF-8DE8-7F4F-A392-1133A0FB31FB}" type="datetime1">
              <a:rPr lang="en-CA" smtClean="0"/>
              <a:t>17-05-29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FF11E3D-91B5-C44D-A05B-5FBF6FEF987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8E432F6E-385F-C84A-A6D8-24557CF262FC}" type="datetime1">
              <a:rPr lang="en-CA" smtClean="0"/>
              <a:t>17-05-29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5CBA9CA-3872-1E4A-A231-86140AD0A2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Candara"/>
                <a:cs typeface="Candara"/>
              </a:defRPr>
            </a:lvl1pPr>
          </a:lstStyle>
          <a:p>
            <a:fld id="{B37CB990-3D08-CA47-9376-D92211F603DA}" type="datetime1">
              <a:rPr lang="en-CA" smtClean="0"/>
              <a:t>17-05-29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andara"/>
                <a:cs typeface="Candara"/>
              </a:defRPr>
            </a:lvl1pPr>
          </a:lstStyle>
          <a:p>
            <a:fld id="{D4BDF376-3AC3-0B4B-A1B7-8EA60718E1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ndara"/>
          <a:ea typeface="+mj-ea"/>
          <a:cs typeface="Candara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ndara"/>
          <a:ea typeface="+mn-ea"/>
          <a:cs typeface="Candara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ndara"/>
          <a:ea typeface="ＭＳ Ｐゴシック" charset="-128"/>
          <a:cs typeface="Candar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ndara"/>
          <a:ea typeface="ＭＳ Ｐゴシック" charset="-128"/>
          <a:cs typeface="Candar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ndara"/>
          <a:ea typeface="ＭＳ Ｐゴシック" charset="-128"/>
          <a:cs typeface="Candar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ndara"/>
          <a:ea typeface="ＭＳ Ｐゴシック" charset="-128"/>
          <a:cs typeface="Candar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ctrTitle"/>
          </p:nvPr>
        </p:nvSpPr>
        <p:spPr>
          <a:xfrm>
            <a:off x="311708" y="1041916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Storing an image as 1D Array</a:t>
            </a: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Shape 204"/>
          <p:cNvSpPr txBox="1">
            <a:spLocks noGrp="1"/>
          </p:cNvSpPr>
          <p:nvPr>
            <p:ph type="subTitle" idx="1"/>
          </p:nvPr>
        </p:nvSpPr>
        <p:spPr>
          <a:xfrm>
            <a:off x="311700" y="3778819"/>
            <a:ext cx="8520600" cy="173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</a:t>
            </a:r>
            <a:r>
              <a:rPr lang="en-US" sz="3200" b="0" i="0" u="none" strike="noStrike" cap="none" dirty="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127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 dirty="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</a:t>
            </a:r>
            <a:r>
              <a:rPr lang="en-US" sz="3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: Anoop Sarkar</a:t>
            </a:r>
          </a:p>
          <a:p>
            <a:pPr lvl="0">
              <a:spcBef>
                <a:spcPts val="640"/>
              </a:spcBef>
              <a:buClr>
                <a:srgbClr val="888888"/>
              </a:buClr>
              <a:buSzPct val="25000"/>
            </a:pPr>
            <a:r>
              <a:rPr lang="en-US" sz="2400" dirty="0" err="1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www.cs.sfu.ca</a:t>
            </a:r>
            <a:r>
              <a:rPr lang="en-US" sz="2400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2400" dirty="0" err="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CourseCentral</a:t>
            </a:r>
            <a:r>
              <a:rPr lang="en-US" sz="2400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/127/</a:t>
            </a:r>
            <a:r>
              <a:rPr lang="en-US" sz="2400" dirty="0" err="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</a:t>
            </a:r>
            <a:endParaRPr lang="en-US" sz="24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D9AF-107F-FB42-956B-CB0A8BDE134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861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08D8-6740-FE46-95CC-F1012A7A27C5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2463800"/>
            <a:ext cx="1676400" cy="19177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4139952" y="2996952"/>
            <a:ext cx="288032" cy="432048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effectLst/>
              <a:latin typeface="Times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779912" y="2996952"/>
            <a:ext cx="288032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effectLst/>
              <a:latin typeface="Times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779912" y="2492896"/>
            <a:ext cx="288032" cy="432048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effectLst/>
              <a:latin typeface="Times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427984" y="3356992"/>
            <a:ext cx="288032" cy="432048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effectLst/>
              <a:latin typeface="Times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427984" y="3861048"/>
            <a:ext cx="288032" cy="432048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effectLst/>
              <a:latin typeface="Times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716016" y="2996952"/>
            <a:ext cx="288032" cy="432048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effectLst/>
              <a:latin typeface="Times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076056" y="2564904"/>
            <a:ext cx="288032" cy="432048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effectLst/>
              <a:latin typeface="Times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779912" y="3501008"/>
            <a:ext cx="288032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effectLst/>
              <a:latin typeface="Times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5076056" y="2996952"/>
            <a:ext cx="288032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effectLst/>
              <a:latin typeface="Times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076056" y="3501008"/>
            <a:ext cx="288032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effectLst/>
              <a:latin typeface="Times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716016" y="3429000"/>
            <a:ext cx="288032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effectLst/>
              <a:latin typeface="Times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716016" y="3933056"/>
            <a:ext cx="288032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effectLst/>
              <a:latin typeface="Times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139952" y="3429000"/>
            <a:ext cx="288032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effectLst/>
              <a:latin typeface="Times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139952" y="3933056"/>
            <a:ext cx="288032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effectLst/>
              <a:latin typeface="Times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427984" y="2564904"/>
            <a:ext cx="288032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effectLst/>
              <a:latin typeface="Time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427984" y="3068960"/>
            <a:ext cx="288032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effectLst/>
              <a:latin typeface="Times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716016" y="2564904"/>
            <a:ext cx="288032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effectLst/>
              <a:latin typeface="Times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4139952" y="2564904"/>
            <a:ext cx="288032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effectLst/>
              <a:latin typeface="Times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5076056" y="3933056"/>
            <a:ext cx="288032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effectLst/>
              <a:latin typeface="Times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3779912" y="3933056"/>
            <a:ext cx="288032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542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08D8-6740-FE46-95CC-F1012A7A27C5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1052736"/>
            <a:ext cx="4176464" cy="451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272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AD61A-A22C-244B-8CA8-8A2A302602F0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991332"/>
            <a:ext cx="1752600" cy="546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1800" y="2708920"/>
            <a:ext cx="3131810" cy="33843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7784" y="1035782"/>
            <a:ext cx="1739900" cy="457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3968" y="1016732"/>
            <a:ext cx="1765300" cy="495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2160" y="1016732"/>
            <a:ext cx="1714500" cy="4953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300192" y="2420888"/>
            <a:ext cx="1872208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x + y * width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00192" y="3140968"/>
            <a:ext cx="1872208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3 + 2 * 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00192" y="3933056"/>
            <a:ext cx="1872208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= 13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4860032" y="4725144"/>
            <a:ext cx="288032" cy="432048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effectLst/>
              <a:latin typeface="Times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860032" y="2996952"/>
            <a:ext cx="360040" cy="432048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203848" y="4725144"/>
            <a:ext cx="360040" cy="432048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 bwMode="auto">
          <a:xfrm flipH="1" flipV="1">
            <a:off x="5508104" y="1556792"/>
            <a:ext cx="720080" cy="244827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090303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5701</TotalTime>
  <Words>38</Words>
  <Application>Microsoft Macintosh PowerPoint</Application>
  <PresentationFormat>On-screen Show (4:3)</PresentationFormat>
  <Paragraphs>14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Blank Presentation</vt:lpstr>
      <vt:lpstr>Storing an image as 1D Array</vt:lpstr>
      <vt:lpstr>PowerPoint Presentation</vt:lpstr>
      <vt:lpstr>PowerPoint Presentation</vt:lpstr>
      <vt:lpstr>PowerPoint Presentation</vt:lpstr>
    </vt:vector>
  </TitlesOfParts>
  <Company>SFU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379  Compilers</dc:title>
  <dc:creator>Anoop Sarkar</dc:creator>
  <cp:lastModifiedBy>Anoop Sarkar</cp:lastModifiedBy>
  <cp:revision>620</cp:revision>
  <cp:lastPrinted>2004-03-22T06:10:22Z</cp:lastPrinted>
  <dcterms:created xsi:type="dcterms:W3CDTF">2011-11-08T23:37:09Z</dcterms:created>
  <dcterms:modified xsi:type="dcterms:W3CDTF">2017-05-30T03:37:16Z</dcterms:modified>
</cp:coreProperties>
</file>