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変更後のパワーポイントファイル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レイアウトを変更するとどうなる？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