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8"/>
  </p:notesMasterIdLst>
  <p:sldIdLst>
    <p:sldId id="256" r:id="rId2"/>
    <p:sldId id="296" r:id="rId3"/>
    <p:sldId id="297" r:id="rId4"/>
    <p:sldId id="298" r:id="rId5"/>
    <p:sldId id="299" r:id="rId6"/>
    <p:sldId id="301" r:id="rId7"/>
    <p:sldId id="302" r:id="rId8"/>
    <p:sldId id="303" r:id="rId9"/>
    <p:sldId id="306" r:id="rId10"/>
    <p:sldId id="311" r:id="rId11"/>
    <p:sldId id="312" r:id="rId12"/>
    <p:sldId id="307" r:id="rId13"/>
    <p:sldId id="308" r:id="rId14"/>
    <p:sldId id="309" r:id="rId15"/>
    <p:sldId id="310" r:id="rId16"/>
    <p:sldId id="304" r:id="rId17"/>
  </p:sldIdLst>
  <p:sldSz cx="9144000" cy="5143500" type="screen16x9"/>
  <p:notesSz cx="6858000" cy="9144000"/>
  <p:embeddedFontLst>
    <p:embeddedFont>
      <p:font typeface="Prompt" panose="00000500000000000000" pitchFamily="2" charset="-34"/>
      <p:regular r:id="rId19"/>
      <p:bold r:id="rId20"/>
      <p:italic r:id="rId21"/>
      <p:boldItalic r:id="rId22"/>
    </p:embeddedFont>
    <p:embeddedFont>
      <p:font typeface="Raleway" pitchFamily="2" charset="0"/>
      <p:regular r:id="rId23"/>
      <p:bold r:id="rId24"/>
      <p:italic r:id="rId25"/>
      <p:boldItalic r:id="rId26"/>
    </p:embeddedFont>
    <p:embeddedFont>
      <p:font typeface="Work Sans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A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3A7D41-4496-4288-863C-98CEB5B3423C}">
  <a:tblStyle styleId="{893A7D41-4496-4288-863C-98CEB5B342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DCA344B-554F-4B5A-BC46-5F4E1F814F2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9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320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0">
          <a:extLst>
            <a:ext uri="{FF2B5EF4-FFF2-40B4-BE49-F238E27FC236}">
              <a16:creationId xmlns:a16="http://schemas.microsoft.com/office/drawing/2014/main" id="{945C5D21-1C14-B426-DB33-C2A5BD5A8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2998931234b_0_17800:notes">
            <a:extLst>
              <a:ext uri="{FF2B5EF4-FFF2-40B4-BE49-F238E27FC236}">
                <a16:creationId xmlns:a16="http://schemas.microsoft.com/office/drawing/2014/main" id="{91625364-1363-48BA-3C3A-9699CF2857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2998931234b_0_17800:notes">
            <a:extLst>
              <a:ext uri="{FF2B5EF4-FFF2-40B4-BE49-F238E27FC236}">
                <a16:creationId xmlns:a16="http://schemas.microsoft.com/office/drawing/2014/main" id="{915FE700-D1F2-9027-FD56-AC2CD16F8A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8336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0">
          <a:extLst>
            <a:ext uri="{FF2B5EF4-FFF2-40B4-BE49-F238E27FC236}">
              <a16:creationId xmlns:a16="http://schemas.microsoft.com/office/drawing/2014/main" id="{5705639B-332E-4787-60AA-339D61EA0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2998931234b_0_17800:notes">
            <a:extLst>
              <a:ext uri="{FF2B5EF4-FFF2-40B4-BE49-F238E27FC236}">
                <a16:creationId xmlns:a16="http://schemas.microsoft.com/office/drawing/2014/main" id="{CAA5F7E0-C7CF-5A9E-8BB0-844C1E826F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2998931234b_0_17800:notes">
            <a:extLst>
              <a:ext uri="{FF2B5EF4-FFF2-40B4-BE49-F238E27FC236}">
                <a16:creationId xmlns:a16="http://schemas.microsoft.com/office/drawing/2014/main" id="{A0F9B593-EF6F-1E18-F5AB-BF941E9AB6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4044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0">
          <a:extLst>
            <a:ext uri="{FF2B5EF4-FFF2-40B4-BE49-F238E27FC236}">
              <a16:creationId xmlns:a16="http://schemas.microsoft.com/office/drawing/2014/main" id="{C9A9CF2A-32AE-5A9E-EFE4-9783A2C16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2998931234b_0_17800:notes">
            <a:extLst>
              <a:ext uri="{FF2B5EF4-FFF2-40B4-BE49-F238E27FC236}">
                <a16:creationId xmlns:a16="http://schemas.microsoft.com/office/drawing/2014/main" id="{7AB65CE7-6F82-5B5E-5B96-842F29B19E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2998931234b_0_17800:notes">
            <a:extLst>
              <a:ext uri="{FF2B5EF4-FFF2-40B4-BE49-F238E27FC236}">
                <a16:creationId xmlns:a16="http://schemas.microsoft.com/office/drawing/2014/main" id="{1D19DE49-8669-C65E-41EE-CBBE279ED1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5511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0">
          <a:extLst>
            <a:ext uri="{FF2B5EF4-FFF2-40B4-BE49-F238E27FC236}">
              <a16:creationId xmlns:a16="http://schemas.microsoft.com/office/drawing/2014/main" id="{4ADE341D-6480-F61D-6AB8-E187328D2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2998931234b_0_17800:notes">
            <a:extLst>
              <a:ext uri="{FF2B5EF4-FFF2-40B4-BE49-F238E27FC236}">
                <a16:creationId xmlns:a16="http://schemas.microsoft.com/office/drawing/2014/main" id="{3383A670-57FC-B339-2388-E8767296A3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2998931234b_0_17800:notes">
            <a:extLst>
              <a:ext uri="{FF2B5EF4-FFF2-40B4-BE49-F238E27FC236}">
                <a16:creationId xmlns:a16="http://schemas.microsoft.com/office/drawing/2014/main" id="{216D4A02-6A2A-C7F9-81E4-D1DA2CEE01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5563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0">
          <a:extLst>
            <a:ext uri="{FF2B5EF4-FFF2-40B4-BE49-F238E27FC236}">
              <a16:creationId xmlns:a16="http://schemas.microsoft.com/office/drawing/2014/main" id="{0D872E87-F1A9-E342-427D-BC757B0E0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2998931234b_0_17800:notes">
            <a:extLst>
              <a:ext uri="{FF2B5EF4-FFF2-40B4-BE49-F238E27FC236}">
                <a16:creationId xmlns:a16="http://schemas.microsoft.com/office/drawing/2014/main" id="{48C02921-F24B-9028-1028-DB95EE3628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2998931234b_0_17800:notes">
            <a:extLst>
              <a:ext uri="{FF2B5EF4-FFF2-40B4-BE49-F238E27FC236}">
                <a16:creationId xmlns:a16="http://schemas.microsoft.com/office/drawing/2014/main" id="{E1B18131-39CD-B0E4-11F5-DF7ED14597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574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0">
          <a:extLst>
            <a:ext uri="{FF2B5EF4-FFF2-40B4-BE49-F238E27FC236}">
              <a16:creationId xmlns:a16="http://schemas.microsoft.com/office/drawing/2014/main" id="{16BF491D-2421-32E9-E943-51374CFE4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2998931234b_0_17800:notes">
            <a:extLst>
              <a:ext uri="{FF2B5EF4-FFF2-40B4-BE49-F238E27FC236}">
                <a16:creationId xmlns:a16="http://schemas.microsoft.com/office/drawing/2014/main" id="{2D9BF220-1EE4-8D6D-A598-DD2E206A51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2998931234b_0_17800:notes">
            <a:extLst>
              <a:ext uri="{FF2B5EF4-FFF2-40B4-BE49-F238E27FC236}">
                <a16:creationId xmlns:a16="http://schemas.microsoft.com/office/drawing/2014/main" id="{7046499B-380E-2870-1915-F761F04D28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389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>
          <a:extLst>
            <a:ext uri="{FF2B5EF4-FFF2-40B4-BE49-F238E27FC236}">
              <a16:creationId xmlns:a16="http://schemas.microsoft.com/office/drawing/2014/main" id="{A46AB062-C71A-E51C-0C11-A221B1CB1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1ff18b49f31_1_71:notes">
            <a:extLst>
              <a:ext uri="{FF2B5EF4-FFF2-40B4-BE49-F238E27FC236}">
                <a16:creationId xmlns:a16="http://schemas.microsoft.com/office/drawing/2014/main" id="{B1DA5FDC-73A0-5C6A-5567-0613DC2C0C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1ff18b49f31_1_71:notes">
            <a:extLst>
              <a:ext uri="{FF2B5EF4-FFF2-40B4-BE49-F238E27FC236}">
                <a16:creationId xmlns:a16="http://schemas.microsoft.com/office/drawing/2014/main" id="{2609DB73-982C-49CF-9E9C-FCC44384D7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994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>
          <a:extLst>
            <a:ext uri="{FF2B5EF4-FFF2-40B4-BE49-F238E27FC236}">
              <a16:creationId xmlns:a16="http://schemas.microsoft.com/office/drawing/2014/main" id="{1CB4BB76-23B6-AADC-00AA-BDF10AC55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110860aa576_0_0:notes">
            <a:extLst>
              <a:ext uri="{FF2B5EF4-FFF2-40B4-BE49-F238E27FC236}">
                <a16:creationId xmlns:a16="http://schemas.microsoft.com/office/drawing/2014/main" id="{2F778908-624A-E6BB-B4F0-001BD14002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110860aa576_0_0:notes">
            <a:extLst>
              <a:ext uri="{FF2B5EF4-FFF2-40B4-BE49-F238E27FC236}">
                <a16:creationId xmlns:a16="http://schemas.microsoft.com/office/drawing/2014/main" id="{17411D90-1E12-710A-06F3-7A38983BA9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26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0">
          <a:extLst>
            <a:ext uri="{FF2B5EF4-FFF2-40B4-BE49-F238E27FC236}">
              <a16:creationId xmlns:a16="http://schemas.microsoft.com/office/drawing/2014/main" id="{B4D4353C-FCF4-F3D1-2308-1CC3BEE80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2998931234b_0_17800:notes">
            <a:extLst>
              <a:ext uri="{FF2B5EF4-FFF2-40B4-BE49-F238E27FC236}">
                <a16:creationId xmlns:a16="http://schemas.microsoft.com/office/drawing/2014/main" id="{73BFB184-C469-06DC-169A-532E510294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2998931234b_0_17800:notes">
            <a:extLst>
              <a:ext uri="{FF2B5EF4-FFF2-40B4-BE49-F238E27FC236}">
                <a16:creationId xmlns:a16="http://schemas.microsoft.com/office/drawing/2014/main" id="{959721D4-E63E-1657-8DCB-AF446CCDAB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6065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">
          <a:extLst>
            <a:ext uri="{FF2B5EF4-FFF2-40B4-BE49-F238E27FC236}">
              <a16:creationId xmlns:a16="http://schemas.microsoft.com/office/drawing/2014/main" id="{380E0A82-7227-3254-04D3-B9F460278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1125d80b419_0_94:notes">
            <a:extLst>
              <a:ext uri="{FF2B5EF4-FFF2-40B4-BE49-F238E27FC236}">
                <a16:creationId xmlns:a16="http://schemas.microsoft.com/office/drawing/2014/main" id="{1CE0E03D-A9CF-036D-EED6-B315E80D1E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1125d80b419_0_94:notes">
            <a:extLst>
              <a:ext uri="{FF2B5EF4-FFF2-40B4-BE49-F238E27FC236}">
                <a16:creationId xmlns:a16="http://schemas.microsoft.com/office/drawing/2014/main" id="{8EFFA1B8-EC65-1C9B-48B0-BC820D0878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2921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">
          <a:extLst>
            <a:ext uri="{FF2B5EF4-FFF2-40B4-BE49-F238E27FC236}">
              <a16:creationId xmlns:a16="http://schemas.microsoft.com/office/drawing/2014/main" id="{80A6FB4C-3981-A2AC-6D2D-72C260757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1125d80b419_0_94:notes">
            <a:extLst>
              <a:ext uri="{FF2B5EF4-FFF2-40B4-BE49-F238E27FC236}">
                <a16:creationId xmlns:a16="http://schemas.microsoft.com/office/drawing/2014/main" id="{780C7C3D-DB27-2731-CAB9-EF823EA1AE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1125d80b419_0_94:notes">
            <a:extLst>
              <a:ext uri="{FF2B5EF4-FFF2-40B4-BE49-F238E27FC236}">
                <a16:creationId xmlns:a16="http://schemas.microsoft.com/office/drawing/2014/main" id="{9CA8017E-0AED-4203-0E5B-D5F53B035F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690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">
          <a:extLst>
            <a:ext uri="{FF2B5EF4-FFF2-40B4-BE49-F238E27FC236}">
              <a16:creationId xmlns:a16="http://schemas.microsoft.com/office/drawing/2014/main" id="{E1A53E80-839D-4BD6-E937-E0CE432AD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1125d80b419_0_94:notes">
            <a:extLst>
              <a:ext uri="{FF2B5EF4-FFF2-40B4-BE49-F238E27FC236}">
                <a16:creationId xmlns:a16="http://schemas.microsoft.com/office/drawing/2014/main" id="{72719F4A-C9E8-4EA5-C620-F703932BBE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1125d80b419_0_94:notes">
            <a:extLst>
              <a:ext uri="{FF2B5EF4-FFF2-40B4-BE49-F238E27FC236}">
                <a16:creationId xmlns:a16="http://schemas.microsoft.com/office/drawing/2014/main" id="{EB3A4E14-18BA-F3B0-6B36-94342A60BC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010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">
          <a:extLst>
            <a:ext uri="{FF2B5EF4-FFF2-40B4-BE49-F238E27FC236}">
              <a16:creationId xmlns:a16="http://schemas.microsoft.com/office/drawing/2014/main" id="{E9B386CA-7B4E-7142-11B9-9A8D9A43D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1125d80b419_0_94:notes">
            <a:extLst>
              <a:ext uri="{FF2B5EF4-FFF2-40B4-BE49-F238E27FC236}">
                <a16:creationId xmlns:a16="http://schemas.microsoft.com/office/drawing/2014/main" id="{E82683B0-8B70-AC53-452D-268EE3DE7C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1125d80b419_0_94:notes">
            <a:extLst>
              <a:ext uri="{FF2B5EF4-FFF2-40B4-BE49-F238E27FC236}">
                <a16:creationId xmlns:a16="http://schemas.microsoft.com/office/drawing/2014/main" id="{37C0351E-A70B-D695-9C43-688BCB303C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104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0">
          <a:extLst>
            <a:ext uri="{FF2B5EF4-FFF2-40B4-BE49-F238E27FC236}">
              <a16:creationId xmlns:a16="http://schemas.microsoft.com/office/drawing/2014/main" id="{7DC2CCE4-DCBC-1688-A76E-7673DC5E5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2998931234b_0_17800:notes">
            <a:extLst>
              <a:ext uri="{FF2B5EF4-FFF2-40B4-BE49-F238E27FC236}">
                <a16:creationId xmlns:a16="http://schemas.microsoft.com/office/drawing/2014/main" id="{77C17670-4E59-84E6-ECBE-9F817E4B8F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2998931234b_0_17800:notes">
            <a:extLst>
              <a:ext uri="{FF2B5EF4-FFF2-40B4-BE49-F238E27FC236}">
                <a16:creationId xmlns:a16="http://schemas.microsoft.com/office/drawing/2014/main" id="{7B145112-224B-9F8A-563C-B21481C585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916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0">
          <a:extLst>
            <a:ext uri="{FF2B5EF4-FFF2-40B4-BE49-F238E27FC236}">
              <a16:creationId xmlns:a16="http://schemas.microsoft.com/office/drawing/2014/main" id="{6B0D9711-1CE4-0F12-F1C1-8A87A3281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2998931234b_0_17800:notes">
            <a:extLst>
              <a:ext uri="{FF2B5EF4-FFF2-40B4-BE49-F238E27FC236}">
                <a16:creationId xmlns:a16="http://schemas.microsoft.com/office/drawing/2014/main" id="{812BBA75-38D2-BAE0-1E12-9709ECF9D8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2998931234b_0_17800:notes">
            <a:extLst>
              <a:ext uri="{FF2B5EF4-FFF2-40B4-BE49-F238E27FC236}">
                <a16:creationId xmlns:a16="http://schemas.microsoft.com/office/drawing/2014/main" id="{DBC8314E-AC36-8970-33BF-F4B7FF57D7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068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" y="-626473"/>
            <a:ext cx="9143895" cy="5769971"/>
          </a:xfrm>
          <a:custGeom>
            <a:avLst/>
            <a:gdLst/>
            <a:ahLst/>
            <a:cxnLst/>
            <a:rect l="l" t="t" r="r" b="b"/>
            <a:pathLst>
              <a:path w="5558599" h="3507581" extrusionOk="0">
                <a:moveTo>
                  <a:pt x="0" y="3507581"/>
                </a:moveTo>
                <a:lnTo>
                  <a:pt x="0" y="1783747"/>
                </a:lnTo>
                <a:lnTo>
                  <a:pt x="184404" y="1599343"/>
                </a:lnTo>
                <a:lnTo>
                  <a:pt x="387191" y="1599343"/>
                </a:lnTo>
                <a:lnTo>
                  <a:pt x="387191" y="861917"/>
                </a:lnTo>
                <a:lnTo>
                  <a:pt x="507016" y="742093"/>
                </a:lnTo>
                <a:lnTo>
                  <a:pt x="507016" y="327279"/>
                </a:lnTo>
                <a:lnTo>
                  <a:pt x="1115473" y="327279"/>
                </a:lnTo>
                <a:lnTo>
                  <a:pt x="1115473" y="679704"/>
                </a:lnTo>
                <a:lnTo>
                  <a:pt x="1276731" y="840962"/>
                </a:lnTo>
                <a:lnTo>
                  <a:pt x="1276731" y="2189321"/>
                </a:lnTo>
                <a:lnTo>
                  <a:pt x="1465707" y="2189321"/>
                </a:lnTo>
                <a:lnTo>
                  <a:pt x="1465707" y="787622"/>
                </a:lnTo>
                <a:lnTo>
                  <a:pt x="2115598" y="592074"/>
                </a:lnTo>
                <a:lnTo>
                  <a:pt x="2115598" y="2226183"/>
                </a:lnTo>
                <a:lnTo>
                  <a:pt x="2339150" y="2002631"/>
                </a:lnTo>
                <a:lnTo>
                  <a:pt x="2339150" y="843058"/>
                </a:lnTo>
                <a:lnTo>
                  <a:pt x="3060478" y="843058"/>
                </a:lnTo>
                <a:lnTo>
                  <a:pt x="3060478" y="2788539"/>
                </a:lnTo>
                <a:lnTo>
                  <a:pt x="3290983" y="2788539"/>
                </a:lnTo>
                <a:lnTo>
                  <a:pt x="3290983" y="566928"/>
                </a:lnTo>
                <a:lnTo>
                  <a:pt x="3438430" y="419386"/>
                </a:lnTo>
                <a:lnTo>
                  <a:pt x="3438430" y="0"/>
                </a:lnTo>
                <a:lnTo>
                  <a:pt x="4341781" y="0"/>
                </a:lnTo>
                <a:lnTo>
                  <a:pt x="4341781" y="880301"/>
                </a:lnTo>
                <a:lnTo>
                  <a:pt x="4466273" y="1004792"/>
                </a:lnTo>
                <a:lnTo>
                  <a:pt x="4466273" y="2060258"/>
                </a:lnTo>
                <a:lnTo>
                  <a:pt x="4719733" y="2060258"/>
                </a:lnTo>
                <a:lnTo>
                  <a:pt x="4719733" y="1359694"/>
                </a:lnTo>
                <a:lnTo>
                  <a:pt x="5374291" y="2014157"/>
                </a:lnTo>
                <a:lnTo>
                  <a:pt x="5374291" y="2290763"/>
                </a:lnTo>
                <a:lnTo>
                  <a:pt x="5558600" y="2290763"/>
                </a:lnTo>
                <a:lnTo>
                  <a:pt x="5558600" y="3507581"/>
                </a:lnTo>
                <a:lnTo>
                  <a:pt x="0" y="350758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50" y="752800"/>
            <a:ext cx="4913100" cy="27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5100" y="3693650"/>
            <a:ext cx="4913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92725" y="-626475"/>
            <a:ext cx="10064875" cy="6064700"/>
            <a:chOff x="-292725" y="-626475"/>
            <a:chExt cx="10064875" cy="6064700"/>
          </a:xfrm>
        </p:grpSpPr>
        <p:sp>
          <p:nvSpPr>
            <p:cNvPr id="13" name="Google Shape;13;p2"/>
            <p:cNvSpPr/>
            <p:nvPr/>
          </p:nvSpPr>
          <p:spPr>
            <a:xfrm>
              <a:off x="7973950" y="1519525"/>
              <a:ext cx="1798200" cy="17982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292725" y="4324925"/>
              <a:ext cx="1113300" cy="11133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9375" y="-626475"/>
              <a:ext cx="1113300" cy="11133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23"/>
          <p:cNvSpPr/>
          <p:nvPr/>
        </p:nvSpPr>
        <p:spPr>
          <a:xfrm>
            <a:off x="-8669298" y="-1370476"/>
            <a:ext cx="29885640" cy="6760209"/>
          </a:xfrm>
          <a:custGeom>
            <a:avLst/>
            <a:gdLst/>
            <a:ahLst/>
            <a:cxnLst/>
            <a:rect l="l" t="t" r="r" b="b"/>
            <a:pathLst>
              <a:path w="7048500" h="1594389" extrusionOk="0">
                <a:moveTo>
                  <a:pt x="7048500" y="1594390"/>
                </a:moveTo>
                <a:lnTo>
                  <a:pt x="7048500" y="1143095"/>
                </a:lnTo>
                <a:lnTo>
                  <a:pt x="7030593" y="1143095"/>
                </a:lnTo>
                <a:lnTo>
                  <a:pt x="7030593" y="853726"/>
                </a:lnTo>
                <a:lnTo>
                  <a:pt x="6998399" y="853726"/>
                </a:lnTo>
                <a:lnTo>
                  <a:pt x="6998399" y="779907"/>
                </a:lnTo>
                <a:lnTo>
                  <a:pt x="6917436" y="779907"/>
                </a:lnTo>
                <a:lnTo>
                  <a:pt x="6917436" y="594170"/>
                </a:lnTo>
                <a:lnTo>
                  <a:pt x="6863906" y="594170"/>
                </a:lnTo>
                <a:lnTo>
                  <a:pt x="6863906" y="472726"/>
                </a:lnTo>
                <a:lnTo>
                  <a:pt x="6892481" y="472726"/>
                </a:lnTo>
                <a:lnTo>
                  <a:pt x="6892481" y="445294"/>
                </a:lnTo>
                <a:lnTo>
                  <a:pt x="6699599" y="445294"/>
                </a:lnTo>
                <a:lnTo>
                  <a:pt x="6699599" y="263176"/>
                </a:lnTo>
                <a:lnTo>
                  <a:pt x="6642449" y="263176"/>
                </a:lnTo>
                <a:lnTo>
                  <a:pt x="6642449" y="190595"/>
                </a:lnTo>
                <a:lnTo>
                  <a:pt x="6661499" y="190595"/>
                </a:lnTo>
                <a:lnTo>
                  <a:pt x="6661499" y="71533"/>
                </a:lnTo>
                <a:lnTo>
                  <a:pt x="6622256" y="42958"/>
                </a:lnTo>
                <a:lnTo>
                  <a:pt x="6573489" y="72676"/>
                </a:lnTo>
                <a:lnTo>
                  <a:pt x="6573489" y="191738"/>
                </a:lnTo>
                <a:lnTo>
                  <a:pt x="6594920" y="191738"/>
                </a:lnTo>
                <a:lnTo>
                  <a:pt x="6594920" y="263176"/>
                </a:lnTo>
                <a:lnTo>
                  <a:pt x="6544914" y="263176"/>
                </a:lnTo>
                <a:lnTo>
                  <a:pt x="6544914" y="136970"/>
                </a:lnTo>
                <a:lnTo>
                  <a:pt x="6406801" y="136970"/>
                </a:lnTo>
                <a:lnTo>
                  <a:pt x="6406801" y="263176"/>
                </a:lnTo>
                <a:lnTo>
                  <a:pt x="6372321" y="263176"/>
                </a:lnTo>
                <a:lnTo>
                  <a:pt x="6372321" y="969169"/>
                </a:lnTo>
                <a:lnTo>
                  <a:pt x="6177058" y="969169"/>
                </a:lnTo>
                <a:lnTo>
                  <a:pt x="6177058" y="1221581"/>
                </a:lnTo>
                <a:lnTo>
                  <a:pt x="6125814" y="1221581"/>
                </a:lnTo>
                <a:lnTo>
                  <a:pt x="6125814" y="1283494"/>
                </a:lnTo>
                <a:lnTo>
                  <a:pt x="6026944" y="1283494"/>
                </a:lnTo>
                <a:lnTo>
                  <a:pt x="6026944" y="1016794"/>
                </a:lnTo>
                <a:lnTo>
                  <a:pt x="6001989" y="1016794"/>
                </a:lnTo>
                <a:lnTo>
                  <a:pt x="6001989" y="960787"/>
                </a:lnTo>
                <a:lnTo>
                  <a:pt x="5917406" y="960787"/>
                </a:lnTo>
                <a:lnTo>
                  <a:pt x="5917406" y="1015555"/>
                </a:lnTo>
                <a:lnTo>
                  <a:pt x="5881688" y="1015555"/>
                </a:lnTo>
                <a:lnTo>
                  <a:pt x="5881688" y="986980"/>
                </a:lnTo>
                <a:lnTo>
                  <a:pt x="5865019" y="986980"/>
                </a:lnTo>
                <a:lnTo>
                  <a:pt x="5865019" y="952500"/>
                </a:lnTo>
                <a:lnTo>
                  <a:pt x="5828062" y="931069"/>
                </a:lnTo>
                <a:lnTo>
                  <a:pt x="5794724" y="947738"/>
                </a:lnTo>
                <a:lnTo>
                  <a:pt x="5766149" y="931069"/>
                </a:lnTo>
                <a:lnTo>
                  <a:pt x="5735193" y="944213"/>
                </a:lnTo>
                <a:lnTo>
                  <a:pt x="5735193" y="1018032"/>
                </a:lnTo>
                <a:lnTo>
                  <a:pt x="5719763" y="1018032"/>
                </a:lnTo>
                <a:lnTo>
                  <a:pt x="5719763" y="1287113"/>
                </a:lnTo>
                <a:lnTo>
                  <a:pt x="5699570" y="1287113"/>
                </a:lnTo>
                <a:lnTo>
                  <a:pt x="5699570" y="1147858"/>
                </a:lnTo>
                <a:lnTo>
                  <a:pt x="5673376" y="1147858"/>
                </a:lnTo>
                <a:lnTo>
                  <a:pt x="5673376" y="852583"/>
                </a:lnTo>
                <a:lnTo>
                  <a:pt x="5642420" y="852583"/>
                </a:lnTo>
                <a:lnTo>
                  <a:pt x="5642420" y="788289"/>
                </a:lnTo>
                <a:lnTo>
                  <a:pt x="5528120" y="788289"/>
                </a:lnTo>
                <a:lnTo>
                  <a:pt x="5528120" y="853821"/>
                </a:lnTo>
                <a:lnTo>
                  <a:pt x="5411439" y="853821"/>
                </a:lnTo>
                <a:lnTo>
                  <a:pt x="5411439" y="1311021"/>
                </a:lnTo>
                <a:lnTo>
                  <a:pt x="5357908" y="1311021"/>
                </a:lnTo>
                <a:lnTo>
                  <a:pt x="5357908" y="1144334"/>
                </a:lnTo>
                <a:lnTo>
                  <a:pt x="5336477" y="1144334"/>
                </a:lnTo>
                <a:lnTo>
                  <a:pt x="5336477" y="852678"/>
                </a:lnTo>
                <a:lnTo>
                  <a:pt x="5298377" y="852678"/>
                </a:lnTo>
                <a:lnTo>
                  <a:pt x="5298377" y="789623"/>
                </a:lnTo>
                <a:lnTo>
                  <a:pt x="5263896" y="789623"/>
                </a:lnTo>
                <a:lnTo>
                  <a:pt x="5263896" y="745617"/>
                </a:lnTo>
                <a:lnTo>
                  <a:pt x="5234178" y="730187"/>
                </a:lnTo>
                <a:lnTo>
                  <a:pt x="5197221" y="746855"/>
                </a:lnTo>
                <a:lnTo>
                  <a:pt x="5197221" y="780193"/>
                </a:lnTo>
                <a:lnTo>
                  <a:pt x="5157978" y="780193"/>
                </a:lnTo>
                <a:lnTo>
                  <a:pt x="5157978" y="852773"/>
                </a:lnTo>
                <a:lnTo>
                  <a:pt x="5088922" y="852773"/>
                </a:lnTo>
                <a:lnTo>
                  <a:pt x="5088922" y="869442"/>
                </a:lnTo>
                <a:lnTo>
                  <a:pt x="5060347" y="869442"/>
                </a:lnTo>
                <a:lnTo>
                  <a:pt x="5060347" y="1017080"/>
                </a:lnTo>
                <a:lnTo>
                  <a:pt x="5035392" y="1017080"/>
                </a:lnTo>
                <a:lnTo>
                  <a:pt x="5035392" y="252698"/>
                </a:lnTo>
                <a:lnTo>
                  <a:pt x="4994910" y="252698"/>
                </a:lnTo>
                <a:lnTo>
                  <a:pt x="4994910" y="220504"/>
                </a:lnTo>
                <a:lnTo>
                  <a:pt x="4902042" y="220504"/>
                </a:lnTo>
                <a:lnTo>
                  <a:pt x="4902042" y="137160"/>
                </a:lnTo>
                <a:lnTo>
                  <a:pt x="4849654" y="137160"/>
                </a:lnTo>
                <a:lnTo>
                  <a:pt x="4849654" y="85916"/>
                </a:lnTo>
                <a:lnTo>
                  <a:pt x="4806791" y="63246"/>
                </a:lnTo>
                <a:lnTo>
                  <a:pt x="4763929" y="84677"/>
                </a:lnTo>
                <a:lnTo>
                  <a:pt x="4763929" y="115633"/>
                </a:lnTo>
                <a:lnTo>
                  <a:pt x="4722209" y="115633"/>
                </a:lnTo>
                <a:lnTo>
                  <a:pt x="4722209" y="227552"/>
                </a:lnTo>
                <a:lnTo>
                  <a:pt x="4675728" y="227552"/>
                </a:lnTo>
                <a:lnTo>
                  <a:pt x="4675728" y="699040"/>
                </a:lnTo>
                <a:lnTo>
                  <a:pt x="4584097" y="699040"/>
                </a:lnTo>
                <a:lnTo>
                  <a:pt x="4584097" y="775240"/>
                </a:lnTo>
                <a:lnTo>
                  <a:pt x="4511516" y="775240"/>
                </a:lnTo>
                <a:lnTo>
                  <a:pt x="4511516" y="683609"/>
                </a:lnTo>
                <a:lnTo>
                  <a:pt x="4342448" y="784765"/>
                </a:lnTo>
                <a:lnTo>
                  <a:pt x="4301966" y="784765"/>
                </a:lnTo>
                <a:lnTo>
                  <a:pt x="4301966" y="1051465"/>
                </a:lnTo>
                <a:lnTo>
                  <a:pt x="4215098" y="1051465"/>
                </a:lnTo>
                <a:lnTo>
                  <a:pt x="4215098" y="1078897"/>
                </a:lnTo>
                <a:lnTo>
                  <a:pt x="4167473" y="1078897"/>
                </a:lnTo>
                <a:lnTo>
                  <a:pt x="4167473" y="1137190"/>
                </a:lnTo>
                <a:lnTo>
                  <a:pt x="4135279" y="1137190"/>
                </a:lnTo>
                <a:lnTo>
                  <a:pt x="4135279" y="1082421"/>
                </a:lnTo>
                <a:lnTo>
                  <a:pt x="4030504" y="1082421"/>
                </a:lnTo>
                <a:lnTo>
                  <a:pt x="4030504" y="1283589"/>
                </a:lnTo>
                <a:lnTo>
                  <a:pt x="4005548" y="1283589"/>
                </a:lnTo>
                <a:lnTo>
                  <a:pt x="4005548" y="1019270"/>
                </a:lnTo>
                <a:lnTo>
                  <a:pt x="3987641" y="1019270"/>
                </a:lnTo>
                <a:lnTo>
                  <a:pt x="3987641" y="853726"/>
                </a:lnTo>
                <a:lnTo>
                  <a:pt x="3967448" y="853726"/>
                </a:lnTo>
                <a:lnTo>
                  <a:pt x="3967448" y="734663"/>
                </a:lnTo>
                <a:lnTo>
                  <a:pt x="3934111" y="690658"/>
                </a:lnTo>
                <a:lnTo>
                  <a:pt x="3934111" y="610838"/>
                </a:lnTo>
                <a:lnTo>
                  <a:pt x="3903155" y="595408"/>
                </a:lnTo>
                <a:lnTo>
                  <a:pt x="3868674" y="614458"/>
                </a:lnTo>
                <a:lnTo>
                  <a:pt x="3868674" y="690658"/>
                </a:lnTo>
                <a:lnTo>
                  <a:pt x="3844862" y="735902"/>
                </a:lnTo>
                <a:lnTo>
                  <a:pt x="3844862" y="657320"/>
                </a:lnTo>
                <a:lnTo>
                  <a:pt x="3724656" y="657320"/>
                </a:lnTo>
                <a:lnTo>
                  <a:pt x="3724656" y="734663"/>
                </a:lnTo>
                <a:lnTo>
                  <a:pt x="3707987" y="734663"/>
                </a:lnTo>
                <a:lnTo>
                  <a:pt x="3707987" y="1016794"/>
                </a:lnTo>
                <a:lnTo>
                  <a:pt x="3688937" y="1016794"/>
                </a:lnTo>
                <a:lnTo>
                  <a:pt x="3688937" y="1141762"/>
                </a:lnTo>
                <a:lnTo>
                  <a:pt x="3663982" y="1141762"/>
                </a:lnTo>
                <a:lnTo>
                  <a:pt x="3663982" y="1016794"/>
                </a:lnTo>
                <a:lnTo>
                  <a:pt x="3650837" y="1016794"/>
                </a:lnTo>
                <a:lnTo>
                  <a:pt x="3650837" y="852488"/>
                </a:lnTo>
                <a:lnTo>
                  <a:pt x="3618643" y="852488"/>
                </a:lnTo>
                <a:lnTo>
                  <a:pt x="3618643" y="791718"/>
                </a:lnTo>
                <a:lnTo>
                  <a:pt x="3500819" y="791718"/>
                </a:lnTo>
                <a:lnTo>
                  <a:pt x="3500819" y="852488"/>
                </a:lnTo>
                <a:lnTo>
                  <a:pt x="3384137" y="851345"/>
                </a:lnTo>
                <a:lnTo>
                  <a:pt x="3384137" y="933450"/>
                </a:lnTo>
                <a:lnTo>
                  <a:pt x="3363945" y="946595"/>
                </a:lnTo>
                <a:lnTo>
                  <a:pt x="3363945" y="1016889"/>
                </a:lnTo>
                <a:lnTo>
                  <a:pt x="3304413" y="1016889"/>
                </a:lnTo>
                <a:lnTo>
                  <a:pt x="3304413" y="433483"/>
                </a:lnTo>
                <a:lnTo>
                  <a:pt x="3275838" y="433483"/>
                </a:lnTo>
                <a:lnTo>
                  <a:pt x="3275838" y="332327"/>
                </a:lnTo>
                <a:lnTo>
                  <a:pt x="3162681" y="332327"/>
                </a:lnTo>
                <a:lnTo>
                  <a:pt x="3162681" y="432340"/>
                </a:lnTo>
                <a:lnTo>
                  <a:pt x="3044762" y="432340"/>
                </a:lnTo>
                <a:lnTo>
                  <a:pt x="3044762" y="1027652"/>
                </a:lnTo>
                <a:lnTo>
                  <a:pt x="3005519" y="1027652"/>
                </a:lnTo>
                <a:lnTo>
                  <a:pt x="3005519" y="612172"/>
                </a:lnTo>
                <a:lnTo>
                  <a:pt x="3016187" y="612172"/>
                </a:lnTo>
                <a:lnTo>
                  <a:pt x="3016187" y="584740"/>
                </a:lnTo>
                <a:lnTo>
                  <a:pt x="2973324" y="584740"/>
                </a:lnTo>
                <a:lnTo>
                  <a:pt x="2973324" y="495395"/>
                </a:lnTo>
                <a:lnTo>
                  <a:pt x="2926842" y="495395"/>
                </a:lnTo>
                <a:lnTo>
                  <a:pt x="2926842" y="440627"/>
                </a:lnTo>
                <a:lnTo>
                  <a:pt x="2879217" y="419195"/>
                </a:lnTo>
                <a:lnTo>
                  <a:pt x="2836355" y="439388"/>
                </a:lnTo>
                <a:lnTo>
                  <a:pt x="2836355" y="495395"/>
                </a:lnTo>
                <a:lnTo>
                  <a:pt x="2776823" y="495395"/>
                </a:lnTo>
                <a:lnTo>
                  <a:pt x="2776823" y="588264"/>
                </a:lnTo>
                <a:lnTo>
                  <a:pt x="2685193" y="588264"/>
                </a:lnTo>
                <a:lnTo>
                  <a:pt x="2685193" y="613220"/>
                </a:lnTo>
                <a:lnTo>
                  <a:pt x="2642330" y="613220"/>
                </a:lnTo>
                <a:lnTo>
                  <a:pt x="2642330" y="1076325"/>
                </a:lnTo>
                <a:lnTo>
                  <a:pt x="2616137" y="1076325"/>
                </a:lnTo>
                <a:lnTo>
                  <a:pt x="2616137" y="851345"/>
                </a:lnTo>
                <a:lnTo>
                  <a:pt x="2569655" y="851345"/>
                </a:lnTo>
                <a:lnTo>
                  <a:pt x="2569655" y="810863"/>
                </a:lnTo>
                <a:lnTo>
                  <a:pt x="2587562" y="810863"/>
                </a:lnTo>
                <a:lnTo>
                  <a:pt x="2587562" y="745331"/>
                </a:lnTo>
                <a:lnTo>
                  <a:pt x="2555367" y="727424"/>
                </a:lnTo>
                <a:lnTo>
                  <a:pt x="2519648" y="745331"/>
                </a:lnTo>
                <a:lnTo>
                  <a:pt x="2519648" y="810863"/>
                </a:lnTo>
                <a:lnTo>
                  <a:pt x="2537555" y="810863"/>
                </a:lnTo>
                <a:lnTo>
                  <a:pt x="2537555" y="852583"/>
                </a:lnTo>
                <a:lnTo>
                  <a:pt x="2494693" y="852583"/>
                </a:lnTo>
                <a:lnTo>
                  <a:pt x="2494693" y="775240"/>
                </a:lnTo>
                <a:lnTo>
                  <a:pt x="2448211" y="775240"/>
                </a:lnTo>
                <a:lnTo>
                  <a:pt x="2448211" y="447770"/>
                </a:lnTo>
                <a:lnTo>
                  <a:pt x="2324386" y="447770"/>
                </a:lnTo>
                <a:lnTo>
                  <a:pt x="2324386" y="342995"/>
                </a:lnTo>
                <a:lnTo>
                  <a:pt x="2206466" y="342995"/>
                </a:lnTo>
                <a:lnTo>
                  <a:pt x="2206466" y="447770"/>
                </a:lnTo>
                <a:lnTo>
                  <a:pt x="2186273" y="447770"/>
                </a:lnTo>
                <a:lnTo>
                  <a:pt x="2186273" y="534638"/>
                </a:lnTo>
                <a:lnTo>
                  <a:pt x="2106454" y="534638"/>
                </a:lnTo>
                <a:lnTo>
                  <a:pt x="2106454" y="628745"/>
                </a:lnTo>
                <a:lnTo>
                  <a:pt x="2086261" y="628745"/>
                </a:lnTo>
                <a:lnTo>
                  <a:pt x="2086261" y="164402"/>
                </a:lnTo>
                <a:lnTo>
                  <a:pt x="2008918" y="164402"/>
                </a:lnTo>
                <a:lnTo>
                  <a:pt x="2008918" y="46482"/>
                </a:lnTo>
                <a:lnTo>
                  <a:pt x="1961293" y="0"/>
                </a:lnTo>
                <a:lnTo>
                  <a:pt x="1916049" y="46482"/>
                </a:lnTo>
                <a:lnTo>
                  <a:pt x="1916049" y="165545"/>
                </a:lnTo>
                <a:lnTo>
                  <a:pt x="1843468" y="165545"/>
                </a:lnTo>
                <a:lnTo>
                  <a:pt x="1843468" y="196501"/>
                </a:lnTo>
                <a:lnTo>
                  <a:pt x="1808988" y="196501"/>
                </a:lnTo>
                <a:lnTo>
                  <a:pt x="1808988" y="1283494"/>
                </a:lnTo>
                <a:lnTo>
                  <a:pt x="1637538" y="1283494"/>
                </a:lnTo>
                <a:lnTo>
                  <a:pt x="1637538" y="1019175"/>
                </a:lnTo>
                <a:lnTo>
                  <a:pt x="1612583" y="1019175"/>
                </a:lnTo>
                <a:lnTo>
                  <a:pt x="1612583" y="551307"/>
                </a:lnTo>
                <a:lnTo>
                  <a:pt x="1579245" y="551307"/>
                </a:lnTo>
                <a:lnTo>
                  <a:pt x="1579245" y="527495"/>
                </a:lnTo>
                <a:lnTo>
                  <a:pt x="1510189" y="527495"/>
                </a:lnTo>
                <a:lnTo>
                  <a:pt x="1510189" y="428625"/>
                </a:lnTo>
                <a:lnTo>
                  <a:pt x="1469708" y="428625"/>
                </a:lnTo>
                <a:lnTo>
                  <a:pt x="1469708" y="374428"/>
                </a:lnTo>
                <a:lnTo>
                  <a:pt x="1438751" y="351758"/>
                </a:lnTo>
                <a:lnTo>
                  <a:pt x="1406557" y="374428"/>
                </a:lnTo>
                <a:lnTo>
                  <a:pt x="1406557" y="441674"/>
                </a:lnTo>
                <a:lnTo>
                  <a:pt x="1370838" y="441674"/>
                </a:lnTo>
                <a:lnTo>
                  <a:pt x="1370838" y="529780"/>
                </a:lnTo>
                <a:lnTo>
                  <a:pt x="1322070" y="529780"/>
                </a:lnTo>
                <a:lnTo>
                  <a:pt x="1322070" y="1327499"/>
                </a:lnTo>
                <a:lnTo>
                  <a:pt x="1292352" y="1327499"/>
                </a:lnTo>
                <a:lnTo>
                  <a:pt x="1292352" y="1036987"/>
                </a:lnTo>
                <a:lnTo>
                  <a:pt x="1299496" y="1036987"/>
                </a:lnTo>
                <a:lnTo>
                  <a:pt x="1299496" y="1016794"/>
                </a:lnTo>
                <a:lnTo>
                  <a:pt x="1270921" y="1016794"/>
                </a:lnTo>
                <a:lnTo>
                  <a:pt x="1270921" y="962025"/>
                </a:lnTo>
                <a:lnTo>
                  <a:pt x="1181576" y="962025"/>
                </a:lnTo>
                <a:lnTo>
                  <a:pt x="1181576" y="1016794"/>
                </a:lnTo>
                <a:lnTo>
                  <a:pt x="1131570" y="1016794"/>
                </a:lnTo>
                <a:lnTo>
                  <a:pt x="1131570" y="959072"/>
                </a:lnTo>
                <a:cubicBezTo>
                  <a:pt x="1131570" y="959072"/>
                  <a:pt x="1127379" y="931069"/>
                  <a:pt x="1096423" y="931069"/>
                </a:cubicBezTo>
                <a:cubicBezTo>
                  <a:pt x="1065467" y="931069"/>
                  <a:pt x="1061942" y="949547"/>
                  <a:pt x="1061942" y="949547"/>
                </a:cubicBezTo>
                <a:cubicBezTo>
                  <a:pt x="1061942" y="949547"/>
                  <a:pt x="1056037" y="932307"/>
                  <a:pt x="1024414" y="932307"/>
                </a:cubicBezTo>
                <a:cubicBezTo>
                  <a:pt x="996982" y="932307"/>
                  <a:pt x="994696" y="959072"/>
                  <a:pt x="994696" y="959072"/>
                </a:cubicBezTo>
                <a:lnTo>
                  <a:pt x="994696" y="1018032"/>
                </a:lnTo>
                <a:lnTo>
                  <a:pt x="974503" y="1018032"/>
                </a:lnTo>
                <a:lnTo>
                  <a:pt x="974503" y="1034701"/>
                </a:lnTo>
                <a:lnTo>
                  <a:pt x="985171" y="1034701"/>
                </a:lnTo>
                <a:lnTo>
                  <a:pt x="985171" y="1454944"/>
                </a:lnTo>
                <a:lnTo>
                  <a:pt x="949452" y="1454944"/>
                </a:lnTo>
                <a:lnTo>
                  <a:pt x="949452" y="1034701"/>
                </a:lnTo>
                <a:lnTo>
                  <a:pt x="960120" y="1034701"/>
                </a:lnTo>
                <a:lnTo>
                  <a:pt x="960120" y="1018032"/>
                </a:lnTo>
                <a:lnTo>
                  <a:pt x="932688" y="1018032"/>
                </a:lnTo>
                <a:lnTo>
                  <a:pt x="932688" y="959739"/>
                </a:lnTo>
                <a:lnTo>
                  <a:pt x="845820" y="959739"/>
                </a:lnTo>
                <a:lnTo>
                  <a:pt x="845820" y="1010984"/>
                </a:lnTo>
                <a:lnTo>
                  <a:pt x="792290" y="1010984"/>
                </a:lnTo>
                <a:lnTo>
                  <a:pt x="792290" y="951452"/>
                </a:lnTo>
                <a:cubicBezTo>
                  <a:pt x="792290" y="951452"/>
                  <a:pt x="786384" y="932402"/>
                  <a:pt x="758952" y="932402"/>
                </a:cubicBezTo>
                <a:cubicBezTo>
                  <a:pt x="734568" y="932402"/>
                  <a:pt x="725615" y="951452"/>
                  <a:pt x="725615" y="951452"/>
                </a:cubicBezTo>
                <a:cubicBezTo>
                  <a:pt x="725615" y="951452"/>
                  <a:pt x="720852" y="931831"/>
                  <a:pt x="692849" y="931831"/>
                </a:cubicBezTo>
                <a:cubicBezTo>
                  <a:pt x="671417" y="931831"/>
                  <a:pt x="661321" y="950309"/>
                  <a:pt x="661321" y="950309"/>
                </a:cubicBezTo>
                <a:lnTo>
                  <a:pt x="661321" y="1016984"/>
                </a:lnTo>
                <a:lnTo>
                  <a:pt x="647033" y="1016984"/>
                </a:lnTo>
                <a:lnTo>
                  <a:pt x="647033" y="1284827"/>
                </a:lnTo>
                <a:lnTo>
                  <a:pt x="622078" y="1284827"/>
                </a:lnTo>
                <a:lnTo>
                  <a:pt x="622078" y="483584"/>
                </a:lnTo>
                <a:lnTo>
                  <a:pt x="631603" y="483584"/>
                </a:lnTo>
                <a:lnTo>
                  <a:pt x="631603" y="458629"/>
                </a:lnTo>
                <a:lnTo>
                  <a:pt x="592360" y="458629"/>
                </a:lnTo>
                <a:lnTo>
                  <a:pt x="592360" y="365760"/>
                </a:lnTo>
                <a:lnTo>
                  <a:pt x="455390" y="365760"/>
                </a:lnTo>
                <a:lnTo>
                  <a:pt x="455390" y="457391"/>
                </a:lnTo>
                <a:lnTo>
                  <a:pt x="317278" y="457391"/>
                </a:lnTo>
                <a:lnTo>
                  <a:pt x="317278" y="1284923"/>
                </a:lnTo>
                <a:lnTo>
                  <a:pt x="257747" y="1284923"/>
                </a:lnTo>
                <a:lnTo>
                  <a:pt x="257747" y="870585"/>
                </a:lnTo>
                <a:lnTo>
                  <a:pt x="267272" y="870585"/>
                </a:lnTo>
                <a:lnTo>
                  <a:pt x="267272" y="851535"/>
                </a:lnTo>
                <a:lnTo>
                  <a:pt x="233934" y="851535"/>
                </a:lnTo>
                <a:lnTo>
                  <a:pt x="233934" y="782479"/>
                </a:lnTo>
                <a:lnTo>
                  <a:pt x="130302" y="782479"/>
                </a:lnTo>
                <a:lnTo>
                  <a:pt x="130302" y="851535"/>
                </a:lnTo>
                <a:lnTo>
                  <a:pt x="85058" y="851535"/>
                </a:lnTo>
                <a:lnTo>
                  <a:pt x="85058" y="812292"/>
                </a:lnTo>
                <a:lnTo>
                  <a:pt x="96965" y="812292"/>
                </a:lnTo>
                <a:lnTo>
                  <a:pt x="96965" y="745617"/>
                </a:lnTo>
                <a:lnTo>
                  <a:pt x="66008" y="726567"/>
                </a:lnTo>
                <a:lnTo>
                  <a:pt x="27908" y="747998"/>
                </a:lnTo>
                <a:lnTo>
                  <a:pt x="27908" y="813530"/>
                </a:lnTo>
                <a:lnTo>
                  <a:pt x="39815" y="813530"/>
                </a:lnTo>
                <a:lnTo>
                  <a:pt x="39815" y="852773"/>
                </a:lnTo>
                <a:lnTo>
                  <a:pt x="0" y="852773"/>
                </a:lnTo>
                <a:lnTo>
                  <a:pt x="0" y="1593342"/>
                </a:lnTo>
                <a:lnTo>
                  <a:pt x="7047262" y="1593342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5" name="Google Shape;1135;p23"/>
          <p:cNvGrpSpPr/>
          <p:nvPr/>
        </p:nvGrpSpPr>
        <p:grpSpPr>
          <a:xfrm>
            <a:off x="-93950" y="-952400"/>
            <a:ext cx="9426950" cy="6095900"/>
            <a:chOff x="-93950" y="-952400"/>
            <a:chExt cx="9426950" cy="6095900"/>
          </a:xfrm>
        </p:grpSpPr>
        <p:sp>
          <p:nvSpPr>
            <p:cNvPr id="1136" name="Google Shape;1136;p23"/>
            <p:cNvSpPr/>
            <p:nvPr/>
          </p:nvSpPr>
          <p:spPr>
            <a:xfrm>
              <a:off x="8424000" y="1840700"/>
              <a:ext cx="909000" cy="9090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137" name="Google Shape;1137;p23"/>
            <p:cNvSpPr/>
            <p:nvPr/>
          </p:nvSpPr>
          <p:spPr>
            <a:xfrm>
              <a:off x="6487000" y="-952400"/>
              <a:ext cx="1487400" cy="14874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138" name="Google Shape;1138;p23"/>
            <p:cNvSpPr/>
            <p:nvPr/>
          </p:nvSpPr>
          <p:spPr>
            <a:xfrm>
              <a:off x="-93950" y="4234500"/>
              <a:ext cx="909000" cy="9090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1139" name="Google Shape;1139;p23"/>
          <p:cNvGrpSpPr/>
          <p:nvPr/>
        </p:nvGrpSpPr>
        <p:grpSpPr>
          <a:xfrm flipH="1">
            <a:off x="8651962" y="2287025"/>
            <a:ext cx="1932173" cy="2871005"/>
            <a:chOff x="-2292229" y="-473861"/>
            <a:chExt cx="795035" cy="1181338"/>
          </a:xfrm>
        </p:grpSpPr>
        <p:sp>
          <p:nvSpPr>
            <p:cNvPr id="1140" name="Google Shape;1140;p23"/>
            <p:cNvSpPr/>
            <p:nvPr/>
          </p:nvSpPr>
          <p:spPr>
            <a:xfrm>
              <a:off x="-1971515" y="-469206"/>
              <a:ext cx="471488" cy="1173794"/>
            </a:xfrm>
            <a:custGeom>
              <a:avLst/>
              <a:gdLst/>
              <a:ahLst/>
              <a:cxnLst/>
              <a:rect l="l" t="t" r="r" b="b"/>
              <a:pathLst>
                <a:path w="857250" h="2134171" extrusionOk="0">
                  <a:moveTo>
                    <a:pt x="0" y="0"/>
                  </a:moveTo>
                  <a:lnTo>
                    <a:pt x="857250" y="0"/>
                  </a:lnTo>
                  <a:lnTo>
                    <a:pt x="857250" y="2134172"/>
                  </a:lnTo>
                  <a:lnTo>
                    <a:pt x="0" y="21341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23"/>
            <p:cNvSpPr/>
            <p:nvPr/>
          </p:nvSpPr>
          <p:spPr>
            <a:xfrm>
              <a:off x="-1974339" y="-472030"/>
              <a:ext cx="477145" cy="1179504"/>
            </a:xfrm>
            <a:custGeom>
              <a:avLst/>
              <a:gdLst/>
              <a:ahLst/>
              <a:cxnLst/>
              <a:rect l="l" t="t" r="r" b="b"/>
              <a:pathLst>
                <a:path w="867536" h="2144553" extrusionOk="0">
                  <a:moveTo>
                    <a:pt x="867537" y="2144554"/>
                  </a:moveTo>
                  <a:lnTo>
                    <a:pt x="0" y="2144554"/>
                  </a:lnTo>
                  <a:lnTo>
                    <a:pt x="0" y="0"/>
                  </a:lnTo>
                  <a:lnTo>
                    <a:pt x="867537" y="0"/>
                  </a:lnTo>
                  <a:lnTo>
                    <a:pt x="867537" y="2144554"/>
                  </a:lnTo>
                  <a:close/>
                  <a:moveTo>
                    <a:pt x="10287" y="2134267"/>
                  </a:moveTo>
                  <a:lnTo>
                    <a:pt x="857154" y="2134267"/>
                  </a:lnTo>
                  <a:lnTo>
                    <a:pt x="857154" y="10382"/>
                  </a:lnTo>
                  <a:lnTo>
                    <a:pt x="10287" y="10382"/>
                  </a:lnTo>
                  <a:lnTo>
                    <a:pt x="10287" y="21342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23"/>
            <p:cNvSpPr/>
            <p:nvPr/>
          </p:nvSpPr>
          <p:spPr>
            <a:xfrm>
              <a:off x="-2080878" y="-469206"/>
              <a:ext cx="109542" cy="1173846"/>
            </a:xfrm>
            <a:custGeom>
              <a:avLst/>
              <a:gdLst/>
              <a:ahLst/>
              <a:cxnLst/>
              <a:rect l="l" t="t" r="r" b="b"/>
              <a:pathLst>
                <a:path w="199167" h="2134266" extrusionOk="0">
                  <a:moveTo>
                    <a:pt x="199168" y="0"/>
                  </a:moveTo>
                  <a:lnTo>
                    <a:pt x="0" y="103442"/>
                  </a:lnTo>
                  <a:lnTo>
                    <a:pt x="0" y="2134267"/>
                  </a:lnTo>
                  <a:lnTo>
                    <a:pt x="199168" y="2134267"/>
                  </a:lnTo>
                  <a:lnTo>
                    <a:pt x="199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23"/>
            <p:cNvSpPr/>
            <p:nvPr/>
          </p:nvSpPr>
          <p:spPr>
            <a:xfrm>
              <a:off x="-2083702" y="-473861"/>
              <a:ext cx="115200" cy="1181338"/>
            </a:xfrm>
            <a:custGeom>
              <a:avLst/>
              <a:gdLst/>
              <a:ahLst/>
              <a:cxnLst/>
              <a:rect l="l" t="t" r="r" b="b"/>
              <a:pathLst>
                <a:path w="209454" h="2147887" extrusionOk="0">
                  <a:moveTo>
                    <a:pt x="209455" y="2147887"/>
                  </a:moveTo>
                  <a:lnTo>
                    <a:pt x="0" y="2147887"/>
                  </a:lnTo>
                  <a:lnTo>
                    <a:pt x="0" y="108775"/>
                  </a:lnTo>
                  <a:lnTo>
                    <a:pt x="209455" y="0"/>
                  </a:lnTo>
                  <a:lnTo>
                    <a:pt x="209455" y="2147887"/>
                  </a:lnTo>
                  <a:close/>
                  <a:moveTo>
                    <a:pt x="10382" y="2137601"/>
                  </a:moveTo>
                  <a:lnTo>
                    <a:pt x="199168" y="2137601"/>
                  </a:lnTo>
                  <a:lnTo>
                    <a:pt x="199168" y="17050"/>
                  </a:lnTo>
                  <a:lnTo>
                    <a:pt x="10382" y="115062"/>
                  </a:lnTo>
                  <a:lnTo>
                    <a:pt x="10382" y="21376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23"/>
            <p:cNvSpPr/>
            <p:nvPr/>
          </p:nvSpPr>
          <p:spPr>
            <a:xfrm>
              <a:off x="-1873292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23"/>
            <p:cNvSpPr/>
            <p:nvPr/>
          </p:nvSpPr>
          <p:spPr>
            <a:xfrm>
              <a:off x="-1876064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-1793637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-1796409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-1873292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23"/>
            <p:cNvSpPr/>
            <p:nvPr/>
          </p:nvSpPr>
          <p:spPr>
            <a:xfrm>
              <a:off x="-1876064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23"/>
            <p:cNvSpPr/>
            <p:nvPr/>
          </p:nvSpPr>
          <p:spPr>
            <a:xfrm>
              <a:off x="-1793637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23"/>
            <p:cNvSpPr/>
            <p:nvPr/>
          </p:nvSpPr>
          <p:spPr>
            <a:xfrm>
              <a:off x="-1796409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23"/>
            <p:cNvSpPr/>
            <p:nvPr/>
          </p:nvSpPr>
          <p:spPr>
            <a:xfrm>
              <a:off x="-1873292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23"/>
            <p:cNvSpPr/>
            <p:nvPr/>
          </p:nvSpPr>
          <p:spPr>
            <a:xfrm>
              <a:off x="-1876064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4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2" y="164783"/>
                  </a:lnTo>
                  <a:lnTo>
                    <a:pt x="90582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23"/>
            <p:cNvSpPr/>
            <p:nvPr/>
          </p:nvSpPr>
          <p:spPr>
            <a:xfrm>
              <a:off x="-1793637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23"/>
            <p:cNvSpPr/>
            <p:nvPr/>
          </p:nvSpPr>
          <p:spPr>
            <a:xfrm>
              <a:off x="-1796409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4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3" y="164783"/>
                  </a:lnTo>
                  <a:lnTo>
                    <a:pt x="90583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23"/>
            <p:cNvSpPr/>
            <p:nvPr/>
          </p:nvSpPr>
          <p:spPr>
            <a:xfrm>
              <a:off x="-1873292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23"/>
            <p:cNvSpPr/>
            <p:nvPr/>
          </p:nvSpPr>
          <p:spPr>
            <a:xfrm>
              <a:off x="-1876064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23"/>
            <p:cNvSpPr/>
            <p:nvPr/>
          </p:nvSpPr>
          <p:spPr>
            <a:xfrm>
              <a:off x="-1793637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23"/>
            <p:cNvSpPr/>
            <p:nvPr/>
          </p:nvSpPr>
          <p:spPr>
            <a:xfrm>
              <a:off x="-1796409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-1873292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-1876064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-1793637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-1796409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-1714766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23"/>
            <p:cNvSpPr/>
            <p:nvPr/>
          </p:nvSpPr>
          <p:spPr>
            <a:xfrm>
              <a:off x="-1717590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23"/>
            <p:cNvSpPr/>
            <p:nvPr/>
          </p:nvSpPr>
          <p:spPr>
            <a:xfrm>
              <a:off x="-1714766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-1717590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-1714766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-1717590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4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3" y="164783"/>
                  </a:lnTo>
                  <a:lnTo>
                    <a:pt x="90583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23"/>
            <p:cNvSpPr/>
            <p:nvPr/>
          </p:nvSpPr>
          <p:spPr>
            <a:xfrm>
              <a:off x="-1714766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23"/>
            <p:cNvSpPr/>
            <p:nvPr/>
          </p:nvSpPr>
          <p:spPr>
            <a:xfrm>
              <a:off x="-1717590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-1714766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-1717590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-1835739" y="475416"/>
              <a:ext cx="146056" cy="227676"/>
            </a:xfrm>
            <a:custGeom>
              <a:avLst/>
              <a:gdLst/>
              <a:ahLst/>
              <a:cxnLst/>
              <a:rect l="l" t="t" r="r" b="b"/>
              <a:pathLst>
                <a:path w="265557" h="413956" extrusionOk="0">
                  <a:moveTo>
                    <a:pt x="132779" y="0"/>
                  </a:moveTo>
                  <a:cubicBezTo>
                    <a:pt x="59436" y="0"/>
                    <a:pt x="0" y="59436"/>
                    <a:pt x="0" y="132779"/>
                  </a:cubicBezTo>
                  <a:lnTo>
                    <a:pt x="0" y="413957"/>
                  </a:lnTo>
                  <a:lnTo>
                    <a:pt x="265557" y="413957"/>
                  </a:lnTo>
                  <a:lnTo>
                    <a:pt x="265557" y="132779"/>
                  </a:lnTo>
                  <a:cubicBezTo>
                    <a:pt x="265557" y="59436"/>
                    <a:pt x="206121" y="0"/>
                    <a:pt x="132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23"/>
            <p:cNvSpPr/>
            <p:nvPr/>
          </p:nvSpPr>
          <p:spPr>
            <a:xfrm>
              <a:off x="-1838564" y="472592"/>
              <a:ext cx="151714" cy="233334"/>
            </a:xfrm>
            <a:custGeom>
              <a:avLst/>
              <a:gdLst/>
              <a:ahLst/>
              <a:cxnLst/>
              <a:rect l="l" t="t" r="r" b="b"/>
              <a:pathLst>
                <a:path w="275844" h="424243" extrusionOk="0">
                  <a:moveTo>
                    <a:pt x="270700" y="424243"/>
                  </a:moveTo>
                  <a:lnTo>
                    <a:pt x="5143" y="424243"/>
                  </a:lnTo>
                  <a:lnTo>
                    <a:pt x="0" y="419100"/>
                  </a:lnTo>
                  <a:lnTo>
                    <a:pt x="0" y="137922"/>
                  </a:lnTo>
                  <a:cubicBezTo>
                    <a:pt x="0" y="61913"/>
                    <a:pt x="61913" y="0"/>
                    <a:pt x="137922" y="0"/>
                  </a:cubicBezTo>
                  <a:cubicBezTo>
                    <a:pt x="213932" y="0"/>
                    <a:pt x="275844" y="61913"/>
                    <a:pt x="275844" y="137922"/>
                  </a:cubicBezTo>
                  <a:lnTo>
                    <a:pt x="275844" y="419100"/>
                  </a:lnTo>
                  <a:lnTo>
                    <a:pt x="270700" y="424243"/>
                  </a:lnTo>
                  <a:close/>
                  <a:moveTo>
                    <a:pt x="10287" y="413957"/>
                  </a:moveTo>
                  <a:lnTo>
                    <a:pt x="265462" y="413957"/>
                  </a:lnTo>
                  <a:lnTo>
                    <a:pt x="265462" y="137922"/>
                  </a:lnTo>
                  <a:cubicBezTo>
                    <a:pt x="265462" y="67533"/>
                    <a:pt x="208216" y="10287"/>
                    <a:pt x="137826" y="10287"/>
                  </a:cubicBezTo>
                  <a:cubicBezTo>
                    <a:pt x="67437" y="10287"/>
                    <a:pt x="10192" y="67533"/>
                    <a:pt x="10192" y="137922"/>
                  </a:cubicBezTo>
                  <a:lnTo>
                    <a:pt x="10192" y="413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23"/>
            <p:cNvSpPr/>
            <p:nvPr/>
          </p:nvSpPr>
          <p:spPr>
            <a:xfrm>
              <a:off x="-1786837" y="475416"/>
              <a:ext cx="97073" cy="227676"/>
            </a:xfrm>
            <a:custGeom>
              <a:avLst/>
              <a:gdLst/>
              <a:ahLst/>
              <a:cxnLst/>
              <a:rect l="l" t="t" r="r" b="b"/>
              <a:pathLst>
                <a:path w="176497" h="413956" extrusionOk="0">
                  <a:moveTo>
                    <a:pt x="0" y="7430"/>
                  </a:moveTo>
                  <a:cubicBezTo>
                    <a:pt x="51911" y="25432"/>
                    <a:pt x="89059" y="74772"/>
                    <a:pt x="89059" y="132779"/>
                  </a:cubicBezTo>
                  <a:lnTo>
                    <a:pt x="89059" y="413957"/>
                  </a:lnTo>
                  <a:lnTo>
                    <a:pt x="176498" y="413957"/>
                  </a:lnTo>
                  <a:lnTo>
                    <a:pt x="176498" y="132779"/>
                  </a:lnTo>
                  <a:cubicBezTo>
                    <a:pt x="176498" y="59436"/>
                    <a:pt x="117062" y="0"/>
                    <a:pt x="43719" y="0"/>
                  </a:cubicBezTo>
                  <a:cubicBezTo>
                    <a:pt x="28384" y="0"/>
                    <a:pt x="13621" y="2572"/>
                    <a:pt x="0" y="74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-1795415" y="472539"/>
              <a:ext cx="108546" cy="233386"/>
            </a:xfrm>
            <a:custGeom>
              <a:avLst/>
              <a:gdLst/>
              <a:ahLst/>
              <a:cxnLst/>
              <a:rect l="l" t="t" r="r" b="b"/>
              <a:pathLst>
                <a:path w="197357" h="424338" extrusionOk="0">
                  <a:moveTo>
                    <a:pt x="197358" y="424339"/>
                  </a:moveTo>
                  <a:lnTo>
                    <a:pt x="99536" y="424339"/>
                  </a:lnTo>
                  <a:lnTo>
                    <a:pt x="99536" y="138017"/>
                  </a:lnTo>
                  <a:cubicBezTo>
                    <a:pt x="99536" y="83725"/>
                    <a:pt x="65151" y="35338"/>
                    <a:pt x="13907" y="17526"/>
                  </a:cubicBezTo>
                  <a:lnTo>
                    <a:pt x="0" y="12668"/>
                  </a:lnTo>
                  <a:lnTo>
                    <a:pt x="13907" y="7715"/>
                  </a:lnTo>
                  <a:cubicBezTo>
                    <a:pt x="28384" y="2572"/>
                    <a:pt x="43719" y="0"/>
                    <a:pt x="59341" y="0"/>
                  </a:cubicBezTo>
                  <a:cubicBezTo>
                    <a:pt x="135445" y="0"/>
                    <a:pt x="197263" y="61913"/>
                    <a:pt x="197263" y="137922"/>
                  </a:cubicBezTo>
                  <a:lnTo>
                    <a:pt x="197263" y="424244"/>
                  </a:lnTo>
                  <a:close/>
                  <a:moveTo>
                    <a:pt x="109918" y="414052"/>
                  </a:moveTo>
                  <a:lnTo>
                    <a:pt x="187071" y="414052"/>
                  </a:lnTo>
                  <a:lnTo>
                    <a:pt x="187071" y="138017"/>
                  </a:lnTo>
                  <a:cubicBezTo>
                    <a:pt x="187071" y="67628"/>
                    <a:pt x="129826" y="10383"/>
                    <a:pt x="59436" y="10383"/>
                  </a:cubicBezTo>
                  <a:cubicBezTo>
                    <a:pt x="49911" y="10383"/>
                    <a:pt x="40481" y="11430"/>
                    <a:pt x="31337" y="13525"/>
                  </a:cubicBezTo>
                  <a:cubicBezTo>
                    <a:pt x="78867" y="36100"/>
                    <a:pt x="109918" y="84391"/>
                    <a:pt x="109918" y="138017"/>
                  </a:cubicBezTo>
                  <a:lnTo>
                    <a:pt x="109918" y="4140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-2181402" y="281586"/>
              <a:ext cx="316525" cy="421824"/>
            </a:xfrm>
            <a:custGeom>
              <a:avLst/>
              <a:gdLst/>
              <a:ahLst/>
              <a:cxnLst/>
              <a:rect l="l" t="t" r="r" b="b"/>
              <a:pathLst>
                <a:path w="575500" h="766953" extrusionOk="0">
                  <a:moveTo>
                    <a:pt x="292132" y="0"/>
                  </a:moveTo>
                  <a:lnTo>
                    <a:pt x="0" y="193263"/>
                  </a:lnTo>
                  <a:lnTo>
                    <a:pt x="0" y="766953"/>
                  </a:lnTo>
                  <a:lnTo>
                    <a:pt x="575501" y="766953"/>
                  </a:lnTo>
                  <a:lnTo>
                    <a:pt x="575501" y="193263"/>
                  </a:lnTo>
                  <a:lnTo>
                    <a:pt x="2921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23"/>
            <p:cNvSpPr/>
            <p:nvPr/>
          </p:nvSpPr>
          <p:spPr>
            <a:xfrm>
              <a:off x="-2184278" y="278186"/>
              <a:ext cx="322235" cy="428058"/>
            </a:xfrm>
            <a:custGeom>
              <a:avLst/>
              <a:gdLst/>
              <a:ahLst/>
              <a:cxnLst/>
              <a:rect l="l" t="t" r="r" b="b"/>
              <a:pathLst>
                <a:path w="585882" h="778287" extrusionOk="0">
                  <a:moveTo>
                    <a:pt x="585883" y="778287"/>
                  </a:moveTo>
                  <a:lnTo>
                    <a:pt x="0" y="778287"/>
                  </a:lnTo>
                  <a:lnTo>
                    <a:pt x="0" y="196786"/>
                  </a:lnTo>
                  <a:lnTo>
                    <a:pt x="297371" y="0"/>
                  </a:lnTo>
                  <a:lnTo>
                    <a:pt x="585883" y="196786"/>
                  </a:lnTo>
                  <a:lnTo>
                    <a:pt x="585883" y="778287"/>
                  </a:lnTo>
                  <a:close/>
                  <a:moveTo>
                    <a:pt x="10382" y="768001"/>
                  </a:moveTo>
                  <a:lnTo>
                    <a:pt x="575596" y="768001"/>
                  </a:lnTo>
                  <a:lnTo>
                    <a:pt x="575596" y="202311"/>
                  </a:lnTo>
                  <a:lnTo>
                    <a:pt x="297371" y="12478"/>
                  </a:lnTo>
                  <a:lnTo>
                    <a:pt x="10382" y="202311"/>
                  </a:lnTo>
                  <a:lnTo>
                    <a:pt x="10382" y="7680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23"/>
            <p:cNvSpPr/>
            <p:nvPr/>
          </p:nvSpPr>
          <p:spPr>
            <a:xfrm>
              <a:off x="-2289405" y="281586"/>
              <a:ext cx="268853" cy="106294"/>
            </a:xfrm>
            <a:custGeom>
              <a:avLst/>
              <a:gdLst/>
              <a:ahLst/>
              <a:cxnLst/>
              <a:rect l="l" t="t" r="r" b="b"/>
              <a:pathLst>
                <a:path w="488823" h="193262" extrusionOk="0">
                  <a:moveTo>
                    <a:pt x="0" y="193263"/>
                  </a:moveTo>
                  <a:lnTo>
                    <a:pt x="288798" y="0"/>
                  </a:lnTo>
                  <a:lnTo>
                    <a:pt x="488823" y="0"/>
                  </a:lnTo>
                  <a:lnTo>
                    <a:pt x="196691" y="193263"/>
                  </a:lnTo>
                  <a:lnTo>
                    <a:pt x="0" y="1932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-2290974" y="278761"/>
              <a:ext cx="271995" cy="112004"/>
            </a:xfrm>
            <a:custGeom>
              <a:avLst/>
              <a:gdLst/>
              <a:ahLst/>
              <a:cxnLst/>
              <a:rect l="l" t="t" r="r" b="b"/>
              <a:pathLst>
                <a:path w="494537" h="203644" extrusionOk="0">
                  <a:moveTo>
                    <a:pt x="199549" y="203645"/>
                  </a:moveTo>
                  <a:lnTo>
                    <a:pt x="2857" y="203645"/>
                  </a:lnTo>
                  <a:lnTo>
                    <a:pt x="0" y="194215"/>
                  </a:lnTo>
                  <a:lnTo>
                    <a:pt x="288798" y="858"/>
                  </a:lnTo>
                  <a:lnTo>
                    <a:pt x="291655" y="0"/>
                  </a:lnTo>
                  <a:lnTo>
                    <a:pt x="491680" y="0"/>
                  </a:lnTo>
                  <a:lnTo>
                    <a:pt x="494538" y="9430"/>
                  </a:lnTo>
                  <a:lnTo>
                    <a:pt x="202406" y="202692"/>
                  </a:lnTo>
                  <a:lnTo>
                    <a:pt x="199549" y="203549"/>
                  </a:lnTo>
                  <a:close/>
                  <a:moveTo>
                    <a:pt x="19907" y="193357"/>
                  </a:moveTo>
                  <a:lnTo>
                    <a:pt x="198025" y="193357"/>
                  </a:lnTo>
                  <a:lnTo>
                    <a:pt x="474536" y="10383"/>
                  </a:lnTo>
                  <a:lnTo>
                    <a:pt x="293180" y="10383"/>
                  </a:lnTo>
                  <a:lnTo>
                    <a:pt x="19812" y="1933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-2289405" y="387706"/>
              <a:ext cx="108180" cy="315477"/>
            </a:xfrm>
            <a:custGeom>
              <a:avLst/>
              <a:gdLst/>
              <a:ahLst/>
              <a:cxnLst/>
              <a:rect l="l" t="t" r="r" b="b"/>
              <a:pathLst>
                <a:path w="196691" h="573595" extrusionOk="0">
                  <a:moveTo>
                    <a:pt x="0" y="0"/>
                  </a:moveTo>
                  <a:lnTo>
                    <a:pt x="196691" y="0"/>
                  </a:lnTo>
                  <a:lnTo>
                    <a:pt x="196691" y="573595"/>
                  </a:lnTo>
                  <a:lnTo>
                    <a:pt x="0" y="5735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-2292229" y="384881"/>
              <a:ext cx="113838" cy="321135"/>
            </a:xfrm>
            <a:custGeom>
              <a:avLst/>
              <a:gdLst/>
              <a:ahLst/>
              <a:cxnLst/>
              <a:rect l="l" t="t" r="r" b="b"/>
              <a:pathLst>
                <a:path w="206978" h="583882" extrusionOk="0">
                  <a:moveTo>
                    <a:pt x="206978" y="583883"/>
                  </a:moveTo>
                  <a:lnTo>
                    <a:pt x="0" y="583883"/>
                  </a:lnTo>
                  <a:lnTo>
                    <a:pt x="0" y="0"/>
                  </a:lnTo>
                  <a:lnTo>
                    <a:pt x="206978" y="0"/>
                  </a:lnTo>
                  <a:lnTo>
                    <a:pt x="206978" y="583883"/>
                  </a:lnTo>
                  <a:close/>
                  <a:moveTo>
                    <a:pt x="10287" y="573596"/>
                  </a:moveTo>
                  <a:lnTo>
                    <a:pt x="196691" y="573596"/>
                  </a:lnTo>
                  <a:lnTo>
                    <a:pt x="196691" y="10287"/>
                  </a:lnTo>
                  <a:lnTo>
                    <a:pt x="10287" y="10287"/>
                  </a:lnTo>
                  <a:lnTo>
                    <a:pt x="10287" y="5735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-2099288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-2102113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4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8" y="0"/>
                    <a:pt x="40291" y="0"/>
                  </a:cubicBezTo>
                  <a:cubicBezTo>
                    <a:pt x="62484" y="0"/>
                    <a:pt x="80582" y="18098"/>
                    <a:pt x="80582" y="40291"/>
                  </a:cubicBezTo>
                  <a:lnTo>
                    <a:pt x="80582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-2037572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23"/>
            <p:cNvSpPr/>
            <p:nvPr/>
          </p:nvSpPr>
          <p:spPr>
            <a:xfrm>
              <a:off x="-2040396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3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23"/>
            <p:cNvSpPr/>
            <p:nvPr/>
          </p:nvSpPr>
          <p:spPr>
            <a:xfrm>
              <a:off x="-1975908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23"/>
            <p:cNvSpPr/>
            <p:nvPr/>
          </p:nvSpPr>
          <p:spPr>
            <a:xfrm>
              <a:off x="-1978733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4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8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3" y="23908"/>
                    <a:pt x="10383" y="40386"/>
                  </a:cubicBezTo>
                  <a:lnTo>
                    <a:pt x="10383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23"/>
            <p:cNvSpPr/>
            <p:nvPr/>
          </p:nvSpPr>
          <p:spPr>
            <a:xfrm>
              <a:off x="-2099288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23"/>
            <p:cNvSpPr/>
            <p:nvPr/>
          </p:nvSpPr>
          <p:spPr>
            <a:xfrm>
              <a:off x="-2102113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4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8" y="0"/>
                    <a:pt x="40291" y="0"/>
                  </a:cubicBezTo>
                  <a:cubicBezTo>
                    <a:pt x="62484" y="0"/>
                    <a:pt x="80582" y="18097"/>
                    <a:pt x="80582" y="40291"/>
                  </a:cubicBezTo>
                  <a:lnTo>
                    <a:pt x="80582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23"/>
            <p:cNvSpPr/>
            <p:nvPr/>
          </p:nvSpPr>
          <p:spPr>
            <a:xfrm>
              <a:off x="-2254677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23"/>
            <p:cNvSpPr/>
            <p:nvPr/>
          </p:nvSpPr>
          <p:spPr>
            <a:xfrm>
              <a:off x="-2257501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80486" y="138018"/>
                  </a:moveTo>
                  <a:lnTo>
                    <a:pt x="0" y="138018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23"/>
            <p:cNvSpPr/>
            <p:nvPr/>
          </p:nvSpPr>
          <p:spPr>
            <a:xfrm>
              <a:off x="-2254677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23"/>
            <p:cNvSpPr/>
            <p:nvPr/>
          </p:nvSpPr>
          <p:spPr>
            <a:xfrm>
              <a:off x="-2257501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80486" y="138017"/>
                  </a:moveTo>
                  <a:lnTo>
                    <a:pt x="0" y="138017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23"/>
            <p:cNvSpPr/>
            <p:nvPr/>
          </p:nvSpPr>
          <p:spPr>
            <a:xfrm>
              <a:off x="-2037572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23"/>
            <p:cNvSpPr/>
            <p:nvPr/>
          </p:nvSpPr>
          <p:spPr>
            <a:xfrm>
              <a:off x="-2040396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3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23"/>
            <p:cNvSpPr/>
            <p:nvPr/>
          </p:nvSpPr>
          <p:spPr>
            <a:xfrm>
              <a:off x="-1975908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23"/>
            <p:cNvSpPr/>
            <p:nvPr/>
          </p:nvSpPr>
          <p:spPr>
            <a:xfrm>
              <a:off x="-1978733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4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8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3" y="23907"/>
                    <a:pt x="10383" y="40386"/>
                  </a:cubicBezTo>
                  <a:lnTo>
                    <a:pt x="10383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-2005459" y="677092"/>
              <a:ext cx="51340" cy="25670"/>
            </a:xfrm>
            <a:custGeom>
              <a:avLst/>
              <a:gdLst/>
              <a:ahLst/>
              <a:cxnLst/>
              <a:rect l="l" t="t" r="r" b="b"/>
              <a:pathLst>
                <a:path w="93345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0955"/>
                    <a:pt x="20955" y="0"/>
                    <a:pt x="46672" y="0"/>
                  </a:cubicBezTo>
                  <a:cubicBezTo>
                    <a:pt x="52197" y="0"/>
                    <a:pt x="57531" y="953"/>
                    <a:pt x="62389" y="2763"/>
                  </a:cubicBezTo>
                  <a:cubicBezTo>
                    <a:pt x="80391" y="9240"/>
                    <a:pt x="93345" y="26480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23"/>
            <p:cNvSpPr/>
            <p:nvPr/>
          </p:nvSpPr>
          <p:spPr>
            <a:xfrm>
              <a:off x="-1800959" y="677092"/>
              <a:ext cx="51339" cy="25670"/>
            </a:xfrm>
            <a:custGeom>
              <a:avLst/>
              <a:gdLst/>
              <a:ahLst/>
              <a:cxnLst/>
              <a:rect l="l" t="t" r="r" b="b"/>
              <a:pathLst>
                <a:path w="93344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4861"/>
                    <a:pt x="15050" y="6478"/>
                    <a:pt x="35338" y="1429"/>
                  </a:cubicBezTo>
                  <a:cubicBezTo>
                    <a:pt x="38957" y="477"/>
                    <a:pt x="42767" y="0"/>
                    <a:pt x="46672" y="0"/>
                  </a:cubicBezTo>
                  <a:cubicBezTo>
                    <a:pt x="72485" y="0"/>
                    <a:pt x="93345" y="20955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-1860531" y="6514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90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4" y="93345"/>
                  </a:cubicBezTo>
                  <a:lnTo>
                    <a:pt x="2477" y="93345"/>
                  </a:lnTo>
                  <a:cubicBezTo>
                    <a:pt x="858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8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23"/>
            <p:cNvSpPr/>
            <p:nvPr/>
          </p:nvSpPr>
          <p:spPr>
            <a:xfrm>
              <a:off x="-2039821" y="6514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90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3" y="93345"/>
                  </a:cubicBezTo>
                  <a:lnTo>
                    <a:pt x="2477" y="93345"/>
                  </a:lnTo>
                  <a:cubicBezTo>
                    <a:pt x="857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8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23"/>
            <p:cNvSpPr/>
            <p:nvPr/>
          </p:nvSpPr>
          <p:spPr>
            <a:xfrm>
              <a:off x="-2006767" y="594978"/>
              <a:ext cx="172145" cy="107918"/>
            </a:xfrm>
            <a:custGeom>
              <a:avLst/>
              <a:gdLst/>
              <a:ahLst/>
              <a:cxnLst/>
              <a:rect l="l" t="t" r="r" b="b"/>
              <a:pathLst>
                <a:path w="312991" h="196214" extrusionOk="0">
                  <a:moveTo>
                    <a:pt x="312992" y="156496"/>
                  </a:moveTo>
                  <a:cubicBezTo>
                    <a:pt x="312992" y="170212"/>
                    <a:pt x="311277" y="183451"/>
                    <a:pt x="307848" y="196215"/>
                  </a:cubicBezTo>
                  <a:lnTo>
                    <a:pt x="5144" y="196215"/>
                  </a:lnTo>
                  <a:cubicBezTo>
                    <a:pt x="1810" y="183546"/>
                    <a:pt x="0" y="170307"/>
                    <a:pt x="0" y="156496"/>
                  </a:cubicBezTo>
                  <a:cubicBezTo>
                    <a:pt x="0" y="151257"/>
                    <a:pt x="286" y="146018"/>
                    <a:pt x="762" y="140875"/>
                  </a:cubicBezTo>
                  <a:cubicBezTo>
                    <a:pt x="8668" y="61817"/>
                    <a:pt x="75247" y="0"/>
                    <a:pt x="156496" y="0"/>
                  </a:cubicBezTo>
                  <a:cubicBezTo>
                    <a:pt x="220028" y="0"/>
                    <a:pt x="274701" y="37909"/>
                    <a:pt x="299276" y="92392"/>
                  </a:cubicBezTo>
                  <a:cubicBezTo>
                    <a:pt x="308134" y="111919"/>
                    <a:pt x="312992" y="133731"/>
                    <a:pt x="312992" y="156496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"/>
          <p:cNvSpPr/>
          <p:nvPr/>
        </p:nvSpPr>
        <p:spPr>
          <a:xfrm>
            <a:off x="8" y="-626473"/>
            <a:ext cx="9143895" cy="5769971"/>
          </a:xfrm>
          <a:custGeom>
            <a:avLst/>
            <a:gdLst/>
            <a:ahLst/>
            <a:cxnLst/>
            <a:rect l="l" t="t" r="r" b="b"/>
            <a:pathLst>
              <a:path w="5558599" h="3507581" extrusionOk="0">
                <a:moveTo>
                  <a:pt x="0" y="3507581"/>
                </a:moveTo>
                <a:lnTo>
                  <a:pt x="0" y="1783747"/>
                </a:lnTo>
                <a:lnTo>
                  <a:pt x="184404" y="1599343"/>
                </a:lnTo>
                <a:lnTo>
                  <a:pt x="387191" y="1599343"/>
                </a:lnTo>
                <a:lnTo>
                  <a:pt x="387191" y="861917"/>
                </a:lnTo>
                <a:lnTo>
                  <a:pt x="507016" y="742093"/>
                </a:lnTo>
                <a:lnTo>
                  <a:pt x="507016" y="327279"/>
                </a:lnTo>
                <a:lnTo>
                  <a:pt x="1115473" y="327279"/>
                </a:lnTo>
                <a:lnTo>
                  <a:pt x="1115473" y="679704"/>
                </a:lnTo>
                <a:lnTo>
                  <a:pt x="1276731" y="840962"/>
                </a:lnTo>
                <a:lnTo>
                  <a:pt x="1276731" y="2189321"/>
                </a:lnTo>
                <a:lnTo>
                  <a:pt x="1465707" y="2189321"/>
                </a:lnTo>
                <a:lnTo>
                  <a:pt x="1465707" y="787622"/>
                </a:lnTo>
                <a:lnTo>
                  <a:pt x="2115598" y="592074"/>
                </a:lnTo>
                <a:lnTo>
                  <a:pt x="2115598" y="2226183"/>
                </a:lnTo>
                <a:lnTo>
                  <a:pt x="2339150" y="2002631"/>
                </a:lnTo>
                <a:lnTo>
                  <a:pt x="2339150" y="843058"/>
                </a:lnTo>
                <a:lnTo>
                  <a:pt x="3060478" y="843058"/>
                </a:lnTo>
                <a:lnTo>
                  <a:pt x="3060478" y="2788539"/>
                </a:lnTo>
                <a:lnTo>
                  <a:pt x="3290983" y="2788539"/>
                </a:lnTo>
                <a:lnTo>
                  <a:pt x="3290983" y="566928"/>
                </a:lnTo>
                <a:lnTo>
                  <a:pt x="3438430" y="419386"/>
                </a:lnTo>
                <a:lnTo>
                  <a:pt x="3438430" y="0"/>
                </a:lnTo>
                <a:lnTo>
                  <a:pt x="4341781" y="0"/>
                </a:lnTo>
                <a:lnTo>
                  <a:pt x="4341781" y="880301"/>
                </a:lnTo>
                <a:lnTo>
                  <a:pt x="4466273" y="1004792"/>
                </a:lnTo>
                <a:lnTo>
                  <a:pt x="4466273" y="2060258"/>
                </a:lnTo>
                <a:lnTo>
                  <a:pt x="4719733" y="2060258"/>
                </a:lnTo>
                <a:lnTo>
                  <a:pt x="4719733" y="1359694"/>
                </a:lnTo>
                <a:lnTo>
                  <a:pt x="5374291" y="2014157"/>
                </a:lnTo>
                <a:lnTo>
                  <a:pt x="5374291" y="2290763"/>
                </a:lnTo>
                <a:lnTo>
                  <a:pt x="5558600" y="2290763"/>
                </a:lnTo>
                <a:lnTo>
                  <a:pt x="5558600" y="3507581"/>
                </a:lnTo>
                <a:lnTo>
                  <a:pt x="0" y="350758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grpSp>
        <p:nvGrpSpPr>
          <p:cNvPr id="191" name="Google Shape;191;p4"/>
          <p:cNvGrpSpPr/>
          <p:nvPr/>
        </p:nvGrpSpPr>
        <p:grpSpPr>
          <a:xfrm>
            <a:off x="-489250" y="276875"/>
            <a:ext cx="10160150" cy="5075325"/>
            <a:chOff x="-489250" y="276875"/>
            <a:chExt cx="10160150" cy="5075325"/>
          </a:xfrm>
        </p:grpSpPr>
        <p:sp>
          <p:nvSpPr>
            <p:cNvPr id="192" name="Google Shape;192;p4"/>
            <p:cNvSpPr/>
            <p:nvPr/>
          </p:nvSpPr>
          <p:spPr>
            <a:xfrm>
              <a:off x="8009100" y="3864800"/>
              <a:ext cx="1487400" cy="14874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-489250" y="276875"/>
              <a:ext cx="909000" cy="9090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8761900" y="2633750"/>
              <a:ext cx="909000" cy="9090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/>
          <p:nvPr/>
        </p:nvSpPr>
        <p:spPr>
          <a:xfrm>
            <a:off x="-4584025" y="-1663950"/>
            <a:ext cx="29133610" cy="6808418"/>
          </a:xfrm>
          <a:custGeom>
            <a:avLst/>
            <a:gdLst/>
            <a:ahLst/>
            <a:cxnLst/>
            <a:rect l="l" t="t" r="r" b="b"/>
            <a:pathLst>
              <a:path w="7041356" h="1645539" extrusionOk="0">
                <a:moveTo>
                  <a:pt x="0" y="1645348"/>
                </a:moveTo>
                <a:lnTo>
                  <a:pt x="0" y="649986"/>
                </a:lnTo>
                <a:lnTo>
                  <a:pt x="45244" y="649986"/>
                </a:lnTo>
                <a:lnTo>
                  <a:pt x="45244" y="542830"/>
                </a:lnTo>
                <a:lnTo>
                  <a:pt x="192881" y="542830"/>
                </a:lnTo>
                <a:lnTo>
                  <a:pt x="192881" y="649986"/>
                </a:lnTo>
                <a:lnTo>
                  <a:pt x="252412" y="649986"/>
                </a:lnTo>
                <a:lnTo>
                  <a:pt x="252412" y="540448"/>
                </a:lnTo>
                <a:lnTo>
                  <a:pt x="338138" y="540448"/>
                </a:lnTo>
                <a:lnTo>
                  <a:pt x="338138" y="464248"/>
                </a:lnTo>
                <a:lnTo>
                  <a:pt x="483394" y="464248"/>
                </a:lnTo>
                <a:lnTo>
                  <a:pt x="483394" y="540448"/>
                </a:lnTo>
                <a:lnTo>
                  <a:pt x="507206" y="540448"/>
                </a:lnTo>
                <a:lnTo>
                  <a:pt x="507206" y="649986"/>
                </a:lnTo>
                <a:lnTo>
                  <a:pt x="552450" y="649986"/>
                </a:lnTo>
                <a:lnTo>
                  <a:pt x="552450" y="845248"/>
                </a:lnTo>
                <a:lnTo>
                  <a:pt x="611981" y="845248"/>
                </a:lnTo>
                <a:lnTo>
                  <a:pt x="611981" y="921448"/>
                </a:lnTo>
                <a:lnTo>
                  <a:pt x="647700" y="921448"/>
                </a:lnTo>
                <a:lnTo>
                  <a:pt x="647700" y="1350073"/>
                </a:lnTo>
                <a:lnTo>
                  <a:pt x="690563" y="1350073"/>
                </a:lnTo>
                <a:lnTo>
                  <a:pt x="690563" y="1090517"/>
                </a:lnTo>
                <a:lnTo>
                  <a:pt x="711994" y="1090517"/>
                </a:lnTo>
                <a:lnTo>
                  <a:pt x="711994" y="1016698"/>
                </a:lnTo>
                <a:lnTo>
                  <a:pt x="809625" y="1016698"/>
                </a:lnTo>
                <a:lnTo>
                  <a:pt x="809625" y="1078611"/>
                </a:lnTo>
                <a:lnTo>
                  <a:pt x="833438" y="1078611"/>
                </a:lnTo>
                <a:lnTo>
                  <a:pt x="833438" y="1023842"/>
                </a:lnTo>
                <a:lnTo>
                  <a:pt x="873919" y="1023842"/>
                </a:lnTo>
                <a:lnTo>
                  <a:pt x="873919" y="985742"/>
                </a:lnTo>
                <a:lnTo>
                  <a:pt x="964406" y="985742"/>
                </a:lnTo>
                <a:lnTo>
                  <a:pt x="964406" y="1088136"/>
                </a:lnTo>
                <a:lnTo>
                  <a:pt x="1009650" y="1088136"/>
                </a:lnTo>
                <a:lnTo>
                  <a:pt x="1009650" y="864298"/>
                </a:lnTo>
                <a:lnTo>
                  <a:pt x="1169194" y="864298"/>
                </a:lnTo>
                <a:lnTo>
                  <a:pt x="1169194" y="1054798"/>
                </a:lnTo>
                <a:lnTo>
                  <a:pt x="1195388" y="1054798"/>
                </a:lnTo>
                <a:lnTo>
                  <a:pt x="1195388" y="378523"/>
                </a:lnTo>
                <a:lnTo>
                  <a:pt x="1233488" y="378523"/>
                </a:lnTo>
                <a:lnTo>
                  <a:pt x="1233488" y="185642"/>
                </a:lnTo>
                <a:lnTo>
                  <a:pt x="1314450" y="185642"/>
                </a:lnTo>
                <a:lnTo>
                  <a:pt x="1314450" y="378523"/>
                </a:lnTo>
                <a:lnTo>
                  <a:pt x="1345406" y="378523"/>
                </a:lnTo>
                <a:lnTo>
                  <a:pt x="1345406" y="1347692"/>
                </a:lnTo>
                <a:lnTo>
                  <a:pt x="1376363" y="1347692"/>
                </a:lnTo>
                <a:lnTo>
                  <a:pt x="1376363" y="671417"/>
                </a:lnTo>
                <a:lnTo>
                  <a:pt x="1404938" y="671417"/>
                </a:lnTo>
                <a:lnTo>
                  <a:pt x="1404938" y="578548"/>
                </a:lnTo>
                <a:lnTo>
                  <a:pt x="1519238" y="578548"/>
                </a:lnTo>
                <a:lnTo>
                  <a:pt x="1519238" y="669036"/>
                </a:lnTo>
                <a:lnTo>
                  <a:pt x="1562100" y="669036"/>
                </a:lnTo>
                <a:lnTo>
                  <a:pt x="1562100" y="523780"/>
                </a:lnTo>
                <a:lnTo>
                  <a:pt x="1583531" y="502348"/>
                </a:lnTo>
                <a:lnTo>
                  <a:pt x="1610963" y="529780"/>
                </a:lnTo>
                <a:lnTo>
                  <a:pt x="1610963" y="669036"/>
                </a:lnTo>
                <a:lnTo>
                  <a:pt x="1640681" y="669036"/>
                </a:lnTo>
                <a:lnTo>
                  <a:pt x="1640681" y="869061"/>
                </a:lnTo>
                <a:lnTo>
                  <a:pt x="1690688" y="869061"/>
                </a:lnTo>
                <a:lnTo>
                  <a:pt x="1690688" y="952405"/>
                </a:lnTo>
                <a:lnTo>
                  <a:pt x="1728788" y="952405"/>
                </a:lnTo>
                <a:lnTo>
                  <a:pt x="1728788" y="873823"/>
                </a:lnTo>
                <a:lnTo>
                  <a:pt x="1790700" y="873823"/>
                </a:lnTo>
                <a:lnTo>
                  <a:pt x="1790700" y="816673"/>
                </a:lnTo>
                <a:lnTo>
                  <a:pt x="1938338" y="816673"/>
                </a:lnTo>
                <a:lnTo>
                  <a:pt x="1938338" y="1381030"/>
                </a:lnTo>
                <a:lnTo>
                  <a:pt x="2021681" y="1381030"/>
                </a:lnTo>
                <a:lnTo>
                  <a:pt x="2021681" y="1335786"/>
                </a:lnTo>
                <a:lnTo>
                  <a:pt x="2095500" y="1335786"/>
                </a:lnTo>
                <a:lnTo>
                  <a:pt x="2095500" y="1278636"/>
                </a:lnTo>
                <a:lnTo>
                  <a:pt x="2221706" y="1278636"/>
                </a:lnTo>
                <a:lnTo>
                  <a:pt x="2221706" y="1350073"/>
                </a:lnTo>
                <a:lnTo>
                  <a:pt x="2283619" y="1350073"/>
                </a:lnTo>
                <a:lnTo>
                  <a:pt x="2283619" y="1540573"/>
                </a:lnTo>
                <a:lnTo>
                  <a:pt x="2362200" y="1540573"/>
                </a:lnTo>
                <a:lnTo>
                  <a:pt x="2362200" y="1352455"/>
                </a:lnTo>
                <a:lnTo>
                  <a:pt x="2474119" y="1352455"/>
                </a:lnTo>
                <a:lnTo>
                  <a:pt x="2474119" y="1290542"/>
                </a:lnTo>
                <a:lnTo>
                  <a:pt x="2538413" y="1290542"/>
                </a:lnTo>
                <a:lnTo>
                  <a:pt x="2538413" y="1150048"/>
                </a:lnTo>
                <a:lnTo>
                  <a:pt x="2712244" y="1150048"/>
                </a:lnTo>
                <a:lnTo>
                  <a:pt x="2712244" y="797623"/>
                </a:lnTo>
                <a:lnTo>
                  <a:pt x="2752725" y="797623"/>
                </a:lnTo>
                <a:lnTo>
                  <a:pt x="2752725" y="759523"/>
                </a:lnTo>
                <a:lnTo>
                  <a:pt x="2826544" y="759523"/>
                </a:lnTo>
                <a:lnTo>
                  <a:pt x="2826544" y="699992"/>
                </a:lnTo>
                <a:lnTo>
                  <a:pt x="2881313" y="699992"/>
                </a:lnTo>
                <a:lnTo>
                  <a:pt x="2881313" y="654748"/>
                </a:lnTo>
                <a:lnTo>
                  <a:pt x="2921794" y="630936"/>
                </a:lnTo>
                <a:lnTo>
                  <a:pt x="2947988" y="654748"/>
                </a:lnTo>
                <a:lnTo>
                  <a:pt x="2947988" y="604742"/>
                </a:lnTo>
                <a:lnTo>
                  <a:pt x="2976563" y="576167"/>
                </a:lnTo>
                <a:lnTo>
                  <a:pt x="3012281" y="607123"/>
                </a:lnTo>
                <a:lnTo>
                  <a:pt x="3012281" y="1207198"/>
                </a:lnTo>
                <a:lnTo>
                  <a:pt x="3057525" y="1207198"/>
                </a:lnTo>
                <a:lnTo>
                  <a:pt x="3057525" y="1004792"/>
                </a:lnTo>
                <a:lnTo>
                  <a:pt x="3219450" y="1004792"/>
                </a:lnTo>
                <a:lnTo>
                  <a:pt x="3219450" y="1085755"/>
                </a:lnTo>
                <a:lnTo>
                  <a:pt x="3255169" y="1085755"/>
                </a:lnTo>
                <a:lnTo>
                  <a:pt x="3255169" y="1028605"/>
                </a:lnTo>
                <a:lnTo>
                  <a:pt x="3350419" y="1028605"/>
                </a:lnTo>
                <a:lnTo>
                  <a:pt x="3350419" y="914305"/>
                </a:lnTo>
                <a:lnTo>
                  <a:pt x="3552825" y="914305"/>
                </a:lnTo>
                <a:lnTo>
                  <a:pt x="3552825" y="814292"/>
                </a:lnTo>
                <a:lnTo>
                  <a:pt x="3767138" y="814292"/>
                </a:lnTo>
                <a:lnTo>
                  <a:pt x="3767138" y="916686"/>
                </a:lnTo>
                <a:lnTo>
                  <a:pt x="3819525" y="916686"/>
                </a:lnTo>
                <a:lnTo>
                  <a:pt x="3819525" y="811911"/>
                </a:lnTo>
                <a:lnTo>
                  <a:pt x="3855244" y="785717"/>
                </a:lnTo>
                <a:lnTo>
                  <a:pt x="3888581" y="811911"/>
                </a:lnTo>
                <a:lnTo>
                  <a:pt x="3888581" y="852392"/>
                </a:lnTo>
                <a:lnTo>
                  <a:pt x="4005263" y="852392"/>
                </a:lnTo>
                <a:lnTo>
                  <a:pt x="4005263" y="919067"/>
                </a:lnTo>
                <a:lnTo>
                  <a:pt x="4029075" y="919067"/>
                </a:lnTo>
                <a:lnTo>
                  <a:pt x="4029075" y="1345311"/>
                </a:lnTo>
                <a:lnTo>
                  <a:pt x="4079081" y="1345311"/>
                </a:lnTo>
                <a:lnTo>
                  <a:pt x="4079081" y="528542"/>
                </a:lnTo>
                <a:lnTo>
                  <a:pt x="4124325" y="528542"/>
                </a:lnTo>
                <a:lnTo>
                  <a:pt x="4124325" y="469011"/>
                </a:lnTo>
                <a:lnTo>
                  <a:pt x="4105275" y="469011"/>
                </a:lnTo>
                <a:lnTo>
                  <a:pt x="4105275" y="368998"/>
                </a:lnTo>
                <a:lnTo>
                  <a:pt x="4148138" y="340423"/>
                </a:lnTo>
                <a:lnTo>
                  <a:pt x="4188619" y="368998"/>
                </a:lnTo>
                <a:lnTo>
                  <a:pt x="4188619" y="469011"/>
                </a:lnTo>
                <a:lnTo>
                  <a:pt x="4169569" y="469011"/>
                </a:lnTo>
                <a:lnTo>
                  <a:pt x="4169569" y="526161"/>
                </a:lnTo>
                <a:lnTo>
                  <a:pt x="4229100" y="526161"/>
                </a:lnTo>
                <a:lnTo>
                  <a:pt x="4229100" y="426148"/>
                </a:lnTo>
                <a:lnTo>
                  <a:pt x="4362450" y="426148"/>
                </a:lnTo>
                <a:lnTo>
                  <a:pt x="4362450" y="526161"/>
                </a:lnTo>
                <a:lnTo>
                  <a:pt x="4395788" y="526161"/>
                </a:lnTo>
                <a:lnTo>
                  <a:pt x="4395788" y="559498"/>
                </a:lnTo>
                <a:lnTo>
                  <a:pt x="4379119" y="559498"/>
                </a:lnTo>
                <a:lnTo>
                  <a:pt x="4379119" y="1426273"/>
                </a:lnTo>
                <a:lnTo>
                  <a:pt x="4410075" y="1426273"/>
                </a:lnTo>
                <a:lnTo>
                  <a:pt x="4410075" y="1088136"/>
                </a:lnTo>
                <a:lnTo>
                  <a:pt x="4607719" y="1088136"/>
                </a:lnTo>
                <a:lnTo>
                  <a:pt x="4607719" y="1023842"/>
                </a:lnTo>
                <a:lnTo>
                  <a:pt x="4695825" y="1023842"/>
                </a:lnTo>
                <a:lnTo>
                  <a:pt x="4695825" y="1085755"/>
                </a:lnTo>
                <a:lnTo>
                  <a:pt x="4717257" y="1085755"/>
                </a:lnTo>
                <a:lnTo>
                  <a:pt x="4717257" y="1116711"/>
                </a:lnTo>
                <a:lnTo>
                  <a:pt x="4702969" y="1116711"/>
                </a:lnTo>
                <a:lnTo>
                  <a:pt x="4702969" y="1557242"/>
                </a:lnTo>
                <a:lnTo>
                  <a:pt x="4748213" y="1557242"/>
                </a:lnTo>
                <a:lnTo>
                  <a:pt x="4748213" y="1083373"/>
                </a:lnTo>
                <a:lnTo>
                  <a:pt x="4938713" y="1083373"/>
                </a:lnTo>
                <a:lnTo>
                  <a:pt x="4938713" y="1028605"/>
                </a:lnTo>
                <a:lnTo>
                  <a:pt x="5029200" y="1028605"/>
                </a:lnTo>
                <a:lnTo>
                  <a:pt x="5029200" y="1085755"/>
                </a:lnTo>
                <a:lnTo>
                  <a:pt x="5103019" y="1085755"/>
                </a:lnTo>
                <a:lnTo>
                  <a:pt x="5103019" y="599980"/>
                </a:lnTo>
                <a:lnTo>
                  <a:pt x="5131594" y="599980"/>
                </a:lnTo>
                <a:lnTo>
                  <a:pt x="5131594" y="511873"/>
                </a:lnTo>
                <a:lnTo>
                  <a:pt x="5169694" y="511873"/>
                </a:lnTo>
                <a:lnTo>
                  <a:pt x="5169694" y="445198"/>
                </a:lnTo>
                <a:lnTo>
                  <a:pt x="5198269" y="416623"/>
                </a:lnTo>
                <a:lnTo>
                  <a:pt x="5227987" y="446341"/>
                </a:lnTo>
                <a:lnTo>
                  <a:pt x="5227987" y="497586"/>
                </a:lnTo>
                <a:lnTo>
                  <a:pt x="5274469" y="497586"/>
                </a:lnTo>
                <a:lnTo>
                  <a:pt x="5274469" y="599980"/>
                </a:lnTo>
                <a:lnTo>
                  <a:pt x="5379244" y="599980"/>
                </a:lnTo>
                <a:lnTo>
                  <a:pt x="5379244" y="1390555"/>
                </a:lnTo>
                <a:lnTo>
                  <a:pt x="5572125" y="1390555"/>
                </a:lnTo>
                <a:lnTo>
                  <a:pt x="5572125" y="268986"/>
                </a:lnTo>
                <a:lnTo>
                  <a:pt x="5605463" y="268986"/>
                </a:lnTo>
                <a:lnTo>
                  <a:pt x="5605463" y="234505"/>
                </a:lnTo>
                <a:lnTo>
                  <a:pt x="5674519" y="234505"/>
                </a:lnTo>
                <a:lnTo>
                  <a:pt x="5674519" y="104775"/>
                </a:lnTo>
                <a:lnTo>
                  <a:pt x="5712619" y="104775"/>
                </a:lnTo>
                <a:lnTo>
                  <a:pt x="5712619" y="28575"/>
                </a:lnTo>
                <a:lnTo>
                  <a:pt x="5741194" y="0"/>
                </a:lnTo>
                <a:lnTo>
                  <a:pt x="5775675" y="34480"/>
                </a:lnTo>
                <a:lnTo>
                  <a:pt x="5775675" y="104775"/>
                </a:lnTo>
                <a:lnTo>
                  <a:pt x="5810155" y="104775"/>
                </a:lnTo>
                <a:lnTo>
                  <a:pt x="5810155" y="234505"/>
                </a:lnTo>
                <a:lnTo>
                  <a:pt x="5848255" y="234505"/>
                </a:lnTo>
                <a:lnTo>
                  <a:pt x="5848255" y="695325"/>
                </a:lnTo>
                <a:lnTo>
                  <a:pt x="5945886" y="695325"/>
                </a:lnTo>
                <a:lnTo>
                  <a:pt x="5945886" y="526256"/>
                </a:lnTo>
                <a:lnTo>
                  <a:pt x="5972080" y="526256"/>
                </a:lnTo>
                <a:lnTo>
                  <a:pt x="5972080" y="416719"/>
                </a:lnTo>
                <a:lnTo>
                  <a:pt x="6086380" y="416719"/>
                </a:lnTo>
                <a:lnTo>
                  <a:pt x="6086380" y="521494"/>
                </a:lnTo>
                <a:lnTo>
                  <a:pt x="6122099" y="521494"/>
                </a:lnTo>
                <a:lnTo>
                  <a:pt x="6122099" y="352425"/>
                </a:lnTo>
                <a:lnTo>
                  <a:pt x="6148292" y="326231"/>
                </a:lnTo>
                <a:lnTo>
                  <a:pt x="6175725" y="353663"/>
                </a:lnTo>
                <a:lnTo>
                  <a:pt x="6175725" y="514445"/>
                </a:lnTo>
                <a:lnTo>
                  <a:pt x="6212682" y="514445"/>
                </a:lnTo>
                <a:lnTo>
                  <a:pt x="6212682" y="850202"/>
                </a:lnTo>
                <a:lnTo>
                  <a:pt x="6257925" y="850202"/>
                </a:lnTo>
                <a:lnTo>
                  <a:pt x="6257925" y="921639"/>
                </a:lnTo>
                <a:lnTo>
                  <a:pt x="6398419" y="921639"/>
                </a:lnTo>
                <a:lnTo>
                  <a:pt x="6398419" y="678752"/>
                </a:lnTo>
                <a:lnTo>
                  <a:pt x="6548438" y="678752"/>
                </a:lnTo>
                <a:lnTo>
                  <a:pt x="6548438" y="559689"/>
                </a:lnTo>
                <a:lnTo>
                  <a:pt x="6736557" y="559689"/>
                </a:lnTo>
                <a:lnTo>
                  <a:pt x="6736557" y="650177"/>
                </a:lnTo>
                <a:lnTo>
                  <a:pt x="6786563" y="650177"/>
                </a:lnTo>
                <a:lnTo>
                  <a:pt x="6786563" y="1178814"/>
                </a:lnTo>
                <a:lnTo>
                  <a:pt x="6819900" y="1178814"/>
                </a:lnTo>
                <a:lnTo>
                  <a:pt x="6819900" y="507302"/>
                </a:lnTo>
                <a:lnTo>
                  <a:pt x="6927057" y="507302"/>
                </a:lnTo>
                <a:lnTo>
                  <a:pt x="6927057" y="397764"/>
                </a:lnTo>
                <a:lnTo>
                  <a:pt x="7041357" y="397764"/>
                </a:lnTo>
                <a:lnTo>
                  <a:pt x="7041357" y="1645539"/>
                </a:lnTo>
                <a:cubicBezTo>
                  <a:pt x="7041357" y="1645539"/>
                  <a:pt x="0" y="1642967"/>
                  <a:pt x="0" y="164534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" name="Google Shape;197;p5"/>
          <p:cNvGrpSpPr/>
          <p:nvPr/>
        </p:nvGrpSpPr>
        <p:grpSpPr>
          <a:xfrm>
            <a:off x="-519525" y="-696525"/>
            <a:ext cx="10146625" cy="6085850"/>
            <a:chOff x="-519525" y="-696525"/>
            <a:chExt cx="10146625" cy="6085850"/>
          </a:xfrm>
        </p:grpSpPr>
        <p:sp>
          <p:nvSpPr>
            <p:cNvPr id="198" name="Google Shape;198;p5"/>
            <p:cNvSpPr/>
            <p:nvPr/>
          </p:nvSpPr>
          <p:spPr>
            <a:xfrm>
              <a:off x="7974400" y="4480325"/>
              <a:ext cx="909000" cy="9090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8139700" y="-696525"/>
              <a:ext cx="1487400" cy="14874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-519525" y="80500"/>
              <a:ext cx="909000" cy="9090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201" name="Google Shape;201;p5"/>
          <p:cNvSpPr txBox="1">
            <a:spLocks noGrp="1"/>
          </p:cNvSpPr>
          <p:nvPr>
            <p:ph type="subTitle" idx="1"/>
          </p:nvPr>
        </p:nvSpPr>
        <p:spPr>
          <a:xfrm>
            <a:off x="720000" y="1707089"/>
            <a:ext cx="34134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ubTitle" idx="2"/>
          </p:nvPr>
        </p:nvSpPr>
        <p:spPr>
          <a:xfrm>
            <a:off x="5010631" y="1707089"/>
            <a:ext cx="34134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3" name="Google Shape;203;p5"/>
          <p:cNvSpPr txBox="1">
            <a:spLocks noGrp="1"/>
          </p:cNvSpPr>
          <p:nvPr>
            <p:ph type="subTitle" idx="3"/>
          </p:nvPr>
        </p:nvSpPr>
        <p:spPr>
          <a:xfrm>
            <a:off x="720000" y="2420489"/>
            <a:ext cx="34134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5"/>
          <p:cNvSpPr txBox="1">
            <a:spLocks noGrp="1"/>
          </p:cNvSpPr>
          <p:nvPr>
            <p:ph type="subTitle" idx="4"/>
          </p:nvPr>
        </p:nvSpPr>
        <p:spPr>
          <a:xfrm>
            <a:off x="5010628" y="2420489"/>
            <a:ext cx="34134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6" name="Google Shape;206;p5"/>
          <p:cNvGrpSpPr/>
          <p:nvPr/>
        </p:nvGrpSpPr>
        <p:grpSpPr>
          <a:xfrm flipH="1">
            <a:off x="-1473730" y="2295251"/>
            <a:ext cx="1473731" cy="2864285"/>
            <a:chOff x="-488" y="1421937"/>
            <a:chExt cx="1855383" cy="3737323"/>
          </a:xfrm>
        </p:grpSpPr>
        <p:sp>
          <p:nvSpPr>
            <p:cNvPr id="207" name="Google Shape;207;p5"/>
            <p:cNvSpPr/>
            <p:nvPr/>
          </p:nvSpPr>
          <p:spPr>
            <a:xfrm flipH="1">
              <a:off x="8476" y="1436658"/>
              <a:ext cx="1491615" cy="3713458"/>
            </a:xfrm>
            <a:custGeom>
              <a:avLst/>
              <a:gdLst/>
              <a:ahLst/>
              <a:cxnLst/>
              <a:rect l="l" t="t" r="r" b="b"/>
              <a:pathLst>
                <a:path w="857250" h="2134171" extrusionOk="0">
                  <a:moveTo>
                    <a:pt x="0" y="0"/>
                  </a:moveTo>
                  <a:lnTo>
                    <a:pt x="857250" y="0"/>
                  </a:lnTo>
                  <a:lnTo>
                    <a:pt x="857250" y="2134172"/>
                  </a:lnTo>
                  <a:lnTo>
                    <a:pt x="0" y="21341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 flipH="1">
              <a:off x="-488" y="1427727"/>
              <a:ext cx="1509513" cy="3731522"/>
            </a:xfrm>
            <a:custGeom>
              <a:avLst/>
              <a:gdLst/>
              <a:ahLst/>
              <a:cxnLst/>
              <a:rect l="l" t="t" r="r" b="b"/>
              <a:pathLst>
                <a:path w="867536" h="2144553" extrusionOk="0">
                  <a:moveTo>
                    <a:pt x="867537" y="2144554"/>
                  </a:moveTo>
                  <a:lnTo>
                    <a:pt x="0" y="2144554"/>
                  </a:lnTo>
                  <a:lnTo>
                    <a:pt x="0" y="0"/>
                  </a:lnTo>
                  <a:lnTo>
                    <a:pt x="867537" y="0"/>
                  </a:lnTo>
                  <a:lnTo>
                    <a:pt x="867537" y="2144554"/>
                  </a:lnTo>
                  <a:close/>
                  <a:moveTo>
                    <a:pt x="10287" y="2134267"/>
                  </a:moveTo>
                  <a:lnTo>
                    <a:pt x="857154" y="2134267"/>
                  </a:lnTo>
                  <a:lnTo>
                    <a:pt x="857154" y="10382"/>
                  </a:lnTo>
                  <a:lnTo>
                    <a:pt x="10287" y="10382"/>
                  </a:lnTo>
                  <a:lnTo>
                    <a:pt x="10287" y="21342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 flipH="1">
              <a:off x="1499413" y="1436658"/>
              <a:ext cx="346551" cy="3713623"/>
            </a:xfrm>
            <a:custGeom>
              <a:avLst/>
              <a:gdLst/>
              <a:ahLst/>
              <a:cxnLst/>
              <a:rect l="l" t="t" r="r" b="b"/>
              <a:pathLst>
                <a:path w="199167" h="2134266" extrusionOk="0">
                  <a:moveTo>
                    <a:pt x="199168" y="0"/>
                  </a:moveTo>
                  <a:lnTo>
                    <a:pt x="0" y="103442"/>
                  </a:lnTo>
                  <a:lnTo>
                    <a:pt x="0" y="2134267"/>
                  </a:lnTo>
                  <a:lnTo>
                    <a:pt x="199168" y="2134267"/>
                  </a:lnTo>
                  <a:lnTo>
                    <a:pt x="199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 flipH="1">
              <a:off x="1490445" y="1421937"/>
              <a:ext cx="364450" cy="3737323"/>
            </a:xfrm>
            <a:custGeom>
              <a:avLst/>
              <a:gdLst/>
              <a:ahLst/>
              <a:cxnLst/>
              <a:rect l="l" t="t" r="r" b="b"/>
              <a:pathLst>
                <a:path w="209454" h="2147887" extrusionOk="0">
                  <a:moveTo>
                    <a:pt x="209455" y="2147887"/>
                  </a:moveTo>
                  <a:lnTo>
                    <a:pt x="0" y="2147887"/>
                  </a:lnTo>
                  <a:lnTo>
                    <a:pt x="0" y="108775"/>
                  </a:lnTo>
                  <a:lnTo>
                    <a:pt x="209455" y="0"/>
                  </a:lnTo>
                  <a:lnTo>
                    <a:pt x="209455" y="2147887"/>
                  </a:lnTo>
                  <a:close/>
                  <a:moveTo>
                    <a:pt x="10382" y="2137601"/>
                  </a:moveTo>
                  <a:lnTo>
                    <a:pt x="199168" y="2137601"/>
                  </a:lnTo>
                  <a:lnTo>
                    <a:pt x="199168" y="17050"/>
                  </a:lnTo>
                  <a:lnTo>
                    <a:pt x="10382" y="115062"/>
                  </a:lnTo>
                  <a:lnTo>
                    <a:pt x="10382" y="21376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 flipH="1">
              <a:off x="803240" y="1987638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 flipH="1">
              <a:off x="794107" y="1978705"/>
              <a:ext cx="175512" cy="304620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 flipH="1">
              <a:off x="551321" y="1987638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 flipH="1">
              <a:off x="542186" y="1978705"/>
              <a:ext cx="175514" cy="304620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 flipH="1">
              <a:off x="803240" y="2470469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 flipH="1">
              <a:off x="794107" y="2461536"/>
              <a:ext cx="175512" cy="304620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 flipH="1">
              <a:off x="551321" y="2470469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 flipH="1">
              <a:off x="542186" y="2461536"/>
              <a:ext cx="175514" cy="304620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 flipH="1">
              <a:off x="803240" y="2953298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 flipH="1">
              <a:off x="794107" y="2944367"/>
              <a:ext cx="175512" cy="304620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4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2" y="164783"/>
                  </a:lnTo>
                  <a:lnTo>
                    <a:pt x="90582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 flipH="1">
              <a:off x="551321" y="2953298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 flipH="1">
              <a:off x="542186" y="2944367"/>
              <a:ext cx="175514" cy="304620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4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3" y="164783"/>
                  </a:lnTo>
                  <a:lnTo>
                    <a:pt x="90583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 flipH="1">
              <a:off x="803240" y="3436129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 flipH="1">
              <a:off x="794107" y="3427198"/>
              <a:ext cx="175512" cy="304620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 flipH="1">
              <a:off x="551321" y="3436129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 flipH="1">
              <a:off x="542186" y="3427198"/>
              <a:ext cx="175514" cy="304620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 flipH="1">
              <a:off x="803240" y="3918960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 flipH="1">
              <a:off x="794107" y="3910027"/>
              <a:ext cx="175512" cy="304620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 flipH="1">
              <a:off x="551321" y="3918960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 flipH="1">
              <a:off x="542186" y="3910027"/>
              <a:ext cx="175514" cy="304620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 flipH="1">
              <a:off x="301883" y="1987638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 flipH="1">
              <a:off x="292915" y="1978705"/>
              <a:ext cx="175512" cy="304620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 flipH="1">
              <a:off x="301883" y="2470469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 flipH="1">
              <a:off x="292915" y="2461536"/>
              <a:ext cx="175512" cy="304620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 flipH="1">
              <a:off x="301883" y="2953298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 flipH="1">
              <a:off x="292915" y="2944367"/>
              <a:ext cx="175512" cy="304620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4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3" y="164783"/>
                  </a:lnTo>
                  <a:lnTo>
                    <a:pt x="90583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 flipH="1">
              <a:off x="301883" y="3436129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 flipH="1">
              <a:off x="292915" y="3427198"/>
              <a:ext cx="175512" cy="304620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 flipH="1">
              <a:off x="301883" y="3918960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 flipH="1">
              <a:off x="292915" y="3910027"/>
              <a:ext cx="175512" cy="304620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 flipH="1">
              <a:off x="608619" y="4424120"/>
              <a:ext cx="462069" cy="720283"/>
            </a:xfrm>
            <a:custGeom>
              <a:avLst/>
              <a:gdLst/>
              <a:ahLst/>
              <a:cxnLst/>
              <a:rect l="l" t="t" r="r" b="b"/>
              <a:pathLst>
                <a:path w="265557" h="413956" extrusionOk="0">
                  <a:moveTo>
                    <a:pt x="132779" y="0"/>
                  </a:moveTo>
                  <a:cubicBezTo>
                    <a:pt x="59436" y="0"/>
                    <a:pt x="0" y="59436"/>
                    <a:pt x="0" y="132779"/>
                  </a:cubicBezTo>
                  <a:lnTo>
                    <a:pt x="0" y="413957"/>
                  </a:lnTo>
                  <a:lnTo>
                    <a:pt x="265557" y="413957"/>
                  </a:lnTo>
                  <a:lnTo>
                    <a:pt x="265557" y="132779"/>
                  </a:lnTo>
                  <a:cubicBezTo>
                    <a:pt x="265557" y="59436"/>
                    <a:pt x="206121" y="0"/>
                    <a:pt x="132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 flipH="1">
              <a:off x="599653" y="4415189"/>
              <a:ext cx="479969" cy="738183"/>
            </a:xfrm>
            <a:custGeom>
              <a:avLst/>
              <a:gdLst/>
              <a:ahLst/>
              <a:cxnLst/>
              <a:rect l="l" t="t" r="r" b="b"/>
              <a:pathLst>
                <a:path w="275844" h="424243" extrusionOk="0">
                  <a:moveTo>
                    <a:pt x="270700" y="424243"/>
                  </a:moveTo>
                  <a:lnTo>
                    <a:pt x="5143" y="424243"/>
                  </a:lnTo>
                  <a:lnTo>
                    <a:pt x="0" y="419100"/>
                  </a:lnTo>
                  <a:lnTo>
                    <a:pt x="0" y="137922"/>
                  </a:lnTo>
                  <a:cubicBezTo>
                    <a:pt x="0" y="61913"/>
                    <a:pt x="61913" y="0"/>
                    <a:pt x="137922" y="0"/>
                  </a:cubicBezTo>
                  <a:cubicBezTo>
                    <a:pt x="213932" y="0"/>
                    <a:pt x="275844" y="61913"/>
                    <a:pt x="275844" y="137922"/>
                  </a:cubicBezTo>
                  <a:lnTo>
                    <a:pt x="275844" y="419100"/>
                  </a:lnTo>
                  <a:lnTo>
                    <a:pt x="270700" y="424243"/>
                  </a:lnTo>
                  <a:close/>
                  <a:moveTo>
                    <a:pt x="10287" y="413957"/>
                  </a:moveTo>
                  <a:lnTo>
                    <a:pt x="265462" y="413957"/>
                  </a:lnTo>
                  <a:lnTo>
                    <a:pt x="265462" y="137922"/>
                  </a:lnTo>
                  <a:cubicBezTo>
                    <a:pt x="265462" y="67533"/>
                    <a:pt x="208216" y="10287"/>
                    <a:pt x="137826" y="10287"/>
                  </a:cubicBezTo>
                  <a:cubicBezTo>
                    <a:pt x="67437" y="10287"/>
                    <a:pt x="10192" y="67533"/>
                    <a:pt x="10192" y="137922"/>
                  </a:cubicBezTo>
                  <a:lnTo>
                    <a:pt x="10192" y="413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 flipH="1">
              <a:off x="608925" y="4424120"/>
              <a:ext cx="307105" cy="720283"/>
            </a:xfrm>
            <a:custGeom>
              <a:avLst/>
              <a:gdLst/>
              <a:ahLst/>
              <a:cxnLst/>
              <a:rect l="l" t="t" r="r" b="b"/>
              <a:pathLst>
                <a:path w="176497" h="413956" extrusionOk="0">
                  <a:moveTo>
                    <a:pt x="0" y="7430"/>
                  </a:moveTo>
                  <a:cubicBezTo>
                    <a:pt x="51911" y="25432"/>
                    <a:pt x="89059" y="74772"/>
                    <a:pt x="89059" y="132779"/>
                  </a:cubicBezTo>
                  <a:lnTo>
                    <a:pt x="89059" y="413957"/>
                  </a:lnTo>
                  <a:lnTo>
                    <a:pt x="176498" y="413957"/>
                  </a:lnTo>
                  <a:lnTo>
                    <a:pt x="176498" y="132779"/>
                  </a:lnTo>
                  <a:cubicBezTo>
                    <a:pt x="176498" y="59436"/>
                    <a:pt x="117062" y="0"/>
                    <a:pt x="43719" y="0"/>
                  </a:cubicBezTo>
                  <a:cubicBezTo>
                    <a:pt x="28384" y="0"/>
                    <a:pt x="13621" y="2572"/>
                    <a:pt x="0" y="74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 flipH="1">
              <a:off x="599756" y="4415022"/>
              <a:ext cx="343401" cy="738348"/>
            </a:xfrm>
            <a:custGeom>
              <a:avLst/>
              <a:gdLst/>
              <a:ahLst/>
              <a:cxnLst/>
              <a:rect l="l" t="t" r="r" b="b"/>
              <a:pathLst>
                <a:path w="197357" h="424338" extrusionOk="0">
                  <a:moveTo>
                    <a:pt x="197358" y="424339"/>
                  </a:moveTo>
                  <a:lnTo>
                    <a:pt x="99536" y="424339"/>
                  </a:lnTo>
                  <a:lnTo>
                    <a:pt x="99536" y="138017"/>
                  </a:lnTo>
                  <a:cubicBezTo>
                    <a:pt x="99536" y="83725"/>
                    <a:pt x="65151" y="35338"/>
                    <a:pt x="13907" y="17526"/>
                  </a:cubicBezTo>
                  <a:lnTo>
                    <a:pt x="0" y="12668"/>
                  </a:lnTo>
                  <a:lnTo>
                    <a:pt x="13907" y="7715"/>
                  </a:lnTo>
                  <a:cubicBezTo>
                    <a:pt x="28384" y="2572"/>
                    <a:pt x="43719" y="0"/>
                    <a:pt x="59341" y="0"/>
                  </a:cubicBezTo>
                  <a:cubicBezTo>
                    <a:pt x="135445" y="0"/>
                    <a:pt x="197263" y="61913"/>
                    <a:pt x="197263" y="137922"/>
                  </a:cubicBezTo>
                  <a:lnTo>
                    <a:pt x="197263" y="424244"/>
                  </a:lnTo>
                  <a:close/>
                  <a:moveTo>
                    <a:pt x="109918" y="414052"/>
                  </a:moveTo>
                  <a:lnTo>
                    <a:pt x="187071" y="414052"/>
                  </a:lnTo>
                  <a:lnTo>
                    <a:pt x="187071" y="138017"/>
                  </a:lnTo>
                  <a:cubicBezTo>
                    <a:pt x="187071" y="67628"/>
                    <a:pt x="129826" y="10383"/>
                    <a:pt x="59436" y="10383"/>
                  </a:cubicBezTo>
                  <a:cubicBezTo>
                    <a:pt x="49911" y="10383"/>
                    <a:pt x="40481" y="11430"/>
                    <a:pt x="31337" y="13525"/>
                  </a:cubicBezTo>
                  <a:cubicBezTo>
                    <a:pt x="78867" y="36100"/>
                    <a:pt x="109918" y="84391"/>
                    <a:pt x="109918" y="138017"/>
                  </a:cubicBezTo>
                  <a:lnTo>
                    <a:pt x="109918" y="4140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 flipH="1">
              <a:off x="1445021" y="5061940"/>
              <a:ext cx="162420" cy="81209"/>
            </a:xfrm>
            <a:custGeom>
              <a:avLst/>
              <a:gdLst/>
              <a:ahLst/>
              <a:cxnLst/>
              <a:rect l="l" t="t" r="r" b="b"/>
              <a:pathLst>
                <a:path w="93345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0955"/>
                    <a:pt x="20955" y="0"/>
                    <a:pt x="46672" y="0"/>
                  </a:cubicBezTo>
                  <a:cubicBezTo>
                    <a:pt x="52197" y="0"/>
                    <a:pt x="57531" y="953"/>
                    <a:pt x="62389" y="2763"/>
                  </a:cubicBezTo>
                  <a:cubicBezTo>
                    <a:pt x="80391" y="9240"/>
                    <a:pt x="93345" y="26480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 flipH="1">
              <a:off x="798273" y="5061940"/>
              <a:ext cx="162419" cy="81209"/>
            </a:xfrm>
            <a:custGeom>
              <a:avLst/>
              <a:gdLst/>
              <a:ahLst/>
              <a:cxnLst/>
              <a:rect l="l" t="t" r="r" b="b"/>
              <a:pathLst>
                <a:path w="93344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4861"/>
                    <a:pt x="15050" y="6478"/>
                    <a:pt x="35338" y="1429"/>
                  </a:cubicBezTo>
                  <a:cubicBezTo>
                    <a:pt x="38957" y="477"/>
                    <a:pt x="42767" y="0"/>
                    <a:pt x="46672" y="0"/>
                  </a:cubicBezTo>
                  <a:cubicBezTo>
                    <a:pt x="72485" y="0"/>
                    <a:pt x="93345" y="20955"/>
                    <a:pt x="93345" y="466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 flipH="1">
              <a:off x="890547" y="4980725"/>
              <a:ext cx="258547" cy="162419"/>
            </a:xfrm>
            <a:custGeom>
              <a:avLst/>
              <a:gdLst/>
              <a:ahLst/>
              <a:cxnLst/>
              <a:rect l="l" t="t" r="r" b="b"/>
              <a:pathLst>
                <a:path w="148590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4" y="93345"/>
                  </a:cubicBezTo>
                  <a:lnTo>
                    <a:pt x="2477" y="93345"/>
                  </a:lnTo>
                  <a:cubicBezTo>
                    <a:pt x="858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8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 flipH="1">
              <a:off x="1457571" y="4980725"/>
              <a:ext cx="258547" cy="162419"/>
            </a:xfrm>
            <a:custGeom>
              <a:avLst/>
              <a:gdLst/>
              <a:ahLst/>
              <a:cxnLst/>
              <a:rect l="l" t="t" r="r" b="b"/>
              <a:pathLst>
                <a:path w="148590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3" y="93345"/>
                  </a:cubicBezTo>
                  <a:lnTo>
                    <a:pt x="2477" y="93345"/>
                  </a:lnTo>
                  <a:cubicBezTo>
                    <a:pt x="857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8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flipH="1">
              <a:off x="1066974" y="4802247"/>
              <a:ext cx="544604" cy="341412"/>
            </a:xfrm>
            <a:custGeom>
              <a:avLst/>
              <a:gdLst/>
              <a:ahLst/>
              <a:cxnLst/>
              <a:rect l="l" t="t" r="r" b="b"/>
              <a:pathLst>
                <a:path w="312991" h="196214" extrusionOk="0">
                  <a:moveTo>
                    <a:pt x="312992" y="156496"/>
                  </a:moveTo>
                  <a:cubicBezTo>
                    <a:pt x="312992" y="170212"/>
                    <a:pt x="311277" y="183451"/>
                    <a:pt x="307848" y="196215"/>
                  </a:cubicBezTo>
                  <a:lnTo>
                    <a:pt x="5144" y="196215"/>
                  </a:lnTo>
                  <a:cubicBezTo>
                    <a:pt x="1810" y="183546"/>
                    <a:pt x="0" y="170307"/>
                    <a:pt x="0" y="156496"/>
                  </a:cubicBezTo>
                  <a:cubicBezTo>
                    <a:pt x="0" y="151257"/>
                    <a:pt x="286" y="146018"/>
                    <a:pt x="762" y="140875"/>
                  </a:cubicBezTo>
                  <a:cubicBezTo>
                    <a:pt x="8668" y="61817"/>
                    <a:pt x="75247" y="0"/>
                    <a:pt x="156496" y="0"/>
                  </a:cubicBezTo>
                  <a:cubicBezTo>
                    <a:pt x="220028" y="0"/>
                    <a:pt x="274701" y="37909"/>
                    <a:pt x="299276" y="92392"/>
                  </a:cubicBezTo>
                  <a:cubicBezTo>
                    <a:pt x="308134" y="111919"/>
                    <a:pt x="312992" y="133731"/>
                    <a:pt x="312992" y="1564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0" name="Google Shape;250;p5"/>
          <p:cNvGrpSpPr/>
          <p:nvPr/>
        </p:nvGrpSpPr>
        <p:grpSpPr>
          <a:xfrm flipH="1">
            <a:off x="8423989" y="3427198"/>
            <a:ext cx="1736131" cy="1727797"/>
            <a:chOff x="8428564" y="3427198"/>
            <a:chExt cx="1736131" cy="1727797"/>
          </a:xfrm>
        </p:grpSpPr>
        <p:sp>
          <p:nvSpPr>
            <p:cNvPr id="251" name="Google Shape;251;p5"/>
            <p:cNvSpPr/>
            <p:nvPr/>
          </p:nvSpPr>
          <p:spPr>
            <a:xfrm flipH="1">
              <a:off x="8440010" y="3440912"/>
              <a:ext cx="1277610" cy="1702636"/>
            </a:xfrm>
            <a:custGeom>
              <a:avLst/>
              <a:gdLst/>
              <a:ahLst/>
              <a:cxnLst/>
              <a:rect l="l" t="t" r="r" b="b"/>
              <a:pathLst>
                <a:path w="575500" h="766953" extrusionOk="0">
                  <a:moveTo>
                    <a:pt x="292132" y="0"/>
                  </a:moveTo>
                  <a:lnTo>
                    <a:pt x="0" y="193263"/>
                  </a:lnTo>
                  <a:lnTo>
                    <a:pt x="0" y="766953"/>
                  </a:lnTo>
                  <a:lnTo>
                    <a:pt x="575501" y="766953"/>
                  </a:lnTo>
                  <a:lnTo>
                    <a:pt x="575501" y="193263"/>
                  </a:lnTo>
                  <a:lnTo>
                    <a:pt x="2921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 flipH="1">
              <a:off x="8428564" y="3427198"/>
              <a:ext cx="1300658" cy="1727797"/>
            </a:xfrm>
            <a:custGeom>
              <a:avLst/>
              <a:gdLst/>
              <a:ahLst/>
              <a:cxnLst/>
              <a:rect l="l" t="t" r="r" b="b"/>
              <a:pathLst>
                <a:path w="585882" h="778287" extrusionOk="0">
                  <a:moveTo>
                    <a:pt x="585883" y="778287"/>
                  </a:moveTo>
                  <a:lnTo>
                    <a:pt x="0" y="778287"/>
                  </a:lnTo>
                  <a:lnTo>
                    <a:pt x="0" y="196786"/>
                  </a:lnTo>
                  <a:lnTo>
                    <a:pt x="297371" y="0"/>
                  </a:lnTo>
                  <a:lnTo>
                    <a:pt x="585883" y="196786"/>
                  </a:lnTo>
                  <a:lnTo>
                    <a:pt x="585883" y="778287"/>
                  </a:lnTo>
                  <a:close/>
                  <a:moveTo>
                    <a:pt x="10382" y="768001"/>
                  </a:moveTo>
                  <a:lnTo>
                    <a:pt x="575596" y="768001"/>
                  </a:lnTo>
                  <a:lnTo>
                    <a:pt x="575596" y="202311"/>
                  </a:lnTo>
                  <a:lnTo>
                    <a:pt x="297371" y="12478"/>
                  </a:lnTo>
                  <a:lnTo>
                    <a:pt x="10382" y="202311"/>
                  </a:lnTo>
                  <a:lnTo>
                    <a:pt x="10382" y="7680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 flipH="1">
              <a:off x="9068117" y="3440912"/>
              <a:ext cx="1085187" cy="429042"/>
            </a:xfrm>
            <a:custGeom>
              <a:avLst/>
              <a:gdLst/>
              <a:ahLst/>
              <a:cxnLst/>
              <a:rect l="l" t="t" r="r" b="b"/>
              <a:pathLst>
                <a:path w="488823" h="193262" extrusionOk="0">
                  <a:moveTo>
                    <a:pt x="0" y="193263"/>
                  </a:moveTo>
                  <a:lnTo>
                    <a:pt x="288798" y="0"/>
                  </a:lnTo>
                  <a:lnTo>
                    <a:pt x="488823" y="0"/>
                  </a:lnTo>
                  <a:lnTo>
                    <a:pt x="196691" y="193263"/>
                  </a:lnTo>
                  <a:lnTo>
                    <a:pt x="0" y="1932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 flipH="1">
              <a:off x="9061760" y="3429517"/>
              <a:ext cx="1097872" cy="452090"/>
            </a:xfrm>
            <a:custGeom>
              <a:avLst/>
              <a:gdLst/>
              <a:ahLst/>
              <a:cxnLst/>
              <a:rect l="l" t="t" r="r" b="b"/>
              <a:pathLst>
                <a:path w="494537" h="203644" extrusionOk="0">
                  <a:moveTo>
                    <a:pt x="199549" y="203645"/>
                  </a:moveTo>
                  <a:lnTo>
                    <a:pt x="2857" y="203645"/>
                  </a:lnTo>
                  <a:lnTo>
                    <a:pt x="0" y="194215"/>
                  </a:lnTo>
                  <a:lnTo>
                    <a:pt x="288798" y="858"/>
                  </a:lnTo>
                  <a:lnTo>
                    <a:pt x="291655" y="0"/>
                  </a:lnTo>
                  <a:lnTo>
                    <a:pt x="491680" y="0"/>
                  </a:lnTo>
                  <a:lnTo>
                    <a:pt x="494538" y="9430"/>
                  </a:lnTo>
                  <a:lnTo>
                    <a:pt x="202406" y="202692"/>
                  </a:lnTo>
                  <a:lnTo>
                    <a:pt x="199549" y="203549"/>
                  </a:lnTo>
                  <a:close/>
                  <a:moveTo>
                    <a:pt x="19907" y="193357"/>
                  </a:moveTo>
                  <a:lnTo>
                    <a:pt x="198025" y="193357"/>
                  </a:lnTo>
                  <a:lnTo>
                    <a:pt x="474536" y="10383"/>
                  </a:lnTo>
                  <a:lnTo>
                    <a:pt x="293180" y="10383"/>
                  </a:lnTo>
                  <a:lnTo>
                    <a:pt x="19812" y="1933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 flipH="1">
              <a:off x="9716650" y="3869006"/>
              <a:ext cx="436654" cy="1273381"/>
            </a:xfrm>
            <a:custGeom>
              <a:avLst/>
              <a:gdLst/>
              <a:ahLst/>
              <a:cxnLst/>
              <a:rect l="l" t="t" r="r" b="b"/>
              <a:pathLst>
                <a:path w="196691" h="573595" extrusionOk="0">
                  <a:moveTo>
                    <a:pt x="0" y="0"/>
                  </a:moveTo>
                  <a:lnTo>
                    <a:pt x="196691" y="0"/>
                  </a:lnTo>
                  <a:lnTo>
                    <a:pt x="196691" y="573595"/>
                  </a:lnTo>
                  <a:lnTo>
                    <a:pt x="0" y="5735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 flipH="1">
              <a:off x="9705205" y="3857612"/>
              <a:ext cx="459491" cy="1296218"/>
            </a:xfrm>
            <a:custGeom>
              <a:avLst/>
              <a:gdLst/>
              <a:ahLst/>
              <a:cxnLst/>
              <a:rect l="l" t="t" r="r" b="b"/>
              <a:pathLst>
                <a:path w="206978" h="583882" extrusionOk="0">
                  <a:moveTo>
                    <a:pt x="206978" y="583883"/>
                  </a:moveTo>
                  <a:lnTo>
                    <a:pt x="0" y="583883"/>
                  </a:lnTo>
                  <a:lnTo>
                    <a:pt x="0" y="0"/>
                  </a:lnTo>
                  <a:lnTo>
                    <a:pt x="206978" y="0"/>
                  </a:lnTo>
                  <a:lnTo>
                    <a:pt x="206978" y="583883"/>
                  </a:lnTo>
                  <a:close/>
                  <a:moveTo>
                    <a:pt x="10287" y="573596"/>
                  </a:moveTo>
                  <a:lnTo>
                    <a:pt x="196691" y="573596"/>
                  </a:lnTo>
                  <a:lnTo>
                    <a:pt x="196691" y="10287"/>
                  </a:lnTo>
                  <a:lnTo>
                    <a:pt x="10287" y="10287"/>
                  </a:lnTo>
                  <a:lnTo>
                    <a:pt x="10287" y="5735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 flipH="1">
              <a:off x="9230320" y="4081262"/>
              <a:ext cx="156053" cy="283558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 flipH="1">
              <a:off x="9218877" y="4069867"/>
              <a:ext cx="178890" cy="306398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4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8" y="0"/>
                    <a:pt x="40291" y="0"/>
                  </a:cubicBezTo>
                  <a:cubicBezTo>
                    <a:pt x="62484" y="0"/>
                    <a:pt x="80582" y="18098"/>
                    <a:pt x="80582" y="40291"/>
                  </a:cubicBezTo>
                  <a:lnTo>
                    <a:pt x="80582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 flipH="1">
              <a:off x="8981357" y="4081262"/>
              <a:ext cx="156053" cy="283558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 flipH="1">
              <a:off x="8969912" y="4069867"/>
              <a:ext cx="178890" cy="306398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3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 flipH="1">
              <a:off x="8732605" y="4081262"/>
              <a:ext cx="156053" cy="283558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 flipH="1">
              <a:off x="8721163" y="4069867"/>
              <a:ext cx="178890" cy="306398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4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8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3" y="23908"/>
                    <a:pt x="10383" y="40386"/>
                  </a:cubicBezTo>
                  <a:lnTo>
                    <a:pt x="10383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5"/>
            <p:cNvSpPr/>
            <p:nvPr/>
          </p:nvSpPr>
          <p:spPr>
            <a:xfrm flipH="1">
              <a:off x="9230320" y="4462095"/>
              <a:ext cx="156053" cy="283558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5"/>
            <p:cNvSpPr/>
            <p:nvPr/>
          </p:nvSpPr>
          <p:spPr>
            <a:xfrm flipH="1">
              <a:off x="9218877" y="4450703"/>
              <a:ext cx="178890" cy="306398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4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8" y="0"/>
                    <a:pt x="40291" y="0"/>
                  </a:cubicBezTo>
                  <a:cubicBezTo>
                    <a:pt x="62484" y="0"/>
                    <a:pt x="80582" y="18097"/>
                    <a:pt x="80582" y="40291"/>
                  </a:cubicBezTo>
                  <a:lnTo>
                    <a:pt x="80582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5"/>
            <p:cNvSpPr/>
            <p:nvPr/>
          </p:nvSpPr>
          <p:spPr>
            <a:xfrm flipH="1">
              <a:off x="9857157" y="4081262"/>
              <a:ext cx="156053" cy="283558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5"/>
            <p:cNvSpPr/>
            <p:nvPr/>
          </p:nvSpPr>
          <p:spPr>
            <a:xfrm flipH="1">
              <a:off x="9845712" y="4069867"/>
              <a:ext cx="178890" cy="306398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80486" y="138018"/>
                  </a:moveTo>
                  <a:lnTo>
                    <a:pt x="0" y="138018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 flipH="1">
              <a:off x="9857157" y="4462095"/>
              <a:ext cx="156053" cy="283558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5"/>
            <p:cNvSpPr/>
            <p:nvPr/>
          </p:nvSpPr>
          <p:spPr>
            <a:xfrm flipH="1">
              <a:off x="9845712" y="4450703"/>
              <a:ext cx="178890" cy="306398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80486" y="138017"/>
                  </a:moveTo>
                  <a:lnTo>
                    <a:pt x="0" y="138017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5"/>
            <p:cNvSpPr/>
            <p:nvPr/>
          </p:nvSpPr>
          <p:spPr>
            <a:xfrm flipH="1">
              <a:off x="8981357" y="4462095"/>
              <a:ext cx="156053" cy="283558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5"/>
            <p:cNvSpPr/>
            <p:nvPr/>
          </p:nvSpPr>
          <p:spPr>
            <a:xfrm flipH="1">
              <a:off x="8969912" y="4450703"/>
              <a:ext cx="178890" cy="306398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3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5"/>
            <p:cNvSpPr/>
            <p:nvPr/>
          </p:nvSpPr>
          <p:spPr>
            <a:xfrm flipH="1">
              <a:off x="8732605" y="4462095"/>
              <a:ext cx="156053" cy="283558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 flipH="1">
              <a:off x="8721163" y="4450703"/>
              <a:ext cx="178890" cy="306398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4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8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3" y="23907"/>
                    <a:pt x="10383" y="40386"/>
                  </a:cubicBezTo>
                  <a:lnTo>
                    <a:pt x="10383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8"/>
          <p:cNvSpPr/>
          <p:nvPr/>
        </p:nvSpPr>
        <p:spPr>
          <a:xfrm>
            <a:off x="-9925798" y="-1370476"/>
            <a:ext cx="29885640" cy="6760209"/>
          </a:xfrm>
          <a:custGeom>
            <a:avLst/>
            <a:gdLst/>
            <a:ahLst/>
            <a:cxnLst/>
            <a:rect l="l" t="t" r="r" b="b"/>
            <a:pathLst>
              <a:path w="7048500" h="1594389" extrusionOk="0">
                <a:moveTo>
                  <a:pt x="7048500" y="1594390"/>
                </a:moveTo>
                <a:lnTo>
                  <a:pt x="7048500" y="1143095"/>
                </a:lnTo>
                <a:lnTo>
                  <a:pt x="7030593" y="1143095"/>
                </a:lnTo>
                <a:lnTo>
                  <a:pt x="7030593" y="853726"/>
                </a:lnTo>
                <a:lnTo>
                  <a:pt x="6998399" y="853726"/>
                </a:lnTo>
                <a:lnTo>
                  <a:pt x="6998399" y="779907"/>
                </a:lnTo>
                <a:lnTo>
                  <a:pt x="6917436" y="779907"/>
                </a:lnTo>
                <a:lnTo>
                  <a:pt x="6917436" y="594170"/>
                </a:lnTo>
                <a:lnTo>
                  <a:pt x="6863906" y="594170"/>
                </a:lnTo>
                <a:lnTo>
                  <a:pt x="6863906" y="472726"/>
                </a:lnTo>
                <a:lnTo>
                  <a:pt x="6892481" y="472726"/>
                </a:lnTo>
                <a:lnTo>
                  <a:pt x="6892481" y="445294"/>
                </a:lnTo>
                <a:lnTo>
                  <a:pt x="6699599" y="445294"/>
                </a:lnTo>
                <a:lnTo>
                  <a:pt x="6699599" y="263176"/>
                </a:lnTo>
                <a:lnTo>
                  <a:pt x="6642449" y="263176"/>
                </a:lnTo>
                <a:lnTo>
                  <a:pt x="6642449" y="190595"/>
                </a:lnTo>
                <a:lnTo>
                  <a:pt x="6661499" y="190595"/>
                </a:lnTo>
                <a:lnTo>
                  <a:pt x="6661499" y="71533"/>
                </a:lnTo>
                <a:lnTo>
                  <a:pt x="6622256" y="42958"/>
                </a:lnTo>
                <a:lnTo>
                  <a:pt x="6573489" y="72676"/>
                </a:lnTo>
                <a:lnTo>
                  <a:pt x="6573489" y="191738"/>
                </a:lnTo>
                <a:lnTo>
                  <a:pt x="6594920" y="191738"/>
                </a:lnTo>
                <a:lnTo>
                  <a:pt x="6594920" y="263176"/>
                </a:lnTo>
                <a:lnTo>
                  <a:pt x="6544914" y="263176"/>
                </a:lnTo>
                <a:lnTo>
                  <a:pt x="6544914" y="136970"/>
                </a:lnTo>
                <a:lnTo>
                  <a:pt x="6406801" y="136970"/>
                </a:lnTo>
                <a:lnTo>
                  <a:pt x="6406801" y="263176"/>
                </a:lnTo>
                <a:lnTo>
                  <a:pt x="6372321" y="263176"/>
                </a:lnTo>
                <a:lnTo>
                  <a:pt x="6372321" y="969169"/>
                </a:lnTo>
                <a:lnTo>
                  <a:pt x="6177058" y="969169"/>
                </a:lnTo>
                <a:lnTo>
                  <a:pt x="6177058" y="1221581"/>
                </a:lnTo>
                <a:lnTo>
                  <a:pt x="6125814" y="1221581"/>
                </a:lnTo>
                <a:lnTo>
                  <a:pt x="6125814" y="1283494"/>
                </a:lnTo>
                <a:lnTo>
                  <a:pt x="6026944" y="1283494"/>
                </a:lnTo>
                <a:lnTo>
                  <a:pt x="6026944" y="1016794"/>
                </a:lnTo>
                <a:lnTo>
                  <a:pt x="6001989" y="1016794"/>
                </a:lnTo>
                <a:lnTo>
                  <a:pt x="6001989" y="960787"/>
                </a:lnTo>
                <a:lnTo>
                  <a:pt x="5917406" y="960787"/>
                </a:lnTo>
                <a:lnTo>
                  <a:pt x="5917406" y="1015555"/>
                </a:lnTo>
                <a:lnTo>
                  <a:pt x="5881688" y="1015555"/>
                </a:lnTo>
                <a:lnTo>
                  <a:pt x="5881688" y="986980"/>
                </a:lnTo>
                <a:lnTo>
                  <a:pt x="5865019" y="986980"/>
                </a:lnTo>
                <a:lnTo>
                  <a:pt x="5865019" y="952500"/>
                </a:lnTo>
                <a:lnTo>
                  <a:pt x="5828062" y="931069"/>
                </a:lnTo>
                <a:lnTo>
                  <a:pt x="5794724" y="947738"/>
                </a:lnTo>
                <a:lnTo>
                  <a:pt x="5766149" y="931069"/>
                </a:lnTo>
                <a:lnTo>
                  <a:pt x="5735193" y="944213"/>
                </a:lnTo>
                <a:lnTo>
                  <a:pt x="5735193" y="1018032"/>
                </a:lnTo>
                <a:lnTo>
                  <a:pt x="5719763" y="1018032"/>
                </a:lnTo>
                <a:lnTo>
                  <a:pt x="5719763" y="1287113"/>
                </a:lnTo>
                <a:lnTo>
                  <a:pt x="5699570" y="1287113"/>
                </a:lnTo>
                <a:lnTo>
                  <a:pt x="5699570" y="1147858"/>
                </a:lnTo>
                <a:lnTo>
                  <a:pt x="5673376" y="1147858"/>
                </a:lnTo>
                <a:lnTo>
                  <a:pt x="5673376" y="852583"/>
                </a:lnTo>
                <a:lnTo>
                  <a:pt x="5642420" y="852583"/>
                </a:lnTo>
                <a:lnTo>
                  <a:pt x="5642420" y="788289"/>
                </a:lnTo>
                <a:lnTo>
                  <a:pt x="5528120" y="788289"/>
                </a:lnTo>
                <a:lnTo>
                  <a:pt x="5528120" y="853821"/>
                </a:lnTo>
                <a:lnTo>
                  <a:pt x="5411439" y="853821"/>
                </a:lnTo>
                <a:lnTo>
                  <a:pt x="5411439" y="1311021"/>
                </a:lnTo>
                <a:lnTo>
                  <a:pt x="5357908" y="1311021"/>
                </a:lnTo>
                <a:lnTo>
                  <a:pt x="5357908" y="1144334"/>
                </a:lnTo>
                <a:lnTo>
                  <a:pt x="5336477" y="1144334"/>
                </a:lnTo>
                <a:lnTo>
                  <a:pt x="5336477" y="852678"/>
                </a:lnTo>
                <a:lnTo>
                  <a:pt x="5298377" y="852678"/>
                </a:lnTo>
                <a:lnTo>
                  <a:pt x="5298377" y="789623"/>
                </a:lnTo>
                <a:lnTo>
                  <a:pt x="5263896" y="789623"/>
                </a:lnTo>
                <a:lnTo>
                  <a:pt x="5263896" y="745617"/>
                </a:lnTo>
                <a:lnTo>
                  <a:pt x="5234178" y="730187"/>
                </a:lnTo>
                <a:lnTo>
                  <a:pt x="5197221" y="746855"/>
                </a:lnTo>
                <a:lnTo>
                  <a:pt x="5197221" y="780193"/>
                </a:lnTo>
                <a:lnTo>
                  <a:pt x="5157978" y="780193"/>
                </a:lnTo>
                <a:lnTo>
                  <a:pt x="5157978" y="852773"/>
                </a:lnTo>
                <a:lnTo>
                  <a:pt x="5088922" y="852773"/>
                </a:lnTo>
                <a:lnTo>
                  <a:pt x="5088922" y="869442"/>
                </a:lnTo>
                <a:lnTo>
                  <a:pt x="5060347" y="869442"/>
                </a:lnTo>
                <a:lnTo>
                  <a:pt x="5060347" y="1017080"/>
                </a:lnTo>
                <a:lnTo>
                  <a:pt x="5035392" y="1017080"/>
                </a:lnTo>
                <a:lnTo>
                  <a:pt x="5035392" y="252698"/>
                </a:lnTo>
                <a:lnTo>
                  <a:pt x="4994910" y="252698"/>
                </a:lnTo>
                <a:lnTo>
                  <a:pt x="4994910" y="220504"/>
                </a:lnTo>
                <a:lnTo>
                  <a:pt x="4902042" y="220504"/>
                </a:lnTo>
                <a:lnTo>
                  <a:pt x="4902042" y="137160"/>
                </a:lnTo>
                <a:lnTo>
                  <a:pt x="4849654" y="137160"/>
                </a:lnTo>
                <a:lnTo>
                  <a:pt x="4849654" y="85916"/>
                </a:lnTo>
                <a:lnTo>
                  <a:pt x="4806791" y="63246"/>
                </a:lnTo>
                <a:lnTo>
                  <a:pt x="4763929" y="84677"/>
                </a:lnTo>
                <a:lnTo>
                  <a:pt x="4763929" y="115633"/>
                </a:lnTo>
                <a:lnTo>
                  <a:pt x="4722209" y="115633"/>
                </a:lnTo>
                <a:lnTo>
                  <a:pt x="4722209" y="227552"/>
                </a:lnTo>
                <a:lnTo>
                  <a:pt x="4675728" y="227552"/>
                </a:lnTo>
                <a:lnTo>
                  <a:pt x="4675728" y="699040"/>
                </a:lnTo>
                <a:lnTo>
                  <a:pt x="4584097" y="699040"/>
                </a:lnTo>
                <a:lnTo>
                  <a:pt x="4584097" y="775240"/>
                </a:lnTo>
                <a:lnTo>
                  <a:pt x="4511516" y="775240"/>
                </a:lnTo>
                <a:lnTo>
                  <a:pt x="4511516" y="683609"/>
                </a:lnTo>
                <a:lnTo>
                  <a:pt x="4342448" y="784765"/>
                </a:lnTo>
                <a:lnTo>
                  <a:pt x="4301966" y="784765"/>
                </a:lnTo>
                <a:lnTo>
                  <a:pt x="4301966" y="1051465"/>
                </a:lnTo>
                <a:lnTo>
                  <a:pt x="4215098" y="1051465"/>
                </a:lnTo>
                <a:lnTo>
                  <a:pt x="4215098" y="1078897"/>
                </a:lnTo>
                <a:lnTo>
                  <a:pt x="4167473" y="1078897"/>
                </a:lnTo>
                <a:lnTo>
                  <a:pt x="4167473" y="1137190"/>
                </a:lnTo>
                <a:lnTo>
                  <a:pt x="4135279" y="1137190"/>
                </a:lnTo>
                <a:lnTo>
                  <a:pt x="4135279" y="1082421"/>
                </a:lnTo>
                <a:lnTo>
                  <a:pt x="4030504" y="1082421"/>
                </a:lnTo>
                <a:lnTo>
                  <a:pt x="4030504" y="1283589"/>
                </a:lnTo>
                <a:lnTo>
                  <a:pt x="4005548" y="1283589"/>
                </a:lnTo>
                <a:lnTo>
                  <a:pt x="4005548" y="1019270"/>
                </a:lnTo>
                <a:lnTo>
                  <a:pt x="3987641" y="1019270"/>
                </a:lnTo>
                <a:lnTo>
                  <a:pt x="3987641" y="853726"/>
                </a:lnTo>
                <a:lnTo>
                  <a:pt x="3967448" y="853726"/>
                </a:lnTo>
                <a:lnTo>
                  <a:pt x="3967448" y="734663"/>
                </a:lnTo>
                <a:lnTo>
                  <a:pt x="3934111" y="690658"/>
                </a:lnTo>
                <a:lnTo>
                  <a:pt x="3934111" y="610838"/>
                </a:lnTo>
                <a:lnTo>
                  <a:pt x="3903155" y="595408"/>
                </a:lnTo>
                <a:lnTo>
                  <a:pt x="3868674" y="614458"/>
                </a:lnTo>
                <a:lnTo>
                  <a:pt x="3868674" y="690658"/>
                </a:lnTo>
                <a:lnTo>
                  <a:pt x="3844862" y="735902"/>
                </a:lnTo>
                <a:lnTo>
                  <a:pt x="3844862" y="657320"/>
                </a:lnTo>
                <a:lnTo>
                  <a:pt x="3724656" y="657320"/>
                </a:lnTo>
                <a:lnTo>
                  <a:pt x="3724656" y="734663"/>
                </a:lnTo>
                <a:lnTo>
                  <a:pt x="3707987" y="734663"/>
                </a:lnTo>
                <a:lnTo>
                  <a:pt x="3707987" y="1016794"/>
                </a:lnTo>
                <a:lnTo>
                  <a:pt x="3688937" y="1016794"/>
                </a:lnTo>
                <a:lnTo>
                  <a:pt x="3688937" y="1141762"/>
                </a:lnTo>
                <a:lnTo>
                  <a:pt x="3663982" y="1141762"/>
                </a:lnTo>
                <a:lnTo>
                  <a:pt x="3663982" y="1016794"/>
                </a:lnTo>
                <a:lnTo>
                  <a:pt x="3650837" y="1016794"/>
                </a:lnTo>
                <a:lnTo>
                  <a:pt x="3650837" y="852488"/>
                </a:lnTo>
                <a:lnTo>
                  <a:pt x="3618643" y="852488"/>
                </a:lnTo>
                <a:lnTo>
                  <a:pt x="3618643" y="791718"/>
                </a:lnTo>
                <a:lnTo>
                  <a:pt x="3500819" y="791718"/>
                </a:lnTo>
                <a:lnTo>
                  <a:pt x="3500819" y="852488"/>
                </a:lnTo>
                <a:lnTo>
                  <a:pt x="3384137" y="851345"/>
                </a:lnTo>
                <a:lnTo>
                  <a:pt x="3384137" y="933450"/>
                </a:lnTo>
                <a:lnTo>
                  <a:pt x="3363945" y="946595"/>
                </a:lnTo>
                <a:lnTo>
                  <a:pt x="3363945" y="1016889"/>
                </a:lnTo>
                <a:lnTo>
                  <a:pt x="3304413" y="1016889"/>
                </a:lnTo>
                <a:lnTo>
                  <a:pt x="3304413" y="433483"/>
                </a:lnTo>
                <a:lnTo>
                  <a:pt x="3275838" y="433483"/>
                </a:lnTo>
                <a:lnTo>
                  <a:pt x="3275838" y="332327"/>
                </a:lnTo>
                <a:lnTo>
                  <a:pt x="3162681" y="332327"/>
                </a:lnTo>
                <a:lnTo>
                  <a:pt x="3162681" y="432340"/>
                </a:lnTo>
                <a:lnTo>
                  <a:pt x="3044762" y="432340"/>
                </a:lnTo>
                <a:lnTo>
                  <a:pt x="3044762" y="1027652"/>
                </a:lnTo>
                <a:lnTo>
                  <a:pt x="3005519" y="1027652"/>
                </a:lnTo>
                <a:lnTo>
                  <a:pt x="3005519" y="612172"/>
                </a:lnTo>
                <a:lnTo>
                  <a:pt x="3016187" y="612172"/>
                </a:lnTo>
                <a:lnTo>
                  <a:pt x="3016187" y="584740"/>
                </a:lnTo>
                <a:lnTo>
                  <a:pt x="2973324" y="584740"/>
                </a:lnTo>
                <a:lnTo>
                  <a:pt x="2973324" y="495395"/>
                </a:lnTo>
                <a:lnTo>
                  <a:pt x="2926842" y="495395"/>
                </a:lnTo>
                <a:lnTo>
                  <a:pt x="2926842" y="440627"/>
                </a:lnTo>
                <a:lnTo>
                  <a:pt x="2879217" y="419195"/>
                </a:lnTo>
                <a:lnTo>
                  <a:pt x="2836355" y="439388"/>
                </a:lnTo>
                <a:lnTo>
                  <a:pt x="2836355" y="495395"/>
                </a:lnTo>
                <a:lnTo>
                  <a:pt x="2776823" y="495395"/>
                </a:lnTo>
                <a:lnTo>
                  <a:pt x="2776823" y="588264"/>
                </a:lnTo>
                <a:lnTo>
                  <a:pt x="2685193" y="588264"/>
                </a:lnTo>
                <a:lnTo>
                  <a:pt x="2685193" y="613220"/>
                </a:lnTo>
                <a:lnTo>
                  <a:pt x="2642330" y="613220"/>
                </a:lnTo>
                <a:lnTo>
                  <a:pt x="2642330" y="1076325"/>
                </a:lnTo>
                <a:lnTo>
                  <a:pt x="2616137" y="1076325"/>
                </a:lnTo>
                <a:lnTo>
                  <a:pt x="2616137" y="851345"/>
                </a:lnTo>
                <a:lnTo>
                  <a:pt x="2569655" y="851345"/>
                </a:lnTo>
                <a:lnTo>
                  <a:pt x="2569655" y="810863"/>
                </a:lnTo>
                <a:lnTo>
                  <a:pt x="2587562" y="810863"/>
                </a:lnTo>
                <a:lnTo>
                  <a:pt x="2587562" y="745331"/>
                </a:lnTo>
                <a:lnTo>
                  <a:pt x="2555367" y="727424"/>
                </a:lnTo>
                <a:lnTo>
                  <a:pt x="2519648" y="745331"/>
                </a:lnTo>
                <a:lnTo>
                  <a:pt x="2519648" y="810863"/>
                </a:lnTo>
                <a:lnTo>
                  <a:pt x="2537555" y="810863"/>
                </a:lnTo>
                <a:lnTo>
                  <a:pt x="2537555" y="852583"/>
                </a:lnTo>
                <a:lnTo>
                  <a:pt x="2494693" y="852583"/>
                </a:lnTo>
                <a:lnTo>
                  <a:pt x="2494693" y="775240"/>
                </a:lnTo>
                <a:lnTo>
                  <a:pt x="2448211" y="775240"/>
                </a:lnTo>
                <a:lnTo>
                  <a:pt x="2448211" y="447770"/>
                </a:lnTo>
                <a:lnTo>
                  <a:pt x="2324386" y="447770"/>
                </a:lnTo>
                <a:lnTo>
                  <a:pt x="2324386" y="342995"/>
                </a:lnTo>
                <a:lnTo>
                  <a:pt x="2206466" y="342995"/>
                </a:lnTo>
                <a:lnTo>
                  <a:pt x="2206466" y="447770"/>
                </a:lnTo>
                <a:lnTo>
                  <a:pt x="2186273" y="447770"/>
                </a:lnTo>
                <a:lnTo>
                  <a:pt x="2186273" y="534638"/>
                </a:lnTo>
                <a:lnTo>
                  <a:pt x="2106454" y="534638"/>
                </a:lnTo>
                <a:lnTo>
                  <a:pt x="2106454" y="628745"/>
                </a:lnTo>
                <a:lnTo>
                  <a:pt x="2086261" y="628745"/>
                </a:lnTo>
                <a:lnTo>
                  <a:pt x="2086261" y="164402"/>
                </a:lnTo>
                <a:lnTo>
                  <a:pt x="2008918" y="164402"/>
                </a:lnTo>
                <a:lnTo>
                  <a:pt x="2008918" y="46482"/>
                </a:lnTo>
                <a:lnTo>
                  <a:pt x="1961293" y="0"/>
                </a:lnTo>
                <a:lnTo>
                  <a:pt x="1916049" y="46482"/>
                </a:lnTo>
                <a:lnTo>
                  <a:pt x="1916049" y="165545"/>
                </a:lnTo>
                <a:lnTo>
                  <a:pt x="1843468" y="165545"/>
                </a:lnTo>
                <a:lnTo>
                  <a:pt x="1843468" y="196501"/>
                </a:lnTo>
                <a:lnTo>
                  <a:pt x="1808988" y="196501"/>
                </a:lnTo>
                <a:lnTo>
                  <a:pt x="1808988" y="1283494"/>
                </a:lnTo>
                <a:lnTo>
                  <a:pt x="1637538" y="1283494"/>
                </a:lnTo>
                <a:lnTo>
                  <a:pt x="1637538" y="1019175"/>
                </a:lnTo>
                <a:lnTo>
                  <a:pt x="1612583" y="1019175"/>
                </a:lnTo>
                <a:lnTo>
                  <a:pt x="1612583" y="551307"/>
                </a:lnTo>
                <a:lnTo>
                  <a:pt x="1579245" y="551307"/>
                </a:lnTo>
                <a:lnTo>
                  <a:pt x="1579245" y="527495"/>
                </a:lnTo>
                <a:lnTo>
                  <a:pt x="1510189" y="527495"/>
                </a:lnTo>
                <a:lnTo>
                  <a:pt x="1510189" y="428625"/>
                </a:lnTo>
                <a:lnTo>
                  <a:pt x="1469708" y="428625"/>
                </a:lnTo>
                <a:lnTo>
                  <a:pt x="1469708" y="374428"/>
                </a:lnTo>
                <a:lnTo>
                  <a:pt x="1438751" y="351758"/>
                </a:lnTo>
                <a:lnTo>
                  <a:pt x="1406557" y="374428"/>
                </a:lnTo>
                <a:lnTo>
                  <a:pt x="1406557" y="441674"/>
                </a:lnTo>
                <a:lnTo>
                  <a:pt x="1370838" y="441674"/>
                </a:lnTo>
                <a:lnTo>
                  <a:pt x="1370838" y="529780"/>
                </a:lnTo>
                <a:lnTo>
                  <a:pt x="1322070" y="529780"/>
                </a:lnTo>
                <a:lnTo>
                  <a:pt x="1322070" y="1327499"/>
                </a:lnTo>
                <a:lnTo>
                  <a:pt x="1292352" y="1327499"/>
                </a:lnTo>
                <a:lnTo>
                  <a:pt x="1292352" y="1036987"/>
                </a:lnTo>
                <a:lnTo>
                  <a:pt x="1299496" y="1036987"/>
                </a:lnTo>
                <a:lnTo>
                  <a:pt x="1299496" y="1016794"/>
                </a:lnTo>
                <a:lnTo>
                  <a:pt x="1270921" y="1016794"/>
                </a:lnTo>
                <a:lnTo>
                  <a:pt x="1270921" y="962025"/>
                </a:lnTo>
                <a:lnTo>
                  <a:pt x="1181576" y="962025"/>
                </a:lnTo>
                <a:lnTo>
                  <a:pt x="1181576" y="1016794"/>
                </a:lnTo>
                <a:lnTo>
                  <a:pt x="1131570" y="1016794"/>
                </a:lnTo>
                <a:lnTo>
                  <a:pt x="1131570" y="959072"/>
                </a:lnTo>
                <a:cubicBezTo>
                  <a:pt x="1131570" y="959072"/>
                  <a:pt x="1127379" y="931069"/>
                  <a:pt x="1096423" y="931069"/>
                </a:cubicBezTo>
                <a:cubicBezTo>
                  <a:pt x="1065467" y="931069"/>
                  <a:pt x="1061942" y="949547"/>
                  <a:pt x="1061942" y="949547"/>
                </a:cubicBezTo>
                <a:cubicBezTo>
                  <a:pt x="1061942" y="949547"/>
                  <a:pt x="1056037" y="932307"/>
                  <a:pt x="1024414" y="932307"/>
                </a:cubicBezTo>
                <a:cubicBezTo>
                  <a:pt x="996982" y="932307"/>
                  <a:pt x="994696" y="959072"/>
                  <a:pt x="994696" y="959072"/>
                </a:cubicBezTo>
                <a:lnTo>
                  <a:pt x="994696" y="1018032"/>
                </a:lnTo>
                <a:lnTo>
                  <a:pt x="974503" y="1018032"/>
                </a:lnTo>
                <a:lnTo>
                  <a:pt x="974503" y="1034701"/>
                </a:lnTo>
                <a:lnTo>
                  <a:pt x="985171" y="1034701"/>
                </a:lnTo>
                <a:lnTo>
                  <a:pt x="985171" y="1454944"/>
                </a:lnTo>
                <a:lnTo>
                  <a:pt x="949452" y="1454944"/>
                </a:lnTo>
                <a:lnTo>
                  <a:pt x="949452" y="1034701"/>
                </a:lnTo>
                <a:lnTo>
                  <a:pt x="960120" y="1034701"/>
                </a:lnTo>
                <a:lnTo>
                  <a:pt x="960120" y="1018032"/>
                </a:lnTo>
                <a:lnTo>
                  <a:pt x="932688" y="1018032"/>
                </a:lnTo>
                <a:lnTo>
                  <a:pt x="932688" y="959739"/>
                </a:lnTo>
                <a:lnTo>
                  <a:pt x="845820" y="959739"/>
                </a:lnTo>
                <a:lnTo>
                  <a:pt x="845820" y="1010984"/>
                </a:lnTo>
                <a:lnTo>
                  <a:pt x="792290" y="1010984"/>
                </a:lnTo>
                <a:lnTo>
                  <a:pt x="792290" y="951452"/>
                </a:lnTo>
                <a:cubicBezTo>
                  <a:pt x="792290" y="951452"/>
                  <a:pt x="786384" y="932402"/>
                  <a:pt x="758952" y="932402"/>
                </a:cubicBezTo>
                <a:cubicBezTo>
                  <a:pt x="734568" y="932402"/>
                  <a:pt x="725615" y="951452"/>
                  <a:pt x="725615" y="951452"/>
                </a:cubicBezTo>
                <a:cubicBezTo>
                  <a:pt x="725615" y="951452"/>
                  <a:pt x="720852" y="931831"/>
                  <a:pt x="692849" y="931831"/>
                </a:cubicBezTo>
                <a:cubicBezTo>
                  <a:pt x="671417" y="931831"/>
                  <a:pt x="661321" y="950309"/>
                  <a:pt x="661321" y="950309"/>
                </a:cubicBezTo>
                <a:lnTo>
                  <a:pt x="661321" y="1016984"/>
                </a:lnTo>
                <a:lnTo>
                  <a:pt x="647033" y="1016984"/>
                </a:lnTo>
                <a:lnTo>
                  <a:pt x="647033" y="1284827"/>
                </a:lnTo>
                <a:lnTo>
                  <a:pt x="622078" y="1284827"/>
                </a:lnTo>
                <a:lnTo>
                  <a:pt x="622078" y="483584"/>
                </a:lnTo>
                <a:lnTo>
                  <a:pt x="631603" y="483584"/>
                </a:lnTo>
                <a:lnTo>
                  <a:pt x="631603" y="458629"/>
                </a:lnTo>
                <a:lnTo>
                  <a:pt x="592360" y="458629"/>
                </a:lnTo>
                <a:lnTo>
                  <a:pt x="592360" y="365760"/>
                </a:lnTo>
                <a:lnTo>
                  <a:pt x="455390" y="365760"/>
                </a:lnTo>
                <a:lnTo>
                  <a:pt x="455390" y="457391"/>
                </a:lnTo>
                <a:lnTo>
                  <a:pt x="317278" y="457391"/>
                </a:lnTo>
                <a:lnTo>
                  <a:pt x="317278" y="1284923"/>
                </a:lnTo>
                <a:lnTo>
                  <a:pt x="257747" y="1284923"/>
                </a:lnTo>
                <a:lnTo>
                  <a:pt x="257747" y="870585"/>
                </a:lnTo>
                <a:lnTo>
                  <a:pt x="267272" y="870585"/>
                </a:lnTo>
                <a:lnTo>
                  <a:pt x="267272" y="851535"/>
                </a:lnTo>
                <a:lnTo>
                  <a:pt x="233934" y="851535"/>
                </a:lnTo>
                <a:lnTo>
                  <a:pt x="233934" y="782479"/>
                </a:lnTo>
                <a:lnTo>
                  <a:pt x="130302" y="782479"/>
                </a:lnTo>
                <a:lnTo>
                  <a:pt x="130302" y="851535"/>
                </a:lnTo>
                <a:lnTo>
                  <a:pt x="85058" y="851535"/>
                </a:lnTo>
                <a:lnTo>
                  <a:pt x="85058" y="812292"/>
                </a:lnTo>
                <a:lnTo>
                  <a:pt x="96965" y="812292"/>
                </a:lnTo>
                <a:lnTo>
                  <a:pt x="96965" y="745617"/>
                </a:lnTo>
                <a:lnTo>
                  <a:pt x="66008" y="726567"/>
                </a:lnTo>
                <a:lnTo>
                  <a:pt x="27908" y="747998"/>
                </a:lnTo>
                <a:lnTo>
                  <a:pt x="27908" y="813530"/>
                </a:lnTo>
                <a:lnTo>
                  <a:pt x="39815" y="813530"/>
                </a:lnTo>
                <a:lnTo>
                  <a:pt x="39815" y="852773"/>
                </a:lnTo>
                <a:lnTo>
                  <a:pt x="0" y="852773"/>
                </a:lnTo>
                <a:lnTo>
                  <a:pt x="0" y="1593342"/>
                </a:lnTo>
                <a:lnTo>
                  <a:pt x="7047262" y="1593342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4" name="Google Shape;354;p8"/>
          <p:cNvGrpSpPr/>
          <p:nvPr/>
        </p:nvGrpSpPr>
        <p:grpSpPr>
          <a:xfrm>
            <a:off x="150875" y="-259950"/>
            <a:ext cx="9691225" cy="3779150"/>
            <a:chOff x="150875" y="-259950"/>
            <a:chExt cx="9691225" cy="3779150"/>
          </a:xfrm>
        </p:grpSpPr>
        <p:sp>
          <p:nvSpPr>
            <p:cNvPr id="355" name="Google Shape;355;p8"/>
            <p:cNvSpPr/>
            <p:nvPr/>
          </p:nvSpPr>
          <p:spPr>
            <a:xfrm>
              <a:off x="510700" y="1914525"/>
              <a:ext cx="647100" cy="6471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150875" y="304397"/>
              <a:ext cx="895200" cy="8955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7522800" y="1199900"/>
              <a:ext cx="2319300" cy="23193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7063175" y="-259950"/>
              <a:ext cx="895200" cy="8952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359" name="Google Shape;359;p8"/>
          <p:cNvGrpSpPr/>
          <p:nvPr/>
        </p:nvGrpSpPr>
        <p:grpSpPr>
          <a:xfrm>
            <a:off x="7364112" y="2376868"/>
            <a:ext cx="2478266" cy="2808006"/>
            <a:chOff x="6032340" y="2652313"/>
            <a:chExt cx="805076" cy="912223"/>
          </a:xfrm>
        </p:grpSpPr>
        <p:sp>
          <p:nvSpPr>
            <p:cNvPr id="360" name="Google Shape;360;p8"/>
            <p:cNvSpPr/>
            <p:nvPr/>
          </p:nvSpPr>
          <p:spPr>
            <a:xfrm>
              <a:off x="6382029" y="2655190"/>
              <a:ext cx="279173" cy="906513"/>
            </a:xfrm>
            <a:custGeom>
              <a:avLst/>
              <a:gdLst/>
              <a:ahLst/>
              <a:cxnLst/>
              <a:rect l="l" t="t" r="r" b="b"/>
              <a:pathLst>
                <a:path w="507587" h="1648206" extrusionOk="0">
                  <a:moveTo>
                    <a:pt x="507587" y="0"/>
                  </a:moveTo>
                  <a:lnTo>
                    <a:pt x="0" y="9430"/>
                  </a:lnTo>
                  <a:lnTo>
                    <a:pt x="0" y="1648206"/>
                  </a:lnTo>
                  <a:lnTo>
                    <a:pt x="507587" y="1648206"/>
                  </a:lnTo>
                  <a:lnTo>
                    <a:pt x="5075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379205" y="2652313"/>
              <a:ext cx="284883" cy="912223"/>
            </a:xfrm>
            <a:custGeom>
              <a:avLst/>
              <a:gdLst/>
              <a:ahLst/>
              <a:cxnLst/>
              <a:rect l="l" t="t" r="r" b="b"/>
              <a:pathLst>
                <a:path w="517969" h="1658588" extrusionOk="0">
                  <a:moveTo>
                    <a:pt x="517970" y="1658588"/>
                  </a:moveTo>
                  <a:lnTo>
                    <a:pt x="0" y="1658588"/>
                  </a:lnTo>
                  <a:lnTo>
                    <a:pt x="0" y="9620"/>
                  </a:lnTo>
                  <a:lnTo>
                    <a:pt x="517970" y="0"/>
                  </a:lnTo>
                  <a:lnTo>
                    <a:pt x="517970" y="1658588"/>
                  </a:lnTo>
                  <a:close/>
                  <a:moveTo>
                    <a:pt x="10287" y="1648301"/>
                  </a:moveTo>
                  <a:lnTo>
                    <a:pt x="507588" y="1648301"/>
                  </a:lnTo>
                  <a:lnTo>
                    <a:pt x="507588" y="10573"/>
                  </a:lnTo>
                  <a:lnTo>
                    <a:pt x="10287" y="19812"/>
                  </a:lnTo>
                  <a:lnTo>
                    <a:pt x="10287" y="16483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423400" y="2717900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6420576" y="2715075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8"/>
                  </a:moveTo>
                  <a:lnTo>
                    <a:pt x="0" y="48578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8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6423400" y="2780975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0"/>
                  </a:lnTo>
                  <a:lnTo>
                    <a:pt x="0" y="38290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6420576" y="2778151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8"/>
                  </a:moveTo>
                  <a:lnTo>
                    <a:pt x="0" y="48578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8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6423400" y="2844052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0"/>
                  </a:lnTo>
                  <a:lnTo>
                    <a:pt x="0" y="38290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420576" y="2841227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8"/>
                  </a:moveTo>
                  <a:lnTo>
                    <a:pt x="0" y="48578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8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6423400" y="2907127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6420576" y="2904303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6423400" y="2970204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6420576" y="2967379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423400" y="3033279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6420576" y="3030455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423400" y="3096355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6420576" y="3093531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6423400" y="3159431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6420576" y="3156607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6423400" y="3222507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6420576" y="3219683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6423400" y="3285583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6420576" y="3282759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6423400" y="3348659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6420576" y="3345835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6423400" y="3411735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6420576" y="3408911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6423400" y="3474811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6420576" y="3471986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6423400" y="3537887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6420576" y="3535063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6609850" y="2658750"/>
              <a:ext cx="48656" cy="902340"/>
            </a:xfrm>
            <a:custGeom>
              <a:avLst/>
              <a:gdLst/>
              <a:ahLst/>
              <a:cxnLst/>
              <a:rect l="l" t="t" r="r" b="b"/>
              <a:pathLst>
                <a:path w="92678" h="1648110" extrusionOk="0">
                  <a:moveTo>
                    <a:pt x="0" y="0"/>
                  </a:moveTo>
                  <a:lnTo>
                    <a:pt x="92678" y="0"/>
                  </a:lnTo>
                  <a:lnTo>
                    <a:pt x="92678" y="1648111"/>
                  </a:lnTo>
                  <a:lnTo>
                    <a:pt x="0" y="16481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6555357" y="2849543"/>
              <a:ext cx="279225" cy="711841"/>
            </a:xfrm>
            <a:custGeom>
              <a:avLst/>
              <a:gdLst/>
              <a:ahLst/>
              <a:cxnLst/>
              <a:rect l="l" t="t" r="r" b="b"/>
              <a:pathLst>
                <a:path w="507682" h="1294257" extrusionOk="0">
                  <a:moveTo>
                    <a:pt x="507682" y="74581"/>
                  </a:moveTo>
                  <a:lnTo>
                    <a:pt x="507682" y="1294257"/>
                  </a:lnTo>
                  <a:lnTo>
                    <a:pt x="0" y="1294257"/>
                  </a:lnTo>
                  <a:lnTo>
                    <a:pt x="0" y="7811"/>
                  </a:lnTo>
                  <a:lnTo>
                    <a:pt x="415004" y="0"/>
                  </a:lnTo>
                  <a:lnTo>
                    <a:pt x="417004" y="0"/>
                  </a:lnTo>
                  <a:lnTo>
                    <a:pt x="507682" y="74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6552481" y="2846666"/>
              <a:ext cx="284935" cy="717551"/>
            </a:xfrm>
            <a:custGeom>
              <a:avLst/>
              <a:gdLst/>
              <a:ahLst/>
              <a:cxnLst/>
              <a:rect l="l" t="t" r="r" b="b"/>
              <a:pathLst>
                <a:path w="518064" h="1304638" extrusionOk="0">
                  <a:moveTo>
                    <a:pt x="518065" y="1304639"/>
                  </a:moveTo>
                  <a:lnTo>
                    <a:pt x="0" y="1304639"/>
                  </a:lnTo>
                  <a:lnTo>
                    <a:pt x="0" y="8001"/>
                  </a:lnTo>
                  <a:lnTo>
                    <a:pt x="423958" y="0"/>
                  </a:lnTo>
                  <a:lnTo>
                    <a:pt x="517970" y="77343"/>
                  </a:lnTo>
                  <a:lnTo>
                    <a:pt x="517970" y="1304639"/>
                  </a:lnTo>
                  <a:close/>
                  <a:moveTo>
                    <a:pt x="10383" y="1294352"/>
                  </a:moveTo>
                  <a:lnTo>
                    <a:pt x="507778" y="1294352"/>
                  </a:lnTo>
                  <a:lnTo>
                    <a:pt x="507778" y="82296"/>
                  </a:lnTo>
                  <a:lnTo>
                    <a:pt x="420338" y="10478"/>
                  </a:lnTo>
                  <a:lnTo>
                    <a:pt x="10383" y="18097"/>
                  </a:lnTo>
                  <a:lnTo>
                    <a:pt x="10383" y="12943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6612785" y="2935109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6609961" y="2932337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6674501" y="2935109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6671676" y="2932337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6612785" y="3037254"/>
              <a:ext cx="38662" cy="70199"/>
            </a:xfrm>
            <a:custGeom>
              <a:avLst/>
              <a:gdLst/>
              <a:ahLst/>
              <a:cxnLst/>
              <a:rect l="l" t="t" r="r" b="b"/>
              <a:pathLst>
                <a:path w="70294" h="127634" extrusionOk="0">
                  <a:moveTo>
                    <a:pt x="70199" y="127635"/>
                  </a:moveTo>
                  <a:lnTo>
                    <a:pt x="0" y="127635"/>
                  </a:lnTo>
                  <a:lnTo>
                    <a:pt x="0" y="35052"/>
                  </a:lnTo>
                  <a:cubicBezTo>
                    <a:pt x="0" y="15621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052"/>
                  </a:cubicBezTo>
                  <a:lnTo>
                    <a:pt x="70295" y="127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6609961" y="3034430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2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3"/>
                    <a:pt x="40291" y="10383"/>
                  </a:cubicBezTo>
                  <a:cubicBezTo>
                    <a:pt x="23813" y="10383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6674501" y="3037254"/>
              <a:ext cx="38662" cy="70199"/>
            </a:xfrm>
            <a:custGeom>
              <a:avLst/>
              <a:gdLst/>
              <a:ahLst/>
              <a:cxnLst/>
              <a:rect l="l" t="t" r="r" b="b"/>
              <a:pathLst>
                <a:path w="70294" h="127634" extrusionOk="0">
                  <a:moveTo>
                    <a:pt x="70199" y="127635"/>
                  </a:moveTo>
                  <a:lnTo>
                    <a:pt x="0" y="127635"/>
                  </a:lnTo>
                  <a:lnTo>
                    <a:pt x="0" y="35052"/>
                  </a:lnTo>
                  <a:cubicBezTo>
                    <a:pt x="0" y="15621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052"/>
                  </a:cubicBezTo>
                  <a:lnTo>
                    <a:pt x="70295" y="127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6671676" y="3034430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2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3"/>
                    <a:pt x="40291" y="10383"/>
                  </a:cubicBezTo>
                  <a:cubicBezTo>
                    <a:pt x="23813" y="10383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6612785" y="3139295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609961" y="3136470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674501" y="3139295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671676" y="3136470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612785" y="3241388"/>
              <a:ext cx="38662" cy="70252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609961" y="3238564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8"/>
                    <a:pt x="56769" y="10477"/>
                    <a:pt x="40291" y="10477"/>
                  </a:cubicBezTo>
                  <a:cubicBezTo>
                    <a:pt x="23813" y="10477"/>
                    <a:pt x="10382" y="23908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674501" y="3241388"/>
              <a:ext cx="38662" cy="70252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671676" y="3238564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8"/>
                    <a:pt x="56769" y="10477"/>
                    <a:pt x="40291" y="10477"/>
                  </a:cubicBezTo>
                  <a:cubicBezTo>
                    <a:pt x="23813" y="10477"/>
                    <a:pt x="10382" y="23908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612785" y="3343481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609961" y="3340709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8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8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674501" y="3343481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71676" y="3340709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8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8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64665" y="2891175"/>
              <a:ext cx="101422" cy="670140"/>
            </a:xfrm>
            <a:custGeom>
              <a:avLst/>
              <a:gdLst/>
              <a:ahLst/>
              <a:cxnLst/>
              <a:rect l="l" t="t" r="r" b="b"/>
              <a:pathLst>
                <a:path w="184403" h="1218437" extrusionOk="0">
                  <a:moveTo>
                    <a:pt x="0" y="0"/>
                  </a:moveTo>
                  <a:lnTo>
                    <a:pt x="184404" y="95726"/>
                  </a:lnTo>
                  <a:lnTo>
                    <a:pt x="184404" y="1218438"/>
                  </a:lnTo>
                  <a:lnTo>
                    <a:pt x="0" y="1218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361841" y="2886521"/>
              <a:ext cx="107080" cy="677632"/>
            </a:xfrm>
            <a:custGeom>
              <a:avLst/>
              <a:gdLst/>
              <a:ahLst/>
              <a:cxnLst/>
              <a:rect l="l" t="t" r="r" b="b"/>
              <a:pathLst>
                <a:path w="194691" h="1232058" extrusionOk="0">
                  <a:moveTo>
                    <a:pt x="194691" y="1232059"/>
                  </a:moveTo>
                  <a:lnTo>
                    <a:pt x="0" y="1232059"/>
                  </a:lnTo>
                  <a:lnTo>
                    <a:pt x="0" y="0"/>
                  </a:lnTo>
                  <a:lnTo>
                    <a:pt x="194691" y="101060"/>
                  </a:lnTo>
                  <a:lnTo>
                    <a:pt x="194691" y="1232059"/>
                  </a:lnTo>
                  <a:close/>
                  <a:moveTo>
                    <a:pt x="10287" y="1221772"/>
                  </a:moveTo>
                  <a:lnTo>
                    <a:pt x="184404" y="1221772"/>
                  </a:lnTo>
                  <a:lnTo>
                    <a:pt x="184404" y="107347"/>
                  </a:lnTo>
                  <a:lnTo>
                    <a:pt x="10287" y="16954"/>
                  </a:lnTo>
                  <a:lnTo>
                    <a:pt x="10287" y="12217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035164" y="2891175"/>
              <a:ext cx="330041" cy="670140"/>
            </a:xfrm>
            <a:custGeom>
              <a:avLst/>
              <a:gdLst/>
              <a:ahLst/>
              <a:cxnLst/>
              <a:rect l="l" t="t" r="r" b="b"/>
              <a:pathLst>
                <a:path w="600075" h="1218437" extrusionOk="0">
                  <a:moveTo>
                    <a:pt x="0" y="0"/>
                  </a:moveTo>
                  <a:lnTo>
                    <a:pt x="600075" y="0"/>
                  </a:lnTo>
                  <a:lnTo>
                    <a:pt x="600075" y="1218438"/>
                  </a:lnTo>
                  <a:lnTo>
                    <a:pt x="0" y="12184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032340" y="2888351"/>
              <a:ext cx="335699" cy="675798"/>
            </a:xfrm>
            <a:custGeom>
              <a:avLst/>
              <a:gdLst/>
              <a:ahLst/>
              <a:cxnLst/>
              <a:rect l="l" t="t" r="r" b="b"/>
              <a:pathLst>
                <a:path w="610361" h="1228724" extrusionOk="0">
                  <a:moveTo>
                    <a:pt x="610362" y="1228725"/>
                  </a:moveTo>
                  <a:lnTo>
                    <a:pt x="0" y="1228725"/>
                  </a:lnTo>
                  <a:lnTo>
                    <a:pt x="0" y="0"/>
                  </a:lnTo>
                  <a:lnTo>
                    <a:pt x="610362" y="0"/>
                  </a:lnTo>
                  <a:lnTo>
                    <a:pt x="610362" y="1228725"/>
                  </a:lnTo>
                  <a:close/>
                  <a:moveTo>
                    <a:pt x="10287" y="1218438"/>
                  </a:moveTo>
                  <a:lnTo>
                    <a:pt x="600075" y="1218438"/>
                  </a:lnTo>
                  <a:lnTo>
                    <a:pt x="600075" y="10287"/>
                  </a:lnTo>
                  <a:lnTo>
                    <a:pt x="10287" y="10287"/>
                  </a:lnTo>
                  <a:lnTo>
                    <a:pt x="10287" y="12184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165448" y="296476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162623" y="2961940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227111" y="296476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224287" y="2961940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288827" y="296476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286003" y="2961940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165448" y="3083018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162623" y="3080194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227111" y="3083018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6224287" y="3080194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288827" y="3083018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286003" y="3080194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6165448" y="3201273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6162623" y="3198448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6227111" y="3201273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6224287" y="3198448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6288827" y="3201273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6286003" y="3198448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6165448" y="3319579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6162623" y="3316755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6227111" y="3319579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6224287" y="3316755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6288827" y="3319579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6286003" y="3316755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6165448" y="343783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6162623" y="3435009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6227111" y="343783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6224287" y="3435009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6288827" y="343783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6286003" y="3435009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6434802" y="3416808"/>
              <a:ext cx="5658" cy="143646"/>
            </a:xfrm>
            <a:custGeom>
              <a:avLst/>
              <a:gdLst/>
              <a:ahLst/>
              <a:cxnLst/>
              <a:rect l="l" t="t" r="r" b="b"/>
              <a:pathLst>
                <a:path w="10287" h="261175" extrusionOk="0">
                  <a:moveTo>
                    <a:pt x="0" y="0"/>
                  </a:moveTo>
                  <a:lnTo>
                    <a:pt x="10287" y="0"/>
                  </a:lnTo>
                  <a:lnTo>
                    <a:pt x="10287" y="261176"/>
                  </a:lnTo>
                  <a:lnTo>
                    <a:pt x="0" y="2611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6380343" y="3244212"/>
              <a:ext cx="114794" cy="284478"/>
            </a:xfrm>
            <a:custGeom>
              <a:avLst/>
              <a:gdLst/>
              <a:ahLst/>
              <a:cxnLst/>
              <a:rect l="l" t="t" r="r" b="b"/>
              <a:pathLst>
                <a:path w="208716" h="517232" extrusionOk="0">
                  <a:moveTo>
                    <a:pt x="110609" y="3049"/>
                  </a:moveTo>
                  <a:cubicBezTo>
                    <a:pt x="119086" y="13717"/>
                    <a:pt x="125944" y="24385"/>
                    <a:pt x="132422" y="35053"/>
                  </a:cubicBezTo>
                  <a:cubicBezTo>
                    <a:pt x="138899" y="45721"/>
                    <a:pt x="144613" y="56389"/>
                    <a:pt x="149852" y="67057"/>
                  </a:cubicBezTo>
                  <a:cubicBezTo>
                    <a:pt x="155091" y="77725"/>
                    <a:pt x="159853" y="88393"/>
                    <a:pt x="164330" y="99061"/>
                  </a:cubicBezTo>
                  <a:cubicBezTo>
                    <a:pt x="168617" y="109729"/>
                    <a:pt x="172712" y="120397"/>
                    <a:pt x="176332" y="131065"/>
                  </a:cubicBezTo>
                  <a:cubicBezTo>
                    <a:pt x="196810" y="191168"/>
                    <a:pt x="208716" y="257557"/>
                    <a:pt x="208716" y="321184"/>
                  </a:cubicBezTo>
                  <a:cubicBezTo>
                    <a:pt x="208716" y="367190"/>
                    <a:pt x="198620" y="412624"/>
                    <a:pt x="172903" y="451296"/>
                  </a:cubicBezTo>
                  <a:cubicBezTo>
                    <a:pt x="165759" y="461964"/>
                    <a:pt x="157472" y="472631"/>
                    <a:pt x="147471" y="483299"/>
                  </a:cubicBezTo>
                  <a:cubicBezTo>
                    <a:pt x="142423" y="488633"/>
                    <a:pt x="136993" y="493967"/>
                    <a:pt x="130993" y="499301"/>
                  </a:cubicBezTo>
                  <a:lnTo>
                    <a:pt x="126421" y="503302"/>
                  </a:lnTo>
                  <a:lnTo>
                    <a:pt x="121468" y="507303"/>
                  </a:lnTo>
                  <a:cubicBezTo>
                    <a:pt x="118229" y="509969"/>
                    <a:pt x="114515" y="512637"/>
                    <a:pt x="110609" y="515303"/>
                  </a:cubicBezTo>
                  <a:cubicBezTo>
                    <a:pt x="106704" y="517971"/>
                    <a:pt x="101751" y="517780"/>
                    <a:pt x="98036" y="515303"/>
                  </a:cubicBezTo>
                  <a:cubicBezTo>
                    <a:pt x="94131" y="512637"/>
                    <a:pt x="90511" y="509969"/>
                    <a:pt x="87178" y="507303"/>
                  </a:cubicBezTo>
                  <a:lnTo>
                    <a:pt x="82225" y="503302"/>
                  </a:lnTo>
                  <a:lnTo>
                    <a:pt x="77653" y="499301"/>
                  </a:lnTo>
                  <a:cubicBezTo>
                    <a:pt x="71652" y="493967"/>
                    <a:pt x="66223" y="488633"/>
                    <a:pt x="61174" y="483299"/>
                  </a:cubicBezTo>
                  <a:cubicBezTo>
                    <a:pt x="51173" y="472631"/>
                    <a:pt x="42886" y="461964"/>
                    <a:pt x="35743" y="451296"/>
                  </a:cubicBezTo>
                  <a:cubicBezTo>
                    <a:pt x="9073" y="411100"/>
                    <a:pt x="-548" y="362808"/>
                    <a:pt x="24" y="315088"/>
                  </a:cubicBezTo>
                  <a:cubicBezTo>
                    <a:pt x="786" y="253461"/>
                    <a:pt x="12882" y="189453"/>
                    <a:pt x="32314" y="131065"/>
                  </a:cubicBezTo>
                  <a:cubicBezTo>
                    <a:pt x="35838" y="120397"/>
                    <a:pt x="40029" y="109729"/>
                    <a:pt x="44315" y="99061"/>
                  </a:cubicBezTo>
                  <a:cubicBezTo>
                    <a:pt x="48792" y="88393"/>
                    <a:pt x="53554" y="77725"/>
                    <a:pt x="58793" y="67057"/>
                  </a:cubicBezTo>
                  <a:cubicBezTo>
                    <a:pt x="64032" y="56389"/>
                    <a:pt x="69747" y="45721"/>
                    <a:pt x="76224" y="35053"/>
                  </a:cubicBezTo>
                  <a:cubicBezTo>
                    <a:pt x="82701" y="24385"/>
                    <a:pt x="89559" y="13717"/>
                    <a:pt x="98036" y="3049"/>
                  </a:cubicBezTo>
                  <a:cubicBezTo>
                    <a:pt x="100799" y="-380"/>
                    <a:pt x="105846" y="-1047"/>
                    <a:pt x="109275" y="1715"/>
                  </a:cubicBezTo>
                  <a:cubicBezTo>
                    <a:pt x="109752" y="2096"/>
                    <a:pt x="110228" y="2572"/>
                    <a:pt x="110609" y="30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6537470" y="3534592"/>
              <a:ext cx="51340" cy="25670"/>
            </a:xfrm>
            <a:custGeom>
              <a:avLst/>
              <a:gdLst/>
              <a:ahLst/>
              <a:cxnLst/>
              <a:rect l="l" t="t" r="r" b="b"/>
              <a:pathLst>
                <a:path w="93345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0955"/>
                    <a:pt x="20955" y="0"/>
                    <a:pt x="46673" y="0"/>
                  </a:cubicBezTo>
                  <a:cubicBezTo>
                    <a:pt x="52197" y="0"/>
                    <a:pt x="57531" y="953"/>
                    <a:pt x="62389" y="2763"/>
                  </a:cubicBezTo>
                  <a:cubicBezTo>
                    <a:pt x="80391" y="9240"/>
                    <a:pt x="93345" y="26480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6770318" y="3534592"/>
              <a:ext cx="51339" cy="25670"/>
            </a:xfrm>
            <a:custGeom>
              <a:avLst/>
              <a:gdLst/>
              <a:ahLst/>
              <a:cxnLst/>
              <a:rect l="l" t="t" r="r" b="b"/>
              <a:pathLst>
                <a:path w="93344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4861"/>
                    <a:pt x="15050" y="6478"/>
                    <a:pt x="35338" y="1429"/>
                  </a:cubicBezTo>
                  <a:cubicBezTo>
                    <a:pt x="38958" y="477"/>
                    <a:pt x="42767" y="0"/>
                    <a:pt x="46673" y="0"/>
                  </a:cubicBezTo>
                  <a:cubicBezTo>
                    <a:pt x="72485" y="0"/>
                    <a:pt x="93345" y="20955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6563151" y="35089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89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3" y="93345"/>
                  </a:cubicBezTo>
                  <a:lnTo>
                    <a:pt x="2477" y="93345"/>
                  </a:lnTo>
                  <a:cubicBezTo>
                    <a:pt x="857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7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6617649" y="3474549"/>
              <a:ext cx="136888" cy="85758"/>
            </a:xfrm>
            <a:custGeom>
              <a:avLst/>
              <a:gdLst/>
              <a:ahLst/>
              <a:cxnLst/>
              <a:rect l="l" t="t" r="r" b="b"/>
              <a:pathLst>
                <a:path w="248888" h="155924" extrusionOk="0">
                  <a:moveTo>
                    <a:pt x="248888" y="124396"/>
                  </a:moveTo>
                  <a:cubicBezTo>
                    <a:pt x="248888" y="135350"/>
                    <a:pt x="247459" y="145828"/>
                    <a:pt x="244793" y="155924"/>
                  </a:cubicBezTo>
                  <a:lnTo>
                    <a:pt x="4096" y="155924"/>
                  </a:lnTo>
                  <a:cubicBezTo>
                    <a:pt x="1429" y="145828"/>
                    <a:pt x="0" y="135255"/>
                    <a:pt x="0" y="124396"/>
                  </a:cubicBezTo>
                  <a:cubicBezTo>
                    <a:pt x="0" y="120205"/>
                    <a:pt x="191" y="116110"/>
                    <a:pt x="571" y="112014"/>
                  </a:cubicBezTo>
                  <a:cubicBezTo>
                    <a:pt x="6858" y="49149"/>
                    <a:pt x="59817" y="0"/>
                    <a:pt x="124396" y="0"/>
                  </a:cubicBezTo>
                  <a:cubicBezTo>
                    <a:pt x="174879" y="0"/>
                    <a:pt x="218408" y="30194"/>
                    <a:pt x="237840" y="73438"/>
                  </a:cubicBezTo>
                  <a:cubicBezTo>
                    <a:pt x="244888" y="88964"/>
                    <a:pt x="248793" y="106299"/>
                    <a:pt x="248793" y="1243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6708497" y="3492332"/>
              <a:ext cx="98331" cy="67999"/>
            </a:xfrm>
            <a:custGeom>
              <a:avLst/>
              <a:gdLst/>
              <a:ahLst/>
              <a:cxnLst/>
              <a:rect l="l" t="t" r="r" b="b"/>
              <a:pathLst>
                <a:path w="178784" h="123634" extrusionOk="0">
                  <a:moveTo>
                    <a:pt x="178784" y="89345"/>
                  </a:moveTo>
                  <a:cubicBezTo>
                    <a:pt x="178784" y="101536"/>
                    <a:pt x="176308" y="113062"/>
                    <a:pt x="171926" y="123634"/>
                  </a:cubicBezTo>
                  <a:lnTo>
                    <a:pt x="6858" y="123634"/>
                  </a:lnTo>
                  <a:cubicBezTo>
                    <a:pt x="2477" y="113062"/>
                    <a:pt x="0" y="101536"/>
                    <a:pt x="0" y="89345"/>
                  </a:cubicBezTo>
                  <a:cubicBezTo>
                    <a:pt x="0" y="40005"/>
                    <a:pt x="40005" y="0"/>
                    <a:pt x="89345" y="0"/>
                  </a:cubicBezTo>
                  <a:cubicBezTo>
                    <a:pt x="138684" y="0"/>
                    <a:pt x="178689" y="40005"/>
                    <a:pt x="178689" y="893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6783225" y="2850700"/>
              <a:ext cx="48888" cy="706304"/>
            </a:xfrm>
            <a:custGeom>
              <a:avLst/>
              <a:gdLst/>
              <a:ahLst/>
              <a:cxnLst/>
              <a:rect l="l" t="t" r="r" b="b"/>
              <a:pathLst>
                <a:path w="92678" h="1295971" extrusionOk="0">
                  <a:moveTo>
                    <a:pt x="92679" y="76295"/>
                  </a:moveTo>
                  <a:lnTo>
                    <a:pt x="92679" y="1295972"/>
                  </a:lnTo>
                  <a:lnTo>
                    <a:pt x="0" y="1295972"/>
                  </a:lnTo>
                  <a:lnTo>
                    <a:pt x="0" y="0"/>
                  </a:lnTo>
                  <a:lnTo>
                    <a:pt x="2000" y="1714"/>
                  </a:lnTo>
                  <a:lnTo>
                    <a:pt x="92679" y="762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" name="Google Shape;455;p8"/>
          <p:cNvGrpSpPr/>
          <p:nvPr/>
        </p:nvGrpSpPr>
        <p:grpSpPr>
          <a:xfrm flipH="1">
            <a:off x="12" y="2287025"/>
            <a:ext cx="1932173" cy="2871005"/>
            <a:chOff x="-2292229" y="-473861"/>
            <a:chExt cx="795035" cy="1181338"/>
          </a:xfrm>
        </p:grpSpPr>
        <p:sp>
          <p:nvSpPr>
            <p:cNvPr id="456" name="Google Shape;456;p8"/>
            <p:cNvSpPr/>
            <p:nvPr/>
          </p:nvSpPr>
          <p:spPr>
            <a:xfrm>
              <a:off x="-1971515" y="-469206"/>
              <a:ext cx="471488" cy="1173794"/>
            </a:xfrm>
            <a:custGeom>
              <a:avLst/>
              <a:gdLst/>
              <a:ahLst/>
              <a:cxnLst/>
              <a:rect l="l" t="t" r="r" b="b"/>
              <a:pathLst>
                <a:path w="857250" h="2134171" extrusionOk="0">
                  <a:moveTo>
                    <a:pt x="0" y="0"/>
                  </a:moveTo>
                  <a:lnTo>
                    <a:pt x="857250" y="0"/>
                  </a:lnTo>
                  <a:lnTo>
                    <a:pt x="857250" y="2134172"/>
                  </a:lnTo>
                  <a:lnTo>
                    <a:pt x="0" y="21341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-1974339" y="-472030"/>
              <a:ext cx="477145" cy="1179504"/>
            </a:xfrm>
            <a:custGeom>
              <a:avLst/>
              <a:gdLst/>
              <a:ahLst/>
              <a:cxnLst/>
              <a:rect l="l" t="t" r="r" b="b"/>
              <a:pathLst>
                <a:path w="867536" h="2144553" extrusionOk="0">
                  <a:moveTo>
                    <a:pt x="867537" y="2144554"/>
                  </a:moveTo>
                  <a:lnTo>
                    <a:pt x="0" y="2144554"/>
                  </a:lnTo>
                  <a:lnTo>
                    <a:pt x="0" y="0"/>
                  </a:lnTo>
                  <a:lnTo>
                    <a:pt x="867537" y="0"/>
                  </a:lnTo>
                  <a:lnTo>
                    <a:pt x="867537" y="2144554"/>
                  </a:lnTo>
                  <a:close/>
                  <a:moveTo>
                    <a:pt x="10287" y="2134267"/>
                  </a:moveTo>
                  <a:lnTo>
                    <a:pt x="857154" y="2134267"/>
                  </a:lnTo>
                  <a:lnTo>
                    <a:pt x="857154" y="10382"/>
                  </a:lnTo>
                  <a:lnTo>
                    <a:pt x="10287" y="10382"/>
                  </a:lnTo>
                  <a:lnTo>
                    <a:pt x="10287" y="21342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-2080878" y="-469206"/>
              <a:ext cx="109542" cy="1173846"/>
            </a:xfrm>
            <a:custGeom>
              <a:avLst/>
              <a:gdLst/>
              <a:ahLst/>
              <a:cxnLst/>
              <a:rect l="l" t="t" r="r" b="b"/>
              <a:pathLst>
                <a:path w="199167" h="2134266" extrusionOk="0">
                  <a:moveTo>
                    <a:pt x="199168" y="0"/>
                  </a:moveTo>
                  <a:lnTo>
                    <a:pt x="0" y="103442"/>
                  </a:lnTo>
                  <a:lnTo>
                    <a:pt x="0" y="2134267"/>
                  </a:lnTo>
                  <a:lnTo>
                    <a:pt x="199168" y="2134267"/>
                  </a:lnTo>
                  <a:lnTo>
                    <a:pt x="199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-2083702" y="-473861"/>
              <a:ext cx="115200" cy="1181338"/>
            </a:xfrm>
            <a:custGeom>
              <a:avLst/>
              <a:gdLst/>
              <a:ahLst/>
              <a:cxnLst/>
              <a:rect l="l" t="t" r="r" b="b"/>
              <a:pathLst>
                <a:path w="209454" h="2147887" extrusionOk="0">
                  <a:moveTo>
                    <a:pt x="209455" y="2147887"/>
                  </a:moveTo>
                  <a:lnTo>
                    <a:pt x="0" y="2147887"/>
                  </a:lnTo>
                  <a:lnTo>
                    <a:pt x="0" y="108775"/>
                  </a:lnTo>
                  <a:lnTo>
                    <a:pt x="209455" y="0"/>
                  </a:lnTo>
                  <a:lnTo>
                    <a:pt x="209455" y="2147887"/>
                  </a:lnTo>
                  <a:close/>
                  <a:moveTo>
                    <a:pt x="10382" y="2137601"/>
                  </a:moveTo>
                  <a:lnTo>
                    <a:pt x="199168" y="2137601"/>
                  </a:lnTo>
                  <a:lnTo>
                    <a:pt x="199168" y="17050"/>
                  </a:lnTo>
                  <a:lnTo>
                    <a:pt x="10382" y="115062"/>
                  </a:lnTo>
                  <a:lnTo>
                    <a:pt x="10382" y="21376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-1873292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-1876064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-1793637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-1796409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-1873292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-1876064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-1793637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-1796409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-1873292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-1876064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4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2" y="164783"/>
                  </a:lnTo>
                  <a:lnTo>
                    <a:pt x="90582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-1793637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-1796409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4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3" y="164783"/>
                  </a:lnTo>
                  <a:lnTo>
                    <a:pt x="90583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-1873292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-1876064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-1793637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-1796409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-1873292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-1876064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-1793637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-1796409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-1714766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-1717590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-1714766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-1717590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-1714766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-1717590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4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3" y="164783"/>
                  </a:lnTo>
                  <a:lnTo>
                    <a:pt x="90583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-1714766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-1717590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-1714766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-1717590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-1835739" y="475416"/>
              <a:ext cx="146056" cy="227676"/>
            </a:xfrm>
            <a:custGeom>
              <a:avLst/>
              <a:gdLst/>
              <a:ahLst/>
              <a:cxnLst/>
              <a:rect l="l" t="t" r="r" b="b"/>
              <a:pathLst>
                <a:path w="265557" h="413956" extrusionOk="0">
                  <a:moveTo>
                    <a:pt x="132779" y="0"/>
                  </a:moveTo>
                  <a:cubicBezTo>
                    <a:pt x="59436" y="0"/>
                    <a:pt x="0" y="59436"/>
                    <a:pt x="0" y="132779"/>
                  </a:cubicBezTo>
                  <a:lnTo>
                    <a:pt x="0" y="413957"/>
                  </a:lnTo>
                  <a:lnTo>
                    <a:pt x="265557" y="413957"/>
                  </a:lnTo>
                  <a:lnTo>
                    <a:pt x="265557" y="132779"/>
                  </a:lnTo>
                  <a:cubicBezTo>
                    <a:pt x="265557" y="59436"/>
                    <a:pt x="206121" y="0"/>
                    <a:pt x="132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-1838564" y="472592"/>
              <a:ext cx="151714" cy="233334"/>
            </a:xfrm>
            <a:custGeom>
              <a:avLst/>
              <a:gdLst/>
              <a:ahLst/>
              <a:cxnLst/>
              <a:rect l="l" t="t" r="r" b="b"/>
              <a:pathLst>
                <a:path w="275844" h="424243" extrusionOk="0">
                  <a:moveTo>
                    <a:pt x="270700" y="424243"/>
                  </a:moveTo>
                  <a:lnTo>
                    <a:pt x="5143" y="424243"/>
                  </a:lnTo>
                  <a:lnTo>
                    <a:pt x="0" y="419100"/>
                  </a:lnTo>
                  <a:lnTo>
                    <a:pt x="0" y="137922"/>
                  </a:lnTo>
                  <a:cubicBezTo>
                    <a:pt x="0" y="61913"/>
                    <a:pt x="61913" y="0"/>
                    <a:pt x="137922" y="0"/>
                  </a:cubicBezTo>
                  <a:cubicBezTo>
                    <a:pt x="213932" y="0"/>
                    <a:pt x="275844" y="61913"/>
                    <a:pt x="275844" y="137922"/>
                  </a:cubicBezTo>
                  <a:lnTo>
                    <a:pt x="275844" y="419100"/>
                  </a:lnTo>
                  <a:lnTo>
                    <a:pt x="270700" y="424243"/>
                  </a:lnTo>
                  <a:close/>
                  <a:moveTo>
                    <a:pt x="10287" y="413957"/>
                  </a:moveTo>
                  <a:lnTo>
                    <a:pt x="265462" y="413957"/>
                  </a:lnTo>
                  <a:lnTo>
                    <a:pt x="265462" y="137922"/>
                  </a:lnTo>
                  <a:cubicBezTo>
                    <a:pt x="265462" y="67533"/>
                    <a:pt x="208216" y="10287"/>
                    <a:pt x="137826" y="10287"/>
                  </a:cubicBezTo>
                  <a:cubicBezTo>
                    <a:pt x="67437" y="10287"/>
                    <a:pt x="10192" y="67533"/>
                    <a:pt x="10192" y="137922"/>
                  </a:cubicBezTo>
                  <a:lnTo>
                    <a:pt x="10192" y="413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-1786837" y="475416"/>
              <a:ext cx="97073" cy="227676"/>
            </a:xfrm>
            <a:custGeom>
              <a:avLst/>
              <a:gdLst/>
              <a:ahLst/>
              <a:cxnLst/>
              <a:rect l="l" t="t" r="r" b="b"/>
              <a:pathLst>
                <a:path w="176497" h="413956" extrusionOk="0">
                  <a:moveTo>
                    <a:pt x="0" y="7430"/>
                  </a:moveTo>
                  <a:cubicBezTo>
                    <a:pt x="51911" y="25432"/>
                    <a:pt x="89059" y="74772"/>
                    <a:pt x="89059" y="132779"/>
                  </a:cubicBezTo>
                  <a:lnTo>
                    <a:pt x="89059" y="413957"/>
                  </a:lnTo>
                  <a:lnTo>
                    <a:pt x="176498" y="413957"/>
                  </a:lnTo>
                  <a:lnTo>
                    <a:pt x="176498" y="132779"/>
                  </a:lnTo>
                  <a:cubicBezTo>
                    <a:pt x="176498" y="59436"/>
                    <a:pt x="117062" y="0"/>
                    <a:pt x="43719" y="0"/>
                  </a:cubicBezTo>
                  <a:cubicBezTo>
                    <a:pt x="28384" y="0"/>
                    <a:pt x="13621" y="2572"/>
                    <a:pt x="0" y="74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-1795415" y="472539"/>
              <a:ext cx="108546" cy="233386"/>
            </a:xfrm>
            <a:custGeom>
              <a:avLst/>
              <a:gdLst/>
              <a:ahLst/>
              <a:cxnLst/>
              <a:rect l="l" t="t" r="r" b="b"/>
              <a:pathLst>
                <a:path w="197357" h="424338" extrusionOk="0">
                  <a:moveTo>
                    <a:pt x="197358" y="424339"/>
                  </a:moveTo>
                  <a:lnTo>
                    <a:pt x="99536" y="424339"/>
                  </a:lnTo>
                  <a:lnTo>
                    <a:pt x="99536" y="138017"/>
                  </a:lnTo>
                  <a:cubicBezTo>
                    <a:pt x="99536" y="83725"/>
                    <a:pt x="65151" y="35338"/>
                    <a:pt x="13907" y="17526"/>
                  </a:cubicBezTo>
                  <a:lnTo>
                    <a:pt x="0" y="12668"/>
                  </a:lnTo>
                  <a:lnTo>
                    <a:pt x="13907" y="7715"/>
                  </a:lnTo>
                  <a:cubicBezTo>
                    <a:pt x="28384" y="2572"/>
                    <a:pt x="43719" y="0"/>
                    <a:pt x="59341" y="0"/>
                  </a:cubicBezTo>
                  <a:cubicBezTo>
                    <a:pt x="135445" y="0"/>
                    <a:pt x="197263" y="61913"/>
                    <a:pt x="197263" y="137922"/>
                  </a:cubicBezTo>
                  <a:lnTo>
                    <a:pt x="197263" y="424244"/>
                  </a:lnTo>
                  <a:close/>
                  <a:moveTo>
                    <a:pt x="109918" y="414052"/>
                  </a:moveTo>
                  <a:lnTo>
                    <a:pt x="187071" y="414052"/>
                  </a:lnTo>
                  <a:lnTo>
                    <a:pt x="187071" y="138017"/>
                  </a:lnTo>
                  <a:cubicBezTo>
                    <a:pt x="187071" y="67628"/>
                    <a:pt x="129826" y="10383"/>
                    <a:pt x="59436" y="10383"/>
                  </a:cubicBezTo>
                  <a:cubicBezTo>
                    <a:pt x="49911" y="10383"/>
                    <a:pt x="40481" y="11430"/>
                    <a:pt x="31337" y="13525"/>
                  </a:cubicBezTo>
                  <a:cubicBezTo>
                    <a:pt x="78867" y="36100"/>
                    <a:pt x="109918" y="84391"/>
                    <a:pt x="109918" y="138017"/>
                  </a:cubicBezTo>
                  <a:lnTo>
                    <a:pt x="109918" y="4140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-2181402" y="281586"/>
              <a:ext cx="316525" cy="421824"/>
            </a:xfrm>
            <a:custGeom>
              <a:avLst/>
              <a:gdLst/>
              <a:ahLst/>
              <a:cxnLst/>
              <a:rect l="l" t="t" r="r" b="b"/>
              <a:pathLst>
                <a:path w="575500" h="766953" extrusionOk="0">
                  <a:moveTo>
                    <a:pt x="292132" y="0"/>
                  </a:moveTo>
                  <a:lnTo>
                    <a:pt x="0" y="193263"/>
                  </a:lnTo>
                  <a:lnTo>
                    <a:pt x="0" y="766953"/>
                  </a:lnTo>
                  <a:lnTo>
                    <a:pt x="575501" y="766953"/>
                  </a:lnTo>
                  <a:lnTo>
                    <a:pt x="575501" y="193263"/>
                  </a:lnTo>
                  <a:lnTo>
                    <a:pt x="2921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-2184278" y="278186"/>
              <a:ext cx="322235" cy="428058"/>
            </a:xfrm>
            <a:custGeom>
              <a:avLst/>
              <a:gdLst/>
              <a:ahLst/>
              <a:cxnLst/>
              <a:rect l="l" t="t" r="r" b="b"/>
              <a:pathLst>
                <a:path w="585882" h="778287" extrusionOk="0">
                  <a:moveTo>
                    <a:pt x="585883" y="778287"/>
                  </a:moveTo>
                  <a:lnTo>
                    <a:pt x="0" y="778287"/>
                  </a:lnTo>
                  <a:lnTo>
                    <a:pt x="0" y="196786"/>
                  </a:lnTo>
                  <a:lnTo>
                    <a:pt x="297371" y="0"/>
                  </a:lnTo>
                  <a:lnTo>
                    <a:pt x="585883" y="196786"/>
                  </a:lnTo>
                  <a:lnTo>
                    <a:pt x="585883" y="778287"/>
                  </a:lnTo>
                  <a:close/>
                  <a:moveTo>
                    <a:pt x="10382" y="768001"/>
                  </a:moveTo>
                  <a:lnTo>
                    <a:pt x="575596" y="768001"/>
                  </a:lnTo>
                  <a:lnTo>
                    <a:pt x="575596" y="202311"/>
                  </a:lnTo>
                  <a:lnTo>
                    <a:pt x="297371" y="12478"/>
                  </a:lnTo>
                  <a:lnTo>
                    <a:pt x="10382" y="202311"/>
                  </a:lnTo>
                  <a:lnTo>
                    <a:pt x="10382" y="7680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-2289405" y="281586"/>
              <a:ext cx="268853" cy="106294"/>
            </a:xfrm>
            <a:custGeom>
              <a:avLst/>
              <a:gdLst/>
              <a:ahLst/>
              <a:cxnLst/>
              <a:rect l="l" t="t" r="r" b="b"/>
              <a:pathLst>
                <a:path w="488823" h="193262" extrusionOk="0">
                  <a:moveTo>
                    <a:pt x="0" y="193263"/>
                  </a:moveTo>
                  <a:lnTo>
                    <a:pt x="288798" y="0"/>
                  </a:lnTo>
                  <a:lnTo>
                    <a:pt x="488823" y="0"/>
                  </a:lnTo>
                  <a:lnTo>
                    <a:pt x="196691" y="193263"/>
                  </a:lnTo>
                  <a:lnTo>
                    <a:pt x="0" y="1932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-2290974" y="278761"/>
              <a:ext cx="271995" cy="112004"/>
            </a:xfrm>
            <a:custGeom>
              <a:avLst/>
              <a:gdLst/>
              <a:ahLst/>
              <a:cxnLst/>
              <a:rect l="l" t="t" r="r" b="b"/>
              <a:pathLst>
                <a:path w="494537" h="203644" extrusionOk="0">
                  <a:moveTo>
                    <a:pt x="199549" y="203645"/>
                  </a:moveTo>
                  <a:lnTo>
                    <a:pt x="2857" y="203645"/>
                  </a:lnTo>
                  <a:lnTo>
                    <a:pt x="0" y="194215"/>
                  </a:lnTo>
                  <a:lnTo>
                    <a:pt x="288798" y="858"/>
                  </a:lnTo>
                  <a:lnTo>
                    <a:pt x="291655" y="0"/>
                  </a:lnTo>
                  <a:lnTo>
                    <a:pt x="491680" y="0"/>
                  </a:lnTo>
                  <a:lnTo>
                    <a:pt x="494538" y="9430"/>
                  </a:lnTo>
                  <a:lnTo>
                    <a:pt x="202406" y="202692"/>
                  </a:lnTo>
                  <a:lnTo>
                    <a:pt x="199549" y="203549"/>
                  </a:lnTo>
                  <a:close/>
                  <a:moveTo>
                    <a:pt x="19907" y="193357"/>
                  </a:moveTo>
                  <a:lnTo>
                    <a:pt x="198025" y="193357"/>
                  </a:lnTo>
                  <a:lnTo>
                    <a:pt x="474536" y="10383"/>
                  </a:lnTo>
                  <a:lnTo>
                    <a:pt x="293180" y="10383"/>
                  </a:lnTo>
                  <a:lnTo>
                    <a:pt x="19812" y="1933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-2289405" y="387706"/>
              <a:ext cx="108180" cy="315477"/>
            </a:xfrm>
            <a:custGeom>
              <a:avLst/>
              <a:gdLst/>
              <a:ahLst/>
              <a:cxnLst/>
              <a:rect l="l" t="t" r="r" b="b"/>
              <a:pathLst>
                <a:path w="196691" h="573595" extrusionOk="0">
                  <a:moveTo>
                    <a:pt x="0" y="0"/>
                  </a:moveTo>
                  <a:lnTo>
                    <a:pt x="196691" y="0"/>
                  </a:lnTo>
                  <a:lnTo>
                    <a:pt x="196691" y="573595"/>
                  </a:lnTo>
                  <a:lnTo>
                    <a:pt x="0" y="5735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-2292229" y="384881"/>
              <a:ext cx="113838" cy="321135"/>
            </a:xfrm>
            <a:custGeom>
              <a:avLst/>
              <a:gdLst/>
              <a:ahLst/>
              <a:cxnLst/>
              <a:rect l="l" t="t" r="r" b="b"/>
              <a:pathLst>
                <a:path w="206978" h="583882" extrusionOk="0">
                  <a:moveTo>
                    <a:pt x="206978" y="583883"/>
                  </a:moveTo>
                  <a:lnTo>
                    <a:pt x="0" y="583883"/>
                  </a:lnTo>
                  <a:lnTo>
                    <a:pt x="0" y="0"/>
                  </a:lnTo>
                  <a:lnTo>
                    <a:pt x="206978" y="0"/>
                  </a:lnTo>
                  <a:lnTo>
                    <a:pt x="206978" y="583883"/>
                  </a:lnTo>
                  <a:close/>
                  <a:moveTo>
                    <a:pt x="10287" y="573596"/>
                  </a:moveTo>
                  <a:lnTo>
                    <a:pt x="196691" y="573596"/>
                  </a:lnTo>
                  <a:lnTo>
                    <a:pt x="196691" y="10287"/>
                  </a:lnTo>
                  <a:lnTo>
                    <a:pt x="10287" y="10287"/>
                  </a:lnTo>
                  <a:lnTo>
                    <a:pt x="10287" y="5735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-2099288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-2102113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4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8" y="0"/>
                    <a:pt x="40291" y="0"/>
                  </a:cubicBezTo>
                  <a:cubicBezTo>
                    <a:pt x="62484" y="0"/>
                    <a:pt x="80582" y="18098"/>
                    <a:pt x="80582" y="40291"/>
                  </a:cubicBezTo>
                  <a:lnTo>
                    <a:pt x="80582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-2037572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-2040396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3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-1975908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-1978733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4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8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3" y="23908"/>
                    <a:pt x="10383" y="40386"/>
                  </a:cubicBezTo>
                  <a:lnTo>
                    <a:pt x="10383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-2099288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-2102113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4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8" y="0"/>
                    <a:pt x="40291" y="0"/>
                  </a:cubicBezTo>
                  <a:cubicBezTo>
                    <a:pt x="62484" y="0"/>
                    <a:pt x="80582" y="18097"/>
                    <a:pt x="80582" y="40291"/>
                  </a:cubicBezTo>
                  <a:lnTo>
                    <a:pt x="80582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-2254677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-2257501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80486" y="138018"/>
                  </a:moveTo>
                  <a:lnTo>
                    <a:pt x="0" y="138018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-2254677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-2257501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80486" y="138017"/>
                  </a:moveTo>
                  <a:lnTo>
                    <a:pt x="0" y="138017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-2037572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-2040396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3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-1975908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-1978733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4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8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3" y="23907"/>
                    <a:pt x="10383" y="40386"/>
                  </a:cubicBezTo>
                  <a:lnTo>
                    <a:pt x="10383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-2005459" y="677092"/>
              <a:ext cx="51340" cy="25670"/>
            </a:xfrm>
            <a:custGeom>
              <a:avLst/>
              <a:gdLst/>
              <a:ahLst/>
              <a:cxnLst/>
              <a:rect l="l" t="t" r="r" b="b"/>
              <a:pathLst>
                <a:path w="93345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0955"/>
                    <a:pt x="20955" y="0"/>
                    <a:pt x="46672" y="0"/>
                  </a:cubicBezTo>
                  <a:cubicBezTo>
                    <a:pt x="52197" y="0"/>
                    <a:pt x="57531" y="953"/>
                    <a:pt x="62389" y="2763"/>
                  </a:cubicBezTo>
                  <a:cubicBezTo>
                    <a:pt x="80391" y="9240"/>
                    <a:pt x="93345" y="26480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-1800959" y="677092"/>
              <a:ext cx="51339" cy="25670"/>
            </a:xfrm>
            <a:custGeom>
              <a:avLst/>
              <a:gdLst/>
              <a:ahLst/>
              <a:cxnLst/>
              <a:rect l="l" t="t" r="r" b="b"/>
              <a:pathLst>
                <a:path w="93344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4861"/>
                    <a:pt x="15050" y="6478"/>
                    <a:pt x="35338" y="1429"/>
                  </a:cubicBezTo>
                  <a:cubicBezTo>
                    <a:pt x="38957" y="477"/>
                    <a:pt x="42767" y="0"/>
                    <a:pt x="46672" y="0"/>
                  </a:cubicBezTo>
                  <a:cubicBezTo>
                    <a:pt x="72485" y="0"/>
                    <a:pt x="93345" y="20955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-1860531" y="6514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90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4" y="93345"/>
                  </a:cubicBezTo>
                  <a:lnTo>
                    <a:pt x="2477" y="93345"/>
                  </a:lnTo>
                  <a:cubicBezTo>
                    <a:pt x="858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8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-2039821" y="6514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90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3" y="93345"/>
                  </a:cubicBezTo>
                  <a:lnTo>
                    <a:pt x="2477" y="93345"/>
                  </a:lnTo>
                  <a:cubicBezTo>
                    <a:pt x="857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8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-2006767" y="594978"/>
              <a:ext cx="172145" cy="107918"/>
            </a:xfrm>
            <a:custGeom>
              <a:avLst/>
              <a:gdLst/>
              <a:ahLst/>
              <a:cxnLst/>
              <a:rect l="l" t="t" r="r" b="b"/>
              <a:pathLst>
                <a:path w="312991" h="196214" extrusionOk="0">
                  <a:moveTo>
                    <a:pt x="312992" y="156496"/>
                  </a:moveTo>
                  <a:cubicBezTo>
                    <a:pt x="312992" y="170212"/>
                    <a:pt x="311277" y="183451"/>
                    <a:pt x="307848" y="196215"/>
                  </a:cubicBezTo>
                  <a:lnTo>
                    <a:pt x="5144" y="196215"/>
                  </a:lnTo>
                  <a:cubicBezTo>
                    <a:pt x="1810" y="183546"/>
                    <a:pt x="0" y="170307"/>
                    <a:pt x="0" y="156496"/>
                  </a:cubicBezTo>
                  <a:cubicBezTo>
                    <a:pt x="0" y="151257"/>
                    <a:pt x="286" y="146018"/>
                    <a:pt x="762" y="140875"/>
                  </a:cubicBezTo>
                  <a:cubicBezTo>
                    <a:pt x="8668" y="61817"/>
                    <a:pt x="75247" y="0"/>
                    <a:pt x="156496" y="0"/>
                  </a:cubicBezTo>
                  <a:cubicBezTo>
                    <a:pt x="220028" y="0"/>
                    <a:pt x="274701" y="37909"/>
                    <a:pt x="299276" y="92392"/>
                  </a:cubicBezTo>
                  <a:cubicBezTo>
                    <a:pt x="308134" y="111919"/>
                    <a:pt x="312992" y="133731"/>
                    <a:pt x="312992" y="156496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1" name="Google Shape;52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"/>
          <p:cNvSpPr/>
          <p:nvPr/>
        </p:nvSpPr>
        <p:spPr>
          <a:xfrm>
            <a:off x="-9270346" y="-2077"/>
            <a:ext cx="25248384" cy="5144945"/>
          </a:xfrm>
          <a:custGeom>
            <a:avLst/>
            <a:gdLst/>
            <a:ahLst/>
            <a:cxnLst/>
            <a:rect l="l" t="t" r="r" b="b"/>
            <a:pathLst>
              <a:path w="7042785" h="1435131" extrusionOk="0">
                <a:moveTo>
                  <a:pt x="0" y="1435132"/>
                </a:moveTo>
                <a:lnTo>
                  <a:pt x="0" y="517493"/>
                </a:lnTo>
                <a:lnTo>
                  <a:pt x="73057" y="517493"/>
                </a:lnTo>
                <a:lnTo>
                  <a:pt x="73057" y="406337"/>
                </a:lnTo>
                <a:lnTo>
                  <a:pt x="190500" y="406337"/>
                </a:lnTo>
                <a:lnTo>
                  <a:pt x="190500" y="514255"/>
                </a:lnTo>
                <a:lnTo>
                  <a:pt x="311182" y="514255"/>
                </a:lnTo>
                <a:lnTo>
                  <a:pt x="311182" y="1365123"/>
                </a:lnTo>
                <a:lnTo>
                  <a:pt x="409575" y="1365123"/>
                </a:lnTo>
                <a:lnTo>
                  <a:pt x="409575" y="1136523"/>
                </a:lnTo>
                <a:lnTo>
                  <a:pt x="533400" y="1136523"/>
                </a:lnTo>
                <a:lnTo>
                  <a:pt x="533400" y="1066705"/>
                </a:lnTo>
                <a:lnTo>
                  <a:pt x="660368" y="1066705"/>
                </a:lnTo>
                <a:lnTo>
                  <a:pt x="660368" y="1126998"/>
                </a:lnTo>
                <a:lnTo>
                  <a:pt x="711137" y="1126998"/>
                </a:lnTo>
                <a:lnTo>
                  <a:pt x="711137" y="1009555"/>
                </a:lnTo>
                <a:lnTo>
                  <a:pt x="914305" y="1009555"/>
                </a:lnTo>
                <a:lnTo>
                  <a:pt x="914305" y="939737"/>
                </a:lnTo>
                <a:lnTo>
                  <a:pt x="996887" y="939737"/>
                </a:lnTo>
                <a:lnTo>
                  <a:pt x="996887" y="1000030"/>
                </a:lnTo>
                <a:lnTo>
                  <a:pt x="1047655" y="1000030"/>
                </a:lnTo>
                <a:lnTo>
                  <a:pt x="1047655" y="622173"/>
                </a:lnTo>
                <a:lnTo>
                  <a:pt x="1101662" y="622173"/>
                </a:lnTo>
                <a:lnTo>
                  <a:pt x="1101662" y="466630"/>
                </a:lnTo>
                <a:lnTo>
                  <a:pt x="1133380" y="441198"/>
                </a:lnTo>
                <a:lnTo>
                  <a:pt x="1168337" y="466630"/>
                </a:lnTo>
                <a:lnTo>
                  <a:pt x="1168337" y="603123"/>
                </a:lnTo>
                <a:lnTo>
                  <a:pt x="1203293" y="603123"/>
                </a:lnTo>
                <a:lnTo>
                  <a:pt x="1203293" y="530066"/>
                </a:lnTo>
                <a:lnTo>
                  <a:pt x="1356455" y="530066"/>
                </a:lnTo>
                <a:lnTo>
                  <a:pt x="1356455" y="604647"/>
                </a:lnTo>
                <a:lnTo>
                  <a:pt x="1399318" y="604647"/>
                </a:lnTo>
                <a:lnTo>
                  <a:pt x="1399318" y="1247585"/>
                </a:lnTo>
                <a:lnTo>
                  <a:pt x="1420749" y="1247585"/>
                </a:lnTo>
                <a:lnTo>
                  <a:pt x="1420749" y="730853"/>
                </a:lnTo>
                <a:lnTo>
                  <a:pt x="1518380" y="730853"/>
                </a:lnTo>
                <a:lnTo>
                  <a:pt x="1518380" y="633222"/>
                </a:lnTo>
                <a:lnTo>
                  <a:pt x="1666018" y="633222"/>
                </a:lnTo>
                <a:lnTo>
                  <a:pt x="1666018" y="711803"/>
                </a:lnTo>
                <a:lnTo>
                  <a:pt x="1689830" y="711803"/>
                </a:lnTo>
                <a:lnTo>
                  <a:pt x="1689830" y="1385697"/>
                </a:lnTo>
                <a:lnTo>
                  <a:pt x="2058924" y="1385697"/>
                </a:lnTo>
                <a:lnTo>
                  <a:pt x="2058924" y="1266635"/>
                </a:lnTo>
                <a:lnTo>
                  <a:pt x="2087499" y="1266635"/>
                </a:lnTo>
                <a:lnTo>
                  <a:pt x="2087499" y="178594"/>
                </a:lnTo>
                <a:lnTo>
                  <a:pt x="2125599" y="178594"/>
                </a:lnTo>
                <a:lnTo>
                  <a:pt x="2125599" y="138113"/>
                </a:lnTo>
                <a:lnTo>
                  <a:pt x="2197037" y="138113"/>
                </a:lnTo>
                <a:lnTo>
                  <a:pt x="2197037" y="0"/>
                </a:lnTo>
                <a:lnTo>
                  <a:pt x="2280380" y="0"/>
                </a:lnTo>
                <a:lnTo>
                  <a:pt x="2280380" y="19050"/>
                </a:lnTo>
                <a:lnTo>
                  <a:pt x="2335149" y="19050"/>
                </a:lnTo>
                <a:lnTo>
                  <a:pt x="2335149" y="130969"/>
                </a:lnTo>
                <a:lnTo>
                  <a:pt x="2373249" y="130969"/>
                </a:lnTo>
                <a:lnTo>
                  <a:pt x="2373249" y="997744"/>
                </a:lnTo>
                <a:lnTo>
                  <a:pt x="2451830" y="997744"/>
                </a:lnTo>
                <a:lnTo>
                  <a:pt x="2451830" y="931069"/>
                </a:lnTo>
                <a:lnTo>
                  <a:pt x="2539937" y="931069"/>
                </a:lnTo>
                <a:lnTo>
                  <a:pt x="2539937" y="895350"/>
                </a:lnTo>
                <a:lnTo>
                  <a:pt x="2694718" y="895350"/>
                </a:lnTo>
                <a:lnTo>
                  <a:pt x="2694718" y="1345406"/>
                </a:lnTo>
                <a:lnTo>
                  <a:pt x="2778062" y="1345406"/>
                </a:lnTo>
                <a:lnTo>
                  <a:pt x="2778062" y="845344"/>
                </a:lnTo>
                <a:lnTo>
                  <a:pt x="2878074" y="845344"/>
                </a:lnTo>
                <a:lnTo>
                  <a:pt x="2878074" y="762000"/>
                </a:lnTo>
                <a:lnTo>
                  <a:pt x="3016187" y="762000"/>
                </a:lnTo>
                <a:lnTo>
                  <a:pt x="3016187" y="831056"/>
                </a:lnTo>
                <a:lnTo>
                  <a:pt x="3056668" y="831056"/>
                </a:lnTo>
                <a:lnTo>
                  <a:pt x="3056668" y="1385888"/>
                </a:lnTo>
                <a:lnTo>
                  <a:pt x="3132868" y="1385888"/>
                </a:lnTo>
                <a:lnTo>
                  <a:pt x="3132868" y="602456"/>
                </a:lnTo>
                <a:lnTo>
                  <a:pt x="3218593" y="602456"/>
                </a:lnTo>
                <a:lnTo>
                  <a:pt x="3218593" y="485775"/>
                </a:lnTo>
                <a:lnTo>
                  <a:pt x="3366230" y="485775"/>
                </a:lnTo>
                <a:lnTo>
                  <a:pt x="3366230" y="592931"/>
                </a:lnTo>
                <a:lnTo>
                  <a:pt x="3390043" y="592931"/>
                </a:lnTo>
                <a:lnTo>
                  <a:pt x="3390043" y="1004888"/>
                </a:lnTo>
                <a:lnTo>
                  <a:pt x="3451955" y="1004888"/>
                </a:lnTo>
                <a:lnTo>
                  <a:pt x="3451955" y="835819"/>
                </a:lnTo>
                <a:lnTo>
                  <a:pt x="3516249" y="835819"/>
                </a:lnTo>
                <a:lnTo>
                  <a:pt x="3516249" y="728663"/>
                </a:lnTo>
                <a:lnTo>
                  <a:pt x="3559112" y="702469"/>
                </a:lnTo>
                <a:lnTo>
                  <a:pt x="3594830" y="728663"/>
                </a:lnTo>
                <a:lnTo>
                  <a:pt x="3594830" y="823913"/>
                </a:lnTo>
                <a:lnTo>
                  <a:pt x="3718655" y="823913"/>
                </a:lnTo>
                <a:lnTo>
                  <a:pt x="3718655" y="1064419"/>
                </a:lnTo>
                <a:lnTo>
                  <a:pt x="3747230" y="1064419"/>
                </a:lnTo>
                <a:lnTo>
                  <a:pt x="3747230" y="454819"/>
                </a:lnTo>
                <a:lnTo>
                  <a:pt x="4016312" y="454819"/>
                </a:lnTo>
                <a:lnTo>
                  <a:pt x="4016312" y="1338263"/>
                </a:lnTo>
                <a:lnTo>
                  <a:pt x="4111562" y="1338263"/>
                </a:lnTo>
                <a:lnTo>
                  <a:pt x="4111562" y="1133475"/>
                </a:lnTo>
                <a:lnTo>
                  <a:pt x="4166330" y="1133475"/>
                </a:lnTo>
                <a:lnTo>
                  <a:pt x="4166330" y="997744"/>
                </a:lnTo>
                <a:lnTo>
                  <a:pt x="4216337" y="997744"/>
                </a:lnTo>
                <a:lnTo>
                  <a:pt x="4216337" y="895350"/>
                </a:lnTo>
                <a:lnTo>
                  <a:pt x="4318731" y="895350"/>
                </a:lnTo>
                <a:lnTo>
                  <a:pt x="4318731" y="1004888"/>
                </a:lnTo>
                <a:lnTo>
                  <a:pt x="4430649" y="1004888"/>
                </a:lnTo>
                <a:lnTo>
                  <a:pt x="4430649" y="1373981"/>
                </a:lnTo>
                <a:lnTo>
                  <a:pt x="4485418" y="1373981"/>
                </a:lnTo>
                <a:lnTo>
                  <a:pt x="4485418" y="835819"/>
                </a:lnTo>
                <a:lnTo>
                  <a:pt x="4747356" y="835819"/>
                </a:lnTo>
                <a:lnTo>
                  <a:pt x="4747356" y="1373981"/>
                </a:lnTo>
                <a:lnTo>
                  <a:pt x="4842606" y="1373981"/>
                </a:lnTo>
                <a:lnTo>
                  <a:pt x="4842606" y="192881"/>
                </a:lnTo>
                <a:lnTo>
                  <a:pt x="4959287" y="192881"/>
                </a:lnTo>
                <a:lnTo>
                  <a:pt x="4959287" y="9525"/>
                </a:lnTo>
                <a:lnTo>
                  <a:pt x="5092637" y="9525"/>
                </a:lnTo>
                <a:lnTo>
                  <a:pt x="5092637" y="188119"/>
                </a:lnTo>
                <a:lnTo>
                  <a:pt x="5123593" y="188119"/>
                </a:lnTo>
                <a:lnTo>
                  <a:pt x="5123593" y="1376363"/>
                </a:lnTo>
                <a:lnTo>
                  <a:pt x="5147406" y="1376363"/>
                </a:lnTo>
                <a:lnTo>
                  <a:pt x="5147406" y="838200"/>
                </a:lnTo>
                <a:lnTo>
                  <a:pt x="5437918" y="838200"/>
                </a:lnTo>
                <a:lnTo>
                  <a:pt x="5437918" y="1343025"/>
                </a:lnTo>
                <a:lnTo>
                  <a:pt x="5528406" y="1343025"/>
                </a:lnTo>
                <a:lnTo>
                  <a:pt x="5528406" y="1259681"/>
                </a:lnTo>
                <a:lnTo>
                  <a:pt x="5685568" y="1259681"/>
                </a:lnTo>
                <a:lnTo>
                  <a:pt x="5685568" y="1297781"/>
                </a:lnTo>
                <a:lnTo>
                  <a:pt x="5802249" y="1297781"/>
                </a:lnTo>
                <a:lnTo>
                  <a:pt x="5802249" y="1402556"/>
                </a:lnTo>
                <a:lnTo>
                  <a:pt x="5852256" y="1402556"/>
                </a:lnTo>
                <a:lnTo>
                  <a:pt x="5852256" y="828675"/>
                </a:lnTo>
                <a:lnTo>
                  <a:pt x="5934361" y="746570"/>
                </a:lnTo>
                <a:lnTo>
                  <a:pt x="6083142" y="746570"/>
                </a:lnTo>
                <a:lnTo>
                  <a:pt x="6083142" y="1228725"/>
                </a:lnTo>
                <a:lnTo>
                  <a:pt x="6147435" y="1228725"/>
                </a:lnTo>
                <a:lnTo>
                  <a:pt x="6147435" y="1319213"/>
                </a:lnTo>
                <a:lnTo>
                  <a:pt x="6487954" y="1319213"/>
                </a:lnTo>
                <a:lnTo>
                  <a:pt x="6487954" y="1385888"/>
                </a:lnTo>
                <a:lnTo>
                  <a:pt x="6537960" y="1385888"/>
                </a:lnTo>
                <a:lnTo>
                  <a:pt x="6537960" y="1131094"/>
                </a:lnTo>
                <a:lnTo>
                  <a:pt x="6668929" y="1131094"/>
                </a:lnTo>
                <a:lnTo>
                  <a:pt x="6668929" y="1064419"/>
                </a:lnTo>
                <a:lnTo>
                  <a:pt x="6799898" y="1064419"/>
                </a:lnTo>
                <a:lnTo>
                  <a:pt x="6799898" y="1114425"/>
                </a:lnTo>
                <a:lnTo>
                  <a:pt x="6852285" y="1114425"/>
                </a:lnTo>
                <a:lnTo>
                  <a:pt x="6852285" y="588169"/>
                </a:lnTo>
                <a:lnTo>
                  <a:pt x="6916579" y="588169"/>
                </a:lnTo>
                <a:lnTo>
                  <a:pt x="6916579" y="535781"/>
                </a:lnTo>
                <a:lnTo>
                  <a:pt x="7042785" y="535781"/>
                </a:lnTo>
                <a:lnTo>
                  <a:pt x="7042785" y="1426369"/>
                </a:lnTo>
                <a:cubicBezTo>
                  <a:pt x="7042785" y="1426369"/>
                  <a:pt x="762" y="1434275"/>
                  <a:pt x="0" y="143513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5" name="Google Shape;525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26" name="Google Shape;526;p9"/>
          <p:cNvGrpSpPr/>
          <p:nvPr/>
        </p:nvGrpSpPr>
        <p:grpSpPr>
          <a:xfrm>
            <a:off x="-677425" y="-2209975"/>
            <a:ext cx="11602575" cy="4589525"/>
            <a:chOff x="-677425" y="-2209975"/>
            <a:chExt cx="11602575" cy="4589525"/>
          </a:xfrm>
        </p:grpSpPr>
        <p:sp>
          <p:nvSpPr>
            <p:cNvPr id="527" name="Google Shape;527;p9"/>
            <p:cNvSpPr/>
            <p:nvPr/>
          </p:nvSpPr>
          <p:spPr>
            <a:xfrm>
              <a:off x="7697450" y="-2209975"/>
              <a:ext cx="3227700" cy="32277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-677425" y="1266250"/>
              <a:ext cx="1113300" cy="11133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529" name="Google Shape;529;p9"/>
          <p:cNvGrpSpPr/>
          <p:nvPr/>
        </p:nvGrpSpPr>
        <p:grpSpPr>
          <a:xfrm flipH="1">
            <a:off x="-1084120" y="2295191"/>
            <a:ext cx="1926687" cy="2862854"/>
            <a:chOff x="-2292229" y="-473861"/>
            <a:chExt cx="795035" cy="1181338"/>
          </a:xfrm>
        </p:grpSpPr>
        <p:sp>
          <p:nvSpPr>
            <p:cNvPr id="530" name="Google Shape;530;p9"/>
            <p:cNvSpPr/>
            <p:nvPr/>
          </p:nvSpPr>
          <p:spPr>
            <a:xfrm>
              <a:off x="-1971515" y="-469206"/>
              <a:ext cx="471488" cy="1173794"/>
            </a:xfrm>
            <a:custGeom>
              <a:avLst/>
              <a:gdLst/>
              <a:ahLst/>
              <a:cxnLst/>
              <a:rect l="l" t="t" r="r" b="b"/>
              <a:pathLst>
                <a:path w="857250" h="2134171" extrusionOk="0">
                  <a:moveTo>
                    <a:pt x="0" y="0"/>
                  </a:moveTo>
                  <a:lnTo>
                    <a:pt x="857250" y="0"/>
                  </a:lnTo>
                  <a:lnTo>
                    <a:pt x="857250" y="2134172"/>
                  </a:lnTo>
                  <a:lnTo>
                    <a:pt x="0" y="21341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-1974339" y="-472030"/>
              <a:ext cx="477145" cy="1179504"/>
            </a:xfrm>
            <a:custGeom>
              <a:avLst/>
              <a:gdLst/>
              <a:ahLst/>
              <a:cxnLst/>
              <a:rect l="l" t="t" r="r" b="b"/>
              <a:pathLst>
                <a:path w="867536" h="2144553" extrusionOk="0">
                  <a:moveTo>
                    <a:pt x="867537" y="2144554"/>
                  </a:moveTo>
                  <a:lnTo>
                    <a:pt x="0" y="2144554"/>
                  </a:lnTo>
                  <a:lnTo>
                    <a:pt x="0" y="0"/>
                  </a:lnTo>
                  <a:lnTo>
                    <a:pt x="867537" y="0"/>
                  </a:lnTo>
                  <a:lnTo>
                    <a:pt x="867537" y="2144554"/>
                  </a:lnTo>
                  <a:close/>
                  <a:moveTo>
                    <a:pt x="10287" y="2134267"/>
                  </a:moveTo>
                  <a:lnTo>
                    <a:pt x="857154" y="2134267"/>
                  </a:lnTo>
                  <a:lnTo>
                    <a:pt x="857154" y="10382"/>
                  </a:lnTo>
                  <a:lnTo>
                    <a:pt x="10287" y="10382"/>
                  </a:lnTo>
                  <a:lnTo>
                    <a:pt x="10287" y="21342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-2080878" y="-469206"/>
              <a:ext cx="109542" cy="1173846"/>
            </a:xfrm>
            <a:custGeom>
              <a:avLst/>
              <a:gdLst/>
              <a:ahLst/>
              <a:cxnLst/>
              <a:rect l="l" t="t" r="r" b="b"/>
              <a:pathLst>
                <a:path w="199167" h="2134266" extrusionOk="0">
                  <a:moveTo>
                    <a:pt x="199168" y="0"/>
                  </a:moveTo>
                  <a:lnTo>
                    <a:pt x="0" y="103442"/>
                  </a:lnTo>
                  <a:lnTo>
                    <a:pt x="0" y="2134267"/>
                  </a:lnTo>
                  <a:lnTo>
                    <a:pt x="199168" y="2134267"/>
                  </a:lnTo>
                  <a:lnTo>
                    <a:pt x="199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-2083702" y="-473861"/>
              <a:ext cx="115200" cy="1181338"/>
            </a:xfrm>
            <a:custGeom>
              <a:avLst/>
              <a:gdLst/>
              <a:ahLst/>
              <a:cxnLst/>
              <a:rect l="l" t="t" r="r" b="b"/>
              <a:pathLst>
                <a:path w="209454" h="2147887" extrusionOk="0">
                  <a:moveTo>
                    <a:pt x="209455" y="2147887"/>
                  </a:moveTo>
                  <a:lnTo>
                    <a:pt x="0" y="2147887"/>
                  </a:lnTo>
                  <a:lnTo>
                    <a:pt x="0" y="108775"/>
                  </a:lnTo>
                  <a:lnTo>
                    <a:pt x="209455" y="0"/>
                  </a:lnTo>
                  <a:lnTo>
                    <a:pt x="209455" y="2147887"/>
                  </a:lnTo>
                  <a:close/>
                  <a:moveTo>
                    <a:pt x="10382" y="2137601"/>
                  </a:moveTo>
                  <a:lnTo>
                    <a:pt x="199168" y="2137601"/>
                  </a:lnTo>
                  <a:lnTo>
                    <a:pt x="199168" y="17050"/>
                  </a:lnTo>
                  <a:lnTo>
                    <a:pt x="10382" y="115062"/>
                  </a:lnTo>
                  <a:lnTo>
                    <a:pt x="10382" y="21376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-1873292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-1876064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-1793637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-1796409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-1873292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-1876064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-1793637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-1796409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-1873292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-1876064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4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2" y="164783"/>
                  </a:lnTo>
                  <a:lnTo>
                    <a:pt x="90582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-1793637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-1796409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4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3" y="164783"/>
                  </a:lnTo>
                  <a:lnTo>
                    <a:pt x="90583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-1873292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-1876064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-1793637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-1796409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-1873292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-1876064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-1793637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-1796409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-1714766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-1717590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-1714766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-1717590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-1714766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-1717590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4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3" y="164783"/>
                  </a:lnTo>
                  <a:lnTo>
                    <a:pt x="90583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-1714766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-1717590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-1714766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-1717590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-1835739" y="475416"/>
              <a:ext cx="146056" cy="227676"/>
            </a:xfrm>
            <a:custGeom>
              <a:avLst/>
              <a:gdLst/>
              <a:ahLst/>
              <a:cxnLst/>
              <a:rect l="l" t="t" r="r" b="b"/>
              <a:pathLst>
                <a:path w="265557" h="413956" extrusionOk="0">
                  <a:moveTo>
                    <a:pt x="132779" y="0"/>
                  </a:moveTo>
                  <a:cubicBezTo>
                    <a:pt x="59436" y="0"/>
                    <a:pt x="0" y="59436"/>
                    <a:pt x="0" y="132779"/>
                  </a:cubicBezTo>
                  <a:lnTo>
                    <a:pt x="0" y="413957"/>
                  </a:lnTo>
                  <a:lnTo>
                    <a:pt x="265557" y="413957"/>
                  </a:lnTo>
                  <a:lnTo>
                    <a:pt x="265557" y="132779"/>
                  </a:lnTo>
                  <a:cubicBezTo>
                    <a:pt x="265557" y="59436"/>
                    <a:pt x="206121" y="0"/>
                    <a:pt x="132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-1838564" y="472592"/>
              <a:ext cx="151714" cy="233334"/>
            </a:xfrm>
            <a:custGeom>
              <a:avLst/>
              <a:gdLst/>
              <a:ahLst/>
              <a:cxnLst/>
              <a:rect l="l" t="t" r="r" b="b"/>
              <a:pathLst>
                <a:path w="275844" h="424243" extrusionOk="0">
                  <a:moveTo>
                    <a:pt x="270700" y="424243"/>
                  </a:moveTo>
                  <a:lnTo>
                    <a:pt x="5143" y="424243"/>
                  </a:lnTo>
                  <a:lnTo>
                    <a:pt x="0" y="419100"/>
                  </a:lnTo>
                  <a:lnTo>
                    <a:pt x="0" y="137922"/>
                  </a:lnTo>
                  <a:cubicBezTo>
                    <a:pt x="0" y="61913"/>
                    <a:pt x="61913" y="0"/>
                    <a:pt x="137922" y="0"/>
                  </a:cubicBezTo>
                  <a:cubicBezTo>
                    <a:pt x="213932" y="0"/>
                    <a:pt x="275844" y="61913"/>
                    <a:pt x="275844" y="137922"/>
                  </a:cubicBezTo>
                  <a:lnTo>
                    <a:pt x="275844" y="419100"/>
                  </a:lnTo>
                  <a:lnTo>
                    <a:pt x="270700" y="424243"/>
                  </a:lnTo>
                  <a:close/>
                  <a:moveTo>
                    <a:pt x="10287" y="413957"/>
                  </a:moveTo>
                  <a:lnTo>
                    <a:pt x="265462" y="413957"/>
                  </a:lnTo>
                  <a:lnTo>
                    <a:pt x="265462" y="137922"/>
                  </a:lnTo>
                  <a:cubicBezTo>
                    <a:pt x="265462" y="67533"/>
                    <a:pt x="208216" y="10287"/>
                    <a:pt x="137826" y="10287"/>
                  </a:cubicBezTo>
                  <a:cubicBezTo>
                    <a:pt x="67437" y="10287"/>
                    <a:pt x="10192" y="67533"/>
                    <a:pt x="10192" y="137922"/>
                  </a:cubicBezTo>
                  <a:lnTo>
                    <a:pt x="10192" y="413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-1786837" y="475416"/>
              <a:ext cx="97073" cy="227676"/>
            </a:xfrm>
            <a:custGeom>
              <a:avLst/>
              <a:gdLst/>
              <a:ahLst/>
              <a:cxnLst/>
              <a:rect l="l" t="t" r="r" b="b"/>
              <a:pathLst>
                <a:path w="176497" h="413956" extrusionOk="0">
                  <a:moveTo>
                    <a:pt x="0" y="7430"/>
                  </a:moveTo>
                  <a:cubicBezTo>
                    <a:pt x="51911" y="25432"/>
                    <a:pt x="89059" y="74772"/>
                    <a:pt x="89059" y="132779"/>
                  </a:cubicBezTo>
                  <a:lnTo>
                    <a:pt x="89059" y="413957"/>
                  </a:lnTo>
                  <a:lnTo>
                    <a:pt x="176498" y="413957"/>
                  </a:lnTo>
                  <a:lnTo>
                    <a:pt x="176498" y="132779"/>
                  </a:lnTo>
                  <a:cubicBezTo>
                    <a:pt x="176498" y="59436"/>
                    <a:pt x="117062" y="0"/>
                    <a:pt x="43719" y="0"/>
                  </a:cubicBezTo>
                  <a:cubicBezTo>
                    <a:pt x="28384" y="0"/>
                    <a:pt x="13621" y="2572"/>
                    <a:pt x="0" y="74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-1795415" y="472539"/>
              <a:ext cx="108546" cy="233386"/>
            </a:xfrm>
            <a:custGeom>
              <a:avLst/>
              <a:gdLst/>
              <a:ahLst/>
              <a:cxnLst/>
              <a:rect l="l" t="t" r="r" b="b"/>
              <a:pathLst>
                <a:path w="197357" h="424338" extrusionOk="0">
                  <a:moveTo>
                    <a:pt x="197358" y="424339"/>
                  </a:moveTo>
                  <a:lnTo>
                    <a:pt x="99536" y="424339"/>
                  </a:lnTo>
                  <a:lnTo>
                    <a:pt x="99536" y="138017"/>
                  </a:lnTo>
                  <a:cubicBezTo>
                    <a:pt x="99536" y="83725"/>
                    <a:pt x="65151" y="35338"/>
                    <a:pt x="13907" y="17526"/>
                  </a:cubicBezTo>
                  <a:lnTo>
                    <a:pt x="0" y="12668"/>
                  </a:lnTo>
                  <a:lnTo>
                    <a:pt x="13907" y="7715"/>
                  </a:lnTo>
                  <a:cubicBezTo>
                    <a:pt x="28384" y="2572"/>
                    <a:pt x="43719" y="0"/>
                    <a:pt x="59341" y="0"/>
                  </a:cubicBezTo>
                  <a:cubicBezTo>
                    <a:pt x="135445" y="0"/>
                    <a:pt x="197263" y="61913"/>
                    <a:pt x="197263" y="137922"/>
                  </a:cubicBezTo>
                  <a:lnTo>
                    <a:pt x="197263" y="424244"/>
                  </a:lnTo>
                  <a:close/>
                  <a:moveTo>
                    <a:pt x="109918" y="414052"/>
                  </a:moveTo>
                  <a:lnTo>
                    <a:pt x="187071" y="414052"/>
                  </a:lnTo>
                  <a:lnTo>
                    <a:pt x="187071" y="138017"/>
                  </a:lnTo>
                  <a:cubicBezTo>
                    <a:pt x="187071" y="67628"/>
                    <a:pt x="129826" y="10383"/>
                    <a:pt x="59436" y="10383"/>
                  </a:cubicBezTo>
                  <a:cubicBezTo>
                    <a:pt x="49911" y="10383"/>
                    <a:pt x="40481" y="11430"/>
                    <a:pt x="31337" y="13525"/>
                  </a:cubicBezTo>
                  <a:cubicBezTo>
                    <a:pt x="78867" y="36100"/>
                    <a:pt x="109918" y="84391"/>
                    <a:pt x="109918" y="138017"/>
                  </a:cubicBezTo>
                  <a:lnTo>
                    <a:pt x="109918" y="4140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-2181402" y="281586"/>
              <a:ext cx="316525" cy="421824"/>
            </a:xfrm>
            <a:custGeom>
              <a:avLst/>
              <a:gdLst/>
              <a:ahLst/>
              <a:cxnLst/>
              <a:rect l="l" t="t" r="r" b="b"/>
              <a:pathLst>
                <a:path w="575500" h="766953" extrusionOk="0">
                  <a:moveTo>
                    <a:pt x="292132" y="0"/>
                  </a:moveTo>
                  <a:lnTo>
                    <a:pt x="0" y="193263"/>
                  </a:lnTo>
                  <a:lnTo>
                    <a:pt x="0" y="766953"/>
                  </a:lnTo>
                  <a:lnTo>
                    <a:pt x="575501" y="766953"/>
                  </a:lnTo>
                  <a:lnTo>
                    <a:pt x="575501" y="193263"/>
                  </a:lnTo>
                  <a:lnTo>
                    <a:pt x="2921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-2184278" y="278186"/>
              <a:ext cx="322235" cy="428058"/>
            </a:xfrm>
            <a:custGeom>
              <a:avLst/>
              <a:gdLst/>
              <a:ahLst/>
              <a:cxnLst/>
              <a:rect l="l" t="t" r="r" b="b"/>
              <a:pathLst>
                <a:path w="585882" h="778287" extrusionOk="0">
                  <a:moveTo>
                    <a:pt x="585883" y="778287"/>
                  </a:moveTo>
                  <a:lnTo>
                    <a:pt x="0" y="778287"/>
                  </a:lnTo>
                  <a:lnTo>
                    <a:pt x="0" y="196786"/>
                  </a:lnTo>
                  <a:lnTo>
                    <a:pt x="297371" y="0"/>
                  </a:lnTo>
                  <a:lnTo>
                    <a:pt x="585883" y="196786"/>
                  </a:lnTo>
                  <a:lnTo>
                    <a:pt x="585883" y="778287"/>
                  </a:lnTo>
                  <a:close/>
                  <a:moveTo>
                    <a:pt x="10382" y="768001"/>
                  </a:moveTo>
                  <a:lnTo>
                    <a:pt x="575596" y="768001"/>
                  </a:lnTo>
                  <a:lnTo>
                    <a:pt x="575596" y="202311"/>
                  </a:lnTo>
                  <a:lnTo>
                    <a:pt x="297371" y="12478"/>
                  </a:lnTo>
                  <a:lnTo>
                    <a:pt x="10382" y="202311"/>
                  </a:lnTo>
                  <a:lnTo>
                    <a:pt x="10382" y="7680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-2289405" y="281586"/>
              <a:ext cx="268853" cy="106294"/>
            </a:xfrm>
            <a:custGeom>
              <a:avLst/>
              <a:gdLst/>
              <a:ahLst/>
              <a:cxnLst/>
              <a:rect l="l" t="t" r="r" b="b"/>
              <a:pathLst>
                <a:path w="488823" h="193262" extrusionOk="0">
                  <a:moveTo>
                    <a:pt x="0" y="193263"/>
                  </a:moveTo>
                  <a:lnTo>
                    <a:pt x="288798" y="0"/>
                  </a:lnTo>
                  <a:lnTo>
                    <a:pt x="488823" y="0"/>
                  </a:lnTo>
                  <a:lnTo>
                    <a:pt x="196691" y="193263"/>
                  </a:lnTo>
                  <a:lnTo>
                    <a:pt x="0" y="1932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-2290974" y="278761"/>
              <a:ext cx="271995" cy="112004"/>
            </a:xfrm>
            <a:custGeom>
              <a:avLst/>
              <a:gdLst/>
              <a:ahLst/>
              <a:cxnLst/>
              <a:rect l="l" t="t" r="r" b="b"/>
              <a:pathLst>
                <a:path w="494537" h="203644" extrusionOk="0">
                  <a:moveTo>
                    <a:pt x="199549" y="203645"/>
                  </a:moveTo>
                  <a:lnTo>
                    <a:pt x="2857" y="203645"/>
                  </a:lnTo>
                  <a:lnTo>
                    <a:pt x="0" y="194215"/>
                  </a:lnTo>
                  <a:lnTo>
                    <a:pt x="288798" y="858"/>
                  </a:lnTo>
                  <a:lnTo>
                    <a:pt x="291655" y="0"/>
                  </a:lnTo>
                  <a:lnTo>
                    <a:pt x="491680" y="0"/>
                  </a:lnTo>
                  <a:lnTo>
                    <a:pt x="494538" y="9430"/>
                  </a:lnTo>
                  <a:lnTo>
                    <a:pt x="202406" y="202692"/>
                  </a:lnTo>
                  <a:lnTo>
                    <a:pt x="199549" y="203549"/>
                  </a:lnTo>
                  <a:close/>
                  <a:moveTo>
                    <a:pt x="19907" y="193357"/>
                  </a:moveTo>
                  <a:lnTo>
                    <a:pt x="198025" y="193357"/>
                  </a:lnTo>
                  <a:lnTo>
                    <a:pt x="474536" y="10383"/>
                  </a:lnTo>
                  <a:lnTo>
                    <a:pt x="293180" y="10383"/>
                  </a:lnTo>
                  <a:lnTo>
                    <a:pt x="19812" y="1933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-2289405" y="387706"/>
              <a:ext cx="108180" cy="315477"/>
            </a:xfrm>
            <a:custGeom>
              <a:avLst/>
              <a:gdLst/>
              <a:ahLst/>
              <a:cxnLst/>
              <a:rect l="l" t="t" r="r" b="b"/>
              <a:pathLst>
                <a:path w="196691" h="573595" extrusionOk="0">
                  <a:moveTo>
                    <a:pt x="0" y="0"/>
                  </a:moveTo>
                  <a:lnTo>
                    <a:pt x="196691" y="0"/>
                  </a:lnTo>
                  <a:lnTo>
                    <a:pt x="196691" y="573595"/>
                  </a:lnTo>
                  <a:lnTo>
                    <a:pt x="0" y="5735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-2292229" y="384881"/>
              <a:ext cx="113838" cy="321135"/>
            </a:xfrm>
            <a:custGeom>
              <a:avLst/>
              <a:gdLst/>
              <a:ahLst/>
              <a:cxnLst/>
              <a:rect l="l" t="t" r="r" b="b"/>
              <a:pathLst>
                <a:path w="206978" h="583882" extrusionOk="0">
                  <a:moveTo>
                    <a:pt x="206978" y="583883"/>
                  </a:moveTo>
                  <a:lnTo>
                    <a:pt x="0" y="583883"/>
                  </a:lnTo>
                  <a:lnTo>
                    <a:pt x="0" y="0"/>
                  </a:lnTo>
                  <a:lnTo>
                    <a:pt x="206978" y="0"/>
                  </a:lnTo>
                  <a:lnTo>
                    <a:pt x="206978" y="583883"/>
                  </a:lnTo>
                  <a:close/>
                  <a:moveTo>
                    <a:pt x="10287" y="573596"/>
                  </a:moveTo>
                  <a:lnTo>
                    <a:pt x="196691" y="573596"/>
                  </a:lnTo>
                  <a:lnTo>
                    <a:pt x="196691" y="10287"/>
                  </a:lnTo>
                  <a:lnTo>
                    <a:pt x="10287" y="10287"/>
                  </a:lnTo>
                  <a:lnTo>
                    <a:pt x="10287" y="5735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-2099288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-2102113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4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8" y="0"/>
                    <a:pt x="40291" y="0"/>
                  </a:cubicBezTo>
                  <a:cubicBezTo>
                    <a:pt x="62484" y="0"/>
                    <a:pt x="80582" y="18098"/>
                    <a:pt x="80582" y="40291"/>
                  </a:cubicBezTo>
                  <a:lnTo>
                    <a:pt x="80582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-2037572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-2040396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3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-1975908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-1978733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4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8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3" y="23908"/>
                    <a:pt x="10383" y="40386"/>
                  </a:cubicBezTo>
                  <a:lnTo>
                    <a:pt x="10383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-2099288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-2102113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4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8" y="0"/>
                    <a:pt x="40291" y="0"/>
                  </a:cubicBezTo>
                  <a:cubicBezTo>
                    <a:pt x="62484" y="0"/>
                    <a:pt x="80582" y="18097"/>
                    <a:pt x="80582" y="40291"/>
                  </a:cubicBezTo>
                  <a:lnTo>
                    <a:pt x="80582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-2254677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-2257501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80486" y="138018"/>
                  </a:moveTo>
                  <a:lnTo>
                    <a:pt x="0" y="138018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-2254677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-2257501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80486" y="138017"/>
                  </a:moveTo>
                  <a:lnTo>
                    <a:pt x="0" y="138017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-2037572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-2040396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3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-1975908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-1978733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4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8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3" y="23907"/>
                    <a:pt x="10383" y="40386"/>
                  </a:cubicBezTo>
                  <a:lnTo>
                    <a:pt x="10383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-2005459" y="677092"/>
              <a:ext cx="51340" cy="25670"/>
            </a:xfrm>
            <a:custGeom>
              <a:avLst/>
              <a:gdLst/>
              <a:ahLst/>
              <a:cxnLst/>
              <a:rect l="l" t="t" r="r" b="b"/>
              <a:pathLst>
                <a:path w="93345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0955"/>
                    <a:pt x="20955" y="0"/>
                    <a:pt x="46672" y="0"/>
                  </a:cubicBezTo>
                  <a:cubicBezTo>
                    <a:pt x="52197" y="0"/>
                    <a:pt x="57531" y="953"/>
                    <a:pt x="62389" y="2763"/>
                  </a:cubicBezTo>
                  <a:cubicBezTo>
                    <a:pt x="80391" y="9240"/>
                    <a:pt x="93345" y="26480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-1800959" y="677092"/>
              <a:ext cx="51339" cy="25670"/>
            </a:xfrm>
            <a:custGeom>
              <a:avLst/>
              <a:gdLst/>
              <a:ahLst/>
              <a:cxnLst/>
              <a:rect l="l" t="t" r="r" b="b"/>
              <a:pathLst>
                <a:path w="93344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4861"/>
                    <a:pt x="15050" y="6478"/>
                    <a:pt x="35338" y="1429"/>
                  </a:cubicBezTo>
                  <a:cubicBezTo>
                    <a:pt x="38957" y="477"/>
                    <a:pt x="42767" y="0"/>
                    <a:pt x="46672" y="0"/>
                  </a:cubicBezTo>
                  <a:cubicBezTo>
                    <a:pt x="72485" y="0"/>
                    <a:pt x="93345" y="20955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-1860531" y="6514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90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4" y="93345"/>
                  </a:cubicBezTo>
                  <a:lnTo>
                    <a:pt x="2477" y="93345"/>
                  </a:lnTo>
                  <a:cubicBezTo>
                    <a:pt x="858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8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-2039821" y="6514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90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3" y="93345"/>
                  </a:cubicBezTo>
                  <a:lnTo>
                    <a:pt x="2477" y="93345"/>
                  </a:lnTo>
                  <a:cubicBezTo>
                    <a:pt x="857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8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-2006767" y="594978"/>
              <a:ext cx="172145" cy="107918"/>
            </a:xfrm>
            <a:custGeom>
              <a:avLst/>
              <a:gdLst/>
              <a:ahLst/>
              <a:cxnLst/>
              <a:rect l="l" t="t" r="r" b="b"/>
              <a:pathLst>
                <a:path w="312991" h="196214" extrusionOk="0">
                  <a:moveTo>
                    <a:pt x="312992" y="156496"/>
                  </a:moveTo>
                  <a:cubicBezTo>
                    <a:pt x="312992" y="170212"/>
                    <a:pt x="311277" y="183451"/>
                    <a:pt x="307848" y="196215"/>
                  </a:cubicBezTo>
                  <a:lnTo>
                    <a:pt x="5144" y="196215"/>
                  </a:lnTo>
                  <a:cubicBezTo>
                    <a:pt x="1810" y="183546"/>
                    <a:pt x="0" y="170307"/>
                    <a:pt x="0" y="156496"/>
                  </a:cubicBezTo>
                  <a:cubicBezTo>
                    <a:pt x="0" y="151257"/>
                    <a:pt x="286" y="146018"/>
                    <a:pt x="762" y="140875"/>
                  </a:cubicBezTo>
                  <a:cubicBezTo>
                    <a:pt x="8668" y="61817"/>
                    <a:pt x="75247" y="0"/>
                    <a:pt x="156496" y="0"/>
                  </a:cubicBezTo>
                  <a:cubicBezTo>
                    <a:pt x="220028" y="0"/>
                    <a:pt x="274701" y="37909"/>
                    <a:pt x="299276" y="92392"/>
                  </a:cubicBezTo>
                  <a:cubicBezTo>
                    <a:pt x="308134" y="111919"/>
                    <a:pt x="312992" y="133731"/>
                    <a:pt x="312992" y="156496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1"/>
          <p:cNvSpPr/>
          <p:nvPr/>
        </p:nvSpPr>
        <p:spPr>
          <a:xfrm flipH="1">
            <a:off x="-14165827" y="-633951"/>
            <a:ext cx="24715160" cy="5775842"/>
          </a:xfrm>
          <a:custGeom>
            <a:avLst/>
            <a:gdLst/>
            <a:ahLst/>
            <a:cxnLst/>
            <a:rect l="l" t="t" r="r" b="b"/>
            <a:pathLst>
              <a:path w="7041356" h="1645539" extrusionOk="0">
                <a:moveTo>
                  <a:pt x="0" y="1645348"/>
                </a:moveTo>
                <a:lnTo>
                  <a:pt x="0" y="649986"/>
                </a:lnTo>
                <a:lnTo>
                  <a:pt x="45244" y="649986"/>
                </a:lnTo>
                <a:lnTo>
                  <a:pt x="45244" y="542830"/>
                </a:lnTo>
                <a:lnTo>
                  <a:pt x="192881" y="542830"/>
                </a:lnTo>
                <a:lnTo>
                  <a:pt x="192881" y="649986"/>
                </a:lnTo>
                <a:lnTo>
                  <a:pt x="252412" y="649986"/>
                </a:lnTo>
                <a:lnTo>
                  <a:pt x="252412" y="540448"/>
                </a:lnTo>
                <a:lnTo>
                  <a:pt x="338138" y="540448"/>
                </a:lnTo>
                <a:lnTo>
                  <a:pt x="338138" y="464248"/>
                </a:lnTo>
                <a:lnTo>
                  <a:pt x="483394" y="464248"/>
                </a:lnTo>
                <a:lnTo>
                  <a:pt x="483394" y="540448"/>
                </a:lnTo>
                <a:lnTo>
                  <a:pt x="507206" y="540448"/>
                </a:lnTo>
                <a:lnTo>
                  <a:pt x="507206" y="649986"/>
                </a:lnTo>
                <a:lnTo>
                  <a:pt x="552450" y="649986"/>
                </a:lnTo>
                <a:lnTo>
                  <a:pt x="552450" y="845248"/>
                </a:lnTo>
                <a:lnTo>
                  <a:pt x="611981" y="845248"/>
                </a:lnTo>
                <a:lnTo>
                  <a:pt x="611981" y="921448"/>
                </a:lnTo>
                <a:lnTo>
                  <a:pt x="647700" y="921448"/>
                </a:lnTo>
                <a:lnTo>
                  <a:pt x="647700" y="1350073"/>
                </a:lnTo>
                <a:lnTo>
                  <a:pt x="690563" y="1350073"/>
                </a:lnTo>
                <a:lnTo>
                  <a:pt x="690563" y="1090517"/>
                </a:lnTo>
                <a:lnTo>
                  <a:pt x="711994" y="1090517"/>
                </a:lnTo>
                <a:lnTo>
                  <a:pt x="711994" y="1016698"/>
                </a:lnTo>
                <a:lnTo>
                  <a:pt x="809625" y="1016698"/>
                </a:lnTo>
                <a:lnTo>
                  <a:pt x="809625" y="1078611"/>
                </a:lnTo>
                <a:lnTo>
                  <a:pt x="833438" y="1078611"/>
                </a:lnTo>
                <a:lnTo>
                  <a:pt x="833438" y="1023842"/>
                </a:lnTo>
                <a:lnTo>
                  <a:pt x="873919" y="1023842"/>
                </a:lnTo>
                <a:lnTo>
                  <a:pt x="873919" y="985742"/>
                </a:lnTo>
                <a:lnTo>
                  <a:pt x="964406" y="985742"/>
                </a:lnTo>
                <a:lnTo>
                  <a:pt x="964406" y="1088136"/>
                </a:lnTo>
                <a:lnTo>
                  <a:pt x="1009650" y="1088136"/>
                </a:lnTo>
                <a:lnTo>
                  <a:pt x="1009650" y="864298"/>
                </a:lnTo>
                <a:lnTo>
                  <a:pt x="1169194" y="864298"/>
                </a:lnTo>
                <a:lnTo>
                  <a:pt x="1169194" y="1054798"/>
                </a:lnTo>
                <a:lnTo>
                  <a:pt x="1195388" y="1054798"/>
                </a:lnTo>
                <a:lnTo>
                  <a:pt x="1195388" y="378523"/>
                </a:lnTo>
                <a:lnTo>
                  <a:pt x="1233488" y="378523"/>
                </a:lnTo>
                <a:lnTo>
                  <a:pt x="1233488" y="185642"/>
                </a:lnTo>
                <a:lnTo>
                  <a:pt x="1314450" y="185642"/>
                </a:lnTo>
                <a:lnTo>
                  <a:pt x="1314450" y="378523"/>
                </a:lnTo>
                <a:lnTo>
                  <a:pt x="1345406" y="378523"/>
                </a:lnTo>
                <a:lnTo>
                  <a:pt x="1345406" y="1347692"/>
                </a:lnTo>
                <a:lnTo>
                  <a:pt x="1376363" y="1347692"/>
                </a:lnTo>
                <a:lnTo>
                  <a:pt x="1376363" y="671417"/>
                </a:lnTo>
                <a:lnTo>
                  <a:pt x="1404938" y="671417"/>
                </a:lnTo>
                <a:lnTo>
                  <a:pt x="1404938" y="578548"/>
                </a:lnTo>
                <a:lnTo>
                  <a:pt x="1519238" y="578548"/>
                </a:lnTo>
                <a:lnTo>
                  <a:pt x="1519238" y="669036"/>
                </a:lnTo>
                <a:lnTo>
                  <a:pt x="1562100" y="669036"/>
                </a:lnTo>
                <a:lnTo>
                  <a:pt x="1562100" y="523780"/>
                </a:lnTo>
                <a:lnTo>
                  <a:pt x="1583531" y="502348"/>
                </a:lnTo>
                <a:lnTo>
                  <a:pt x="1610963" y="529780"/>
                </a:lnTo>
                <a:lnTo>
                  <a:pt x="1610963" y="669036"/>
                </a:lnTo>
                <a:lnTo>
                  <a:pt x="1640681" y="669036"/>
                </a:lnTo>
                <a:lnTo>
                  <a:pt x="1640681" y="869061"/>
                </a:lnTo>
                <a:lnTo>
                  <a:pt x="1690688" y="869061"/>
                </a:lnTo>
                <a:lnTo>
                  <a:pt x="1690688" y="952405"/>
                </a:lnTo>
                <a:lnTo>
                  <a:pt x="1728788" y="952405"/>
                </a:lnTo>
                <a:lnTo>
                  <a:pt x="1728788" y="873823"/>
                </a:lnTo>
                <a:lnTo>
                  <a:pt x="1790700" y="873823"/>
                </a:lnTo>
                <a:lnTo>
                  <a:pt x="1790700" y="816673"/>
                </a:lnTo>
                <a:lnTo>
                  <a:pt x="1938338" y="816673"/>
                </a:lnTo>
                <a:lnTo>
                  <a:pt x="1938338" y="1381030"/>
                </a:lnTo>
                <a:lnTo>
                  <a:pt x="2021681" y="1381030"/>
                </a:lnTo>
                <a:lnTo>
                  <a:pt x="2021681" y="1335786"/>
                </a:lnTo>
                <a:lnTo>
                  <a:pt x="2095500" y="1335786"/>
                </a:lnTo>
                <a:lnTo>
                  <a:pt x="2095500" y="1278636"/>
                </a:lnTo>
                <a:lnTo>
                  <a:pt x="2221706" y="1278636"/>
                </a:lnTo>
                <a:lnTo>
                  <a:pt x="2221706" y="1350073"/>
                </a:lnTo>
                <a:lnTo>
                  <a:pt x="2283619" y="1350073"/>
                </a:lnTo>
                <a:lnTo>
                  <a:pt x="2283619" y="1540573"/>
                </a:lnTo>
                <a:lnTo>
                  <a:pt x="2362200" y="1540573"/>
                </a:lnTo>
                <a:lnTo>
                  <a:pt x="2362200" y="1352455"/>
                </a:lnTo>
                <a:lnTo>
                  <a:pt x="2474119" y="1352455"/>
                </a:lnTo>
                <a:lnTo>
                  <a:pt x="2474119" y="1290542"/>
                </a:lnTo>
                <a:lnTo>
                  <a:pt x="2538413" y="1290542"/>
                </a:lnTo>
                <a:lnTo>
                  <a:pt x="2538413" y="1150048"/>
                </a:lnTo>
                <a:lnTo>
                  <a:pt x="2712244" y="1150048"/>
                </a:lnTo>
                <a:lnTo>
                  <a:pt x="2712244" y="797623"/>
                </a:lnTo>
                <a:lnTo>
                  <a:pt x="2752725" y="797623"/>
                </a:lnTo>
                <a:lnTo>
                  <a:pt x="2752725" y="759523"/>
                </a:lnTo>
                <a:lnTo>
                  <a:pt x="2826544" y="759523"/>
                </a:lnTo>
                <a:lnTo>
                  <a:pt x="2826544" y="699992"/>
                </a:lnTo>
                <a:lnTo>
                  <a:pt x="2881313" y="699992"/>
                </a:lnTo>
                <a:lnTo>
                  <a:pt x="2881313" y="654748"/>
                </a:lnTo>
                <a:lnTo>
                  <a:pt x="2921794" y="630936"/>
                </a:lnTo>
                <a:lnTo>
                  <a:pt x="2947988" y="654748"/>
                </a:lnTo>
                <a:lnTo>
                  <a:pt x="2947988" y="604742"/>
                </a:lnTo>
                <a:lnTo>
                  <a:pt x="2976563" y="576167"/>
                </a:lnTo>
                <a:lnTo>
                  <a:pt x="3012281" y="607123"/>
                </a:lnTo>
                <a:lnTo>
                  <a:pt x="3012281" y="1207198"/>
                </a:lnTo>
                <a:lnTo>
                  <a:pt x="3057525" y="1207198"/>
                </a:lnTo>
                <a:lnTo>
                  <a:pt x="3057525" y="1004792"/>
                </a:lnTo>
                <a:lnTo>
                  <a:pt x="3219450" y="1004792"/>
                </a:lnTo>
                <a:lnTo>
                  <a:pt x="3219450" y="1085755"/>
                </a:lnTo>
                <a:lnTo>
                  <a:pt x="3255169" y="1085755"/>
                </a:lnTo>
                <a:lnTo>
                  <a:pt x="3255169" y="1028605"/>
                </a:lnTo>
                <a:lnTo>
                  <a:pt x="3350419" y="1028605"/>
                </a:lnTo>
                <a:lnTo>
                  <a:pt x="3350419" y="914305"/>
                </a:lnTo>
                <a:lnTo>
                  <a:pt x="3552825" y="914305"/>
                </a:lnTo>
                <a:lnTo>
                  <a:pt x="3552825" y="814292"/>
                </a:lnTo>
                <a:lnTo>
                  <a:pt x="3767138" y="814292"/>
                </a:lnTo>
                <a:lnTo>
                  <a:pt x="3767138" y="916686"/>
                </a:lnTo>
                <a:lnTo>
                  <a:pt x="3819525" y="916686"/>
                </a:lnTo>
                <a:lnTo>
                  <a:pt x="3819525" y="811911"/>
                </a:lnTo>
                <a:lnTo>
                  <a:pt x="3855244" y="785717"/>
                </a:lnTo>
                <a:lnTo>
                  <a:pt x="3888581" y="811911"/>
                </a:lnTo>
                <a:lnTo>
                  <a:pt x="3888581" y="852392"/>
                </a:lnTo>
                <a:lnTo>
                  <a:pt x="4005263" y="852392"/>
                </a:lnTo>
                <a:lnTo>
                  <a:pt x="4005263" y="919067"/>
                </a:lnTo>
                <a:lnTo>
                  <a:pt x="4029075" y="919067"/>
                </a:lnTo>
                <a:lnTo>
                  <a:pt x="4029075" y="1345311"/>
                </a:lnTo>
                <a:lnTo>
                  <a:pt x="4079081" y="1345311"/>
                </a:lnTo>
                <a:lnTo>
                  <a:pt x="4079081" y="528542"/>
                </a:lnTo>
                <a:lnTo>
                  <a:pt x="4124325" y="528542"/>
                </a:lnTo>
                <a:lnTo>
                  <a:pt x="4124325" y="469011"/>
                </a:lnTo>
                <a:lnTo>
                  <a:pt x="4105275" y="469011"/>
                </a:lnTo>
                <a:lnTo>
                  <a:pt x="4105275" y="368998"/>
                </a:lnTo>
                <a:lnTo>
                  <a:pt x="4148138" y="340423"/>
                </a:lnTo>
                <a:lnTo>
                  <a:pt x="4188619" y="368998"/>
                </a:lnTo>
                <a:lnTo>
                  <a:pt x="4188619" y="469011"/>
                </a:lnTo>
                <a:lnTo>
                  <a:pt x="4169569" y="469011"/>
                </a:lnTo>
                <a:lnTo>
                  <a:pt x="4169569" y="526161"/>
                </a:lnTo>
                <a:lnTo>
                  <a:pt x="4229100" y="526161"/>
                </a:lnTo>
                <a:lnTo>
                  <a:pt x="4229100" y="426148"/>
                </a:lnTo>
                <a:lnTo>
                  <a:pt x="4362450" y="426148"/>
                </a:lnTo>
                <a:lnTo>
                  <a:pt x="4362450" y="526161"/>
                </a:lnTo>
                <a:lnTo>
                  <a:pt x="4395788" y="526161"/>
                </a:lnTo>
                <a:lnTo>
                  <a:pt x="4395788" y="559498"/>
                </a:lnTo>
                <a:lnTo>
                  <a:pt x="4379119" y="559498"/>
                </a:lnTo>
                <a:lnTo>
                  <a:pt x="4379119" y="1426273"/>
                </a:lnTo>
                <a:lnTo>
                  <a:pt x="4410075" y="1426273"/>
                </a:lnTo>
                <a:lnTo>
                  <a:pt x="4410075" y="1088136"/>
                </a:lnTo>
                <a:lnTo>
                  <a:pt x="4607719" y="1088136"/>
                </a:lnTo>
                <a:lnTo>
                  <a:pt x="4607719" y="1023842"/>
                </a:lnTo>
                <a:lnTo>
                  <a:pt x="4695825" y="1023842"/>
                </a:lnTo>
                <a:lnTo>
                  <a:pt x="4695825" y="1085755"/>
                </a:lnTo>
                <a:lnTo>
                  <a:pt x="4717257" y="1085755"/>
                </a:lnTo>
                <a:lnTo>
                  <a:pt x="4717257" y="1116711"/>
                </a:lnTo>
                <a:lnTo>
                  <a:pt x="4702969" y="1116711"/>
                </a:lnTo>
                <a:lnTo>
                  <a:pt x="4702969" y="1557242"/>
                </a:lnTo>
                <a:lnTo>
                  <a:pt x="4748213" y="1557242"/>
                </a:lnTo>
                <a:lnTo>
                  <a:pt x="4748213" y="1083373"/>
                </a:lnTo>
                <a:lnTo>
                  <a:pt x="4938713" y="1083373"/>
                </a:lnTo>
                <a:lnTo>
                  <a:pt x="4938713" y="1028605"/>
                </a:lnTo>
                <a:lnTo>
                  <a:pt x="5029200" y="1028605"/>
                </a:lnTo>
                <a:lnTo>
                  <a:pt x="5029200" y="1085755"/>
                </a:lnTo>
                <a:lnTo>
                  <a:pt x="5103019" y="1085755"/>
                </a:lnTo>
                <a:lnTo>
                  <a:pt x="5103019" y="599980"/>
                </a:lnTo>
                <a:lnTo>
                  <a:pt x="5131594" y="599980"/>
                </a:lnTo>
                <a:lnTo>
                  <a:pt x="5131594" y="511873"/>
                </a:lnTo>
                <a:lnTo>
                  <a:pt x="5169694" y="511873"/>
                </a:lnTo>
                <a:lnTo>
                  <a:pt x="5169694" y="445198"/>
                </a:lnTo>
                <a:lnTo>
                  <a:pt x="5198269" y="416623"/>
                </a:lnTo>
                <a:lnTo>
                  <a:pt x="5227987" y="446341"/>
                </a:lnTo>
                <a:lnTo>
                  <a:pt x="5227987" y="497586"/>
                </a:lnTo>
                <a:lnTo>
                  <a:pt x="5274469" y="497586"/>
                </a:lnTo>
                <a:lnTo>
                  <a:pt x="5274469" y="599980"/>
                </a:lnTo>
                <a:lnTo>
                  <a:pt x="5379244" y="599980"/>
                </a:lnTo>
                <a:lnTo>
                  <a:pt x="5379244" y="1390555"/>
                </a:lnTo>
                <a:lnTo>
                  <a:pt x="5572125" y="1390555"/>
                </a:lnTo>
                <a:lnTo>
                  <a:pt x="5572125" y="268986"/>
                </a:lnTo>
                <a:lnTo>
                  <a:pt x="5605463" y="268986"/>
                </a:lnTo>
                <a:lnTo>
                  <a:pt x="5605463" y="234505"/>
                </a:lnTo>
                <a:lnTo>
                  <a:pt x="5674519" y="234505"/>
                </a:lnTo>
                <a:lnTo>
                  <a:pt x="5674519" y="104775"/>
                </a:lnTo>
                <a:lnTo>
                  <a:pt x="5712619" y="104775"/>
                </a:lnTo>
                <a:lnTo>
                  <a:pt x="5712619" y="28575"/>
                </a:lnTo>
                <a:lnTo>
                  <a:pt x="5741194" y="0"/>
                </a:lnTo>
                <a:lnTo>
                  <a:pt x="5775675" y="34480"/>
                </a:lnTo>
                <a:lnTo>
                  <a:pt x="5775675" y="104775"/>
                </a:lnTo>
                <a:lnTo>
                  <a:pt x="5810155" y="104775"/>
                </a:lnTo>
                <a:lnTo>
                  <a:pt x="5810155" y="234505"/>
                </a:lnTo>
                <a:lnTo>
                  <a:pt x="5848255" y="234505"/>
                </a:lnTo>
                <a:lnTo>
                  <a:pt x="5848255" y="695325"/>
                </a:lnTo>
                <a:lnTo>
                  <a:pt x="5945886" y="695325"/>
                </a:lnTo>
                <a:lnTo>
                  <a:pt x="5945886" y="526256"/>
                </a:lnTo>
                <a:lnTo>
                  <a:pt x="5972080" y="526256"/>
                </a:lnTo>
                <a:lnTo>
                  <a:pt x="5972080" y="416719"/>
                </a:lnTo>
                <a:lnTo>
                  <a:pt x="6086380" y="416719"/>
                </a:lnTo>
                <a:lnTo>
                  <a:pt x="6086380" y="521494"/>
                </a:lnTo>
                <a:lnTo>
                  <a:pt x="6122099" y="521494"/>
                </a:lnTo>
                <a:lnTo>
                  <a:pt x="6122099" y="352425"/>
                </a:lnTo>
                <a:lnTo>
                  <a:pt x="6148292" y="326231"/>
                </a:lnTo>
                <a:lnTo>
                  <a:pt x="6175725" y="353663"/>
                </a:lnTo>
                <a:lnTo>
                  <a:pt x="6175725" y="514445"/>
                </a:lnTo>
                <a:lnTo>
                  <a:pt x="6212682" y="514445"/>
                </a:lnTo>
                <a:lnTo>
                  <a:pt x="6212682" y="850202"/>
                </a:lnTo>
                <a:lnTo>
                  <a:pt x="6257925" y="850202"/>
                </a:lnTo>
                <a:lnTo>
                  <a:pt x="6257925" y="921639"/>
                </a:lnTo>
                <a:lnTo>
                  <a:pt x="6398419" y="921639"/>
                </a:lnTo>
                <a:lnTo>
                  <a:pt x="6398419" y="678752"/>
                </a:lnTo>
                <a:lnTo>
                  <a:pt x="6548438" y="678752"/>
                </a:lnTo>
                <a:lnTo>
                  <a:pt x="6548438" y="559689"/>
                </a:lnTo>
                <a:lnTo>
                  <a:pt x="6736557" y="559689"/>
                </a:lnTo>
                <a:lnTo>
                  <a:pt x="6736557" y="650177"/>
                </a:lnTo>
                <a:lnTo>
                  <a:pt x="6786563" y="650177"/>
                </a:lnTo>
                <a:lnTo>
                  <a:pt x="6786563" y="1178814"/>
                </a:lnTo>
                <a:lnTo>
                  <a:pt x="6819900" y="1178814"/>
                </a:lnTo>
                <a:lnTo>
                  <a:pt x="6819900" y="507302"/>
                </a:lnTo>
                <a:lnTo>
                  <a:pt x="6927057" y="507302"/>
                </a:lnTo>
                <a:lnTo>
                  <a:pt x="6927057" y="397764"/>
                </a:lnTo>
                <a:lnTo>
                  <a:pt x="7041357" y="397764"/>
                </a:lnTo>
                <a:lnTo>
                  <a:pt x="7041357" y="1645539"/>
                </a:lnTo>
                <a:cubicBezTo>
                  <a:pt x="7041357" y="1645539"/>
                  <a:pt x="0" y="1642967"/>
                  <a:pt x="0" y="164534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11"/>
          <p:cNvSpPr txBox="1">
            <a:spLocks noGrp="1"/>
          </p:cNvSpPr>
          <p:nvPr>
            <p:ph type="title" hasCustomPrompt="1"/>
          </p:nvPr>
        </p:nvSpPr>
        <p:spPr>
          <a:xfrm>
            <a:off x="3895125" y="1366350"/>
            <a:ext cx="45339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01" name="Google Shape;601;p11"/>
          <p:cNvSpPr txBox="1">
            <a:spLocks noGrp="1"/>
          </p:cNvSpPr>
          <p:nvPr>
            <p:ph type="subTitle" idx="1"/>
          </p:nvPr>
        </p:nvSpPr>
        <p:spPr>
          <a:xfrm>
            <a:off x="3895125" y="3063775"/>
            <a:ext cx="4533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602" name="Google Shape;602;p11"/>
          <p:cNvGrpSpPr/>
          <p:nvPr/>
        </p:nvGrpSpPr>
        <p:grpSpPr>
          <a:xfrm>
            <a:off x="-705275" y="280200"/>
            <a:ext cx="10817900" cy="2491800"/>
            <a:chOff x="-705275" y="280200"/>
            <a:chExt cx="10817900" cy="2491800"/>
          </a:xfrm>
        </p:grpSpPr>
        <p:sp>
          <p:nvSpPr>
            <p:cNvPr id="603" name="Google Shape;603;p11"/>
            <p:cNvSpPr/>
            <p:nvPr/>
          </p:nvSpPr>
          <p:spPr>
            <a:xfrm>
              <a:off x="8625225" y="1091525"/>
              <a:ext cx="1487400" cy="14874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8072200" y="280200"/>
              <a:ext cx="713400" cy="7134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-705275" y="1471800"/>
              <a:ext cx="1300200" cy="13002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20"/>
          <p:cNvSpPr/>
          <p:nvPr/>
        </p:nvSpPr>
        <p:spPr>
          <a:xfrm>
            <a:off x="-337471" y="-2077"/>
            <a:ext cx="25248384" cy="5144945"/>
          </a:xfrm>
          <a:custGeom>
            <a:avLst/>
            <a:gdLst/>
            <a:ahLst/>
            <a:cxnLst/>
            <a:rect l="l" t="t" r="r" b="b"/>
            <a:pathLst>
              <a:path w="7042785" h="1435131" extrusionOk="0">
                <a:moveTo>
                  <a:pt x="0" y="1435132"/>
                </a:moveTo>
                <a:lnTo>
                  <a:pt x="0" y="517493"/>
                </a:lnTo>
                <a:lnTo>
                  <a:pt x="73057" y="517493"/>
                </a:lnTo>
                <a:lnTo>
                  <a:pt x="73057" y="406337"/>
                </a:lnTo>
                <a:lnTo>
                  <a:pt x="190500" y="406337"/>
                </a:lnTo>
                <a:lnTo>
                  <a:pt x="190500" y="514255"/>
                </a:lnTo>
                <a:lnTo>
                  <a:pt x="311182" y="514255"/>
                </a:lnTo>
                <a:lnTo>
                  <a:pt x="311182" y="1365123"/>
                </a:lnTo>
                <a:lnTo>
                  <a:pt x="409575" y="1365123"/>
                </a:lnTo>
                <a:lnTo>
                  <a:pt x="409575" y="1136523"/>
                </a:lnTo>
                <a:lnTo>
                  <a:pt x="533400" y="1136523"/>
                </a:lnTo>
                <a:lnTo>
                  <a:pt x="533400" y="1066705"/>
                </a:lnTo>
                <a:lnTo>
                  <a:pt x="660368" y="1066705"/>
                </a:lnTo>
                <a:lnTo>
                  <a:pt x="660368" y="1126998"/>
                </a:lnTo>
                <a:lnTo>
                  <a:pt x="711137" y="1126998"/>
                </a:lnTo>
                <a:lnTo>
                  <a:pt x="711137" y="1009555"/>
                </a:lnTo>
                <a:lnTo>
                  <a:pt x="914305" y="1009555"/>
                </a:lnTo>
                <a:lnTo>
                  <a:pt x="914305" y="939737"/>
                </a:lnTo>
                <a:lnTo>
                  <a:pt x="996887" y="939737"/>
                </a:lnTo>
                <a:lnTo>
                  <a:pt x="996887" y="1000030"/>
                </a:lnTo>
                <a:lnTo>
                  <a:pt x="1047655" y="1000030"/>
                </a:lnTo>
                <a:lnTo>
                  <a:pt x="1047655" y="622173"/>
                </a:lnTo>
                <a:lnTo>
                  <a:pt x="1101662" y="622173"/>
                </a:lnTo>
                <a:lnTo>
                  <a:pt x="1101662" y="466630"/>
                </a:lnTo>
                <a:lnTo>
                  <a:pt x="1133380" y="441198"/>
                </a:lnTo>
                <a:lnTo>
                  <a:pt x="1168337" y="466630"/>
                </a:lnTo>
                <a:lnTo>
                  <a:pt x="1168337" y="603123"/>
                </a:lnTo>
                <a:lnTo>
                  <a:pt x="1203293" y="603123"/>
                </a:lnTo>
                <a:lnTo>
                  <a:pt x="1203293" y="530066"/>
                </a:lnTo>
                <a:lnTo>
                  <a:pt x="1356455" y="530066"/>
                </a:lnTo>
                <a:lnTo>
                  <a:pt x="1356455" y="604647"/>
                </a:lnTo>
                <a:lnTo>
                  <a:pt x="1399318" y="604647"/>
                </a:lnTo>
                <a:lnTo>
                  <a:pt x="1399318" y="1247585"/>
                </a:lnTo>
                <a:lnTo>
                  <a:pt x="1420749" y="1247585"/>
                </a:lnTo>
                <a:lnTo>
                  <a:pt x="1420749" y="730853"/>
                </a:lnTo>
                <a:lnTo>
                  <a:pt x="1518380" y="730853"/>
                </a:lnTo>
                <a:lnTo>
                  <a:pt x="1518380" y="633222"/>
                </a:lnTo>
                <a:lnTo>
                  <a:pt x="1666018" y="633222"/>
                </a:lnTo>
                <a:lnTo>
                  <a:pt x="1666018" y="711803"/>
                </a:lnTo>
                <a:lnTo>
                  <a:pt x="1689830" y="711803"/>
                </a:lnTo>
                <a:lnTo>
                  <a:pt x="1689830" y="1385697"/>
                </a:lnTo>
                <a:lnTo>
                  <a:pt x="2058924" y="1385697"/>
                </a:lnTo>
                <a:lnTo>
                  <a:pt x="2058924" y="1266635"/>
                </a:lnTo>
                <a:lnTo>
                  <a:pt x="2087499" y="1266635"/>
                </a:lnTo>
                <a:lnTo>
                  <a:pt x="2087499" y="178594"/>
                </a:lnTo>
                <a:lnTo>
                  <a:pt x="2125599" y="178594"/>
                </a:lnTo>
                <a:lnTo>
                  <a:pt x="2125599" y="138113"/>
                </a:lnTo>
                <a:lnTo>
                  <a:pt x="2197037" y="138113"/>
                </a:lnTo>
                <a:lnTo>
                  <a:pt x="2197037" y="0"/>
                </a:lnTo>
                <a:lnTo>
                  <a:pt x="2280380" y="0"/>
                </a:lnTo>
                <a:lnTo>
                  <a:pt x="2280380" y="19050"/>
                </a:lnTo>
                <a:lnTo>
                  <a:pt x="2335149" y="19050"/>
                </a:lnTo>
                <a:lnTo>
                  <a:pt x="2335149" y="130969"/>
                </a:lnTo>
                <a:lnTo>
                  <a:pt x="2373249" y="130969"/>
                </a:lnTo>
                <a:lnTo>
                  <a:pt x="2373249" y="997744"/>
                </a:lnTo>
                <a:lnTo>
                  <a:pt x="2451830" y="997744"/>
                </a:lnTo>
                <a:lnTo>
                  <a:pt x="2451830" y="931069"/>
                </a:lnTo>
                <a:lnTo>
                  <a:pt x="2539937" y="931069"/>
                </a:lnTo>
                <a:lnTo>
                  <a:pt x="2539937" y="895350"/>
                </a:lnTo>
                <a:lnTo>
                  <a:pt x="2694718" y="895350"/>
                </a:lnTo>
                <a:lnTo>
                  <a:pt x="2694718" y="1345406"/>
                </a:lnTo>
                <a:lnTo>
                  <a:pt x="2778062" y="1345406"/>
                </a:lnTo>
                <a:lnTo>
                  <a:pt x="2778062" y="845344"/>
                </a:lnTo>
                <a:lnTo>
                  <a:pt x="2878074" y="845344"/>
                </a:lnTo>
                <a:lnTo>
                  <a:pt x="2878074" y="762000"/>
                </a:lnTo>
                <a:lnTo>
                  <a:pt x="3016187" y="762000"/>
                </a:lnTo>
                <a:lnTo>
                  <a:pt x="3016187" y="831056"/>
                </a:lnTo>
                <a:lnTo>
                  <a:pt x="3056668" y="831056"/>
                </a:lnTo>
                <a:lnTo>
                  <a:pt x="3056668" y="1385888"/>
                </a:lnTo>
                <a:lnTo>
                  <a:pt x="3132868" y="1385888"/>
                </a:lnTo>
                <a:lnTo>
                  <a:pt x="3132868" y="602456"/>
                </a:lnTo>
                <a:lnTo>
                  <a:pt x="3218593" y="602456"/>
                </a:lnTo>
                <a:lnTo>
                  <a:pt x="3218593" y="485775"/>
                </a:lnTo>
                <a:lnTo>
                  <a:pt x="3366230" y="485775"/>
                </a:lnTo>
                <a:lnTo>
                  <a:pt x="3366230" y="592931"/>
                </a:lnTo>
                <a:lnTo>
                  <a:pt x="3390043" y="592931"/>
                </a:lnTo>
                <a:lnTo>
                  <a:pt x="3390043" y="1004888"/>
                </a:lnTo>
                <a:lnTo>
                  <a:pt x="3451955" y="1004888"/>
                </a:lnTo>
                <a:lnTo>
                  <a:pt x="3451955" y="835819"/>
                </a:lnTo>
                <a:lnTo>
                  <a:pt x="3516249" y="835819"/>
                </a:lnTo>
                <a:lnTo>
                  <a:pt x="3516249" y="728663"/>
                </a:lnTo>
                <a:lnTo>
                  <a:pt x="3559112" y="702469"/>
                </a:lnTo>
                <a:lnTo>
                  <a:pt x="3594830" y="728663"/>
                </a:lnTo>
                <a:lnTo>
                  <a:pt x="3594830" y="823913"/>
                </a:lnTo>
                <a:lnTo>
                  <a:pt x="3718655" y="823913"/>
                </a:lnTo>
                <a:lnTo>
                  <a:pt x="3718655" y="1064419"/>
                </a:lnTo>
                <a:lnTo>
                  <a:pt x="3747230" y="1064419"/>
                </a:lnTo>
                <a:lnTo>
                  <a:pt x="3747230" y="454819"/>
                </a:lnTo>
                <a:lnTo>
                  <a:pt x="4016312" y="454819"/>
                </a:lnTo>
                <a:lnTo>
                  <a:pt x="4016312" y="1338263"/>
                </a:lnTo>
                <a:lnTo>
                  <a:pt x="4111562" y="1338263"/>
                </a:lnTo>
                <a:lnTo>
                  <a:pt x="4111562" y="1133475"/>
                </a:lnTo>
                <a:lnTo>
                  <a:pt x="4166330" y="1133475"/>
                </a:lnTo>
                <a:lnTo>
                  <a:pt x="4166330" y="997744"/>
                </a:lnTo>
                <a:lnTo>
                  <a:pt x="4216337" y="997744"/>
                </a:lnTo>
                <a:lnTo>
                  <a:pt x="4216337" y="895350"/>
                </a:lnTo>
                <a:lnTo>
                  <a:pt x="4318731" y="895350"/>
                </a:lnTo>
                <a:lnTo>
                  <a:pt x="4318731" y="1004888"/>
                </a:lnTo>
                <a:lnTo>
                  <a:pt x="4430649" y="1004888"/>
                </a:lnTo>
                <a:lnTo>
                  <a:pt x="4430649" y="1373981"/>
                </a:lnTo>
                <a:lnTo>
                  <a:pt x="4485418" y="1373981"/>
                </a:lnTo>
                <a:lnTo>
                  <a:pt x="4485418" y="835819"/>
                </a:lnTo>
                <a:lnTo>
                  <a:pt x="4747356" y="835819"/>
                </a:lnTo>
                <a:lnTo>
                  <a:pt x="4747356" y="1373981"/>
                </a:lnTo>
                <a:lnTo>
                  <a:pt x="4842606" y="1373981"/>
                </a:lnTo>
                <a:lnTo>
                  <a:pt x="4842606" y="192881"/>
                </a:lnTo>
                <a:lnTo>
                  <a:pt x="4959287" y="192881"/>
                </a:lnTo>
                <a:lnTo>
                  <a:pt x="4959287" y="9525"/>
                </a:lnTo>
                <a:lnTo>
                  <a:pt x="5092637" y="9525"/>
                </a:lnTo>
                <a:lnTo>
                  <a:pt x="5092637" y="188119"/>
                </a:lnTo>
                <a:lnTo>
                  <a:pt x="5123593" y="188119"/>
                </a:lnTo>
                <a:lnTo>
                  <a:pt x="5123593" y="1376363"/>
                </a:lnTo>
                <a:lnTo>
                  <a:pt x="5147406" y="1376363"/>
                </a:lnTo>
                <a:lnTo>
                  <a:pt x="5147406" y="838200"/>
                </a:lnTo>
                <a:lnTo>
                  <a:pt x="5437918" y="838200"/>
                </a:lnTo>
                <a:lnTo>
                  <a:pt x="5437918" y="1343025"/>
                </a:lnTo>
                <a:lnTo>
                  <a:pt x="5528406" y="1343025"/>
                </a:lnTo>
                <a:lnTo>
                  <a:pt x="5528406" y="1259681"/>
                </a:lnTo>
                <a:lnTo>
                  <a:pt x="5685568" y="1259681"/>
                </a:lnTo>
                <a:lnTo>
                  <a:pt x="5685568" y="1297781"/>
                </a:lnTo>
                <a:lnTo>
                  <a:pt x="5802249" y="1297781"/>
                </a:lnTo>
                <a:lnTo>
                  <a:pt x="5802249" y="1402556"/>
                </a:lnTo>
                <a:lnTo>
                  <a:pt x="5852256" y="1402556"/>
                </a:lnTo>
                <a:lnTo>
                  <a:pt x="5852256" y="828675"/>
                </a:lnTo>
                <a:lnTo>
                  <a:pt x="5934361" y="746570"/>
                </a:lnTo>
                <a:lnTo>
                  <a:pt x="6083142" y="746570"/>
                </a:lnTo>
                <a:lnTo>
                  <a:pt x="6083142" y="1228725"/>
                </a:lnTo>
                <a:lnTo>
                  <a:pt x="6147435" y="1228725"/>
                </a:lnTo>
                <a:lnTo>
                  <a:pt x="6147435" y="1319213"/>
                </a:lnTo>
                <a:lnTo>
                  <a:pt x="6487954" y="1319213"/>
                </a:lnTo>
                <a:lnTo>
                  <a:pt x="6487954" y="1385888"/>
                </a:lnTo>
                <a:lnTo>
                  <a:pt x="6537960" y="1385888"/>
                </a:lnTo>
                <a:lnTo>
                  <a:pt x="6537960" y="1131094"/>
                </a:lnTo>
                <a:lnTo>
                  <a:pt x="6668929" y="1131094"/>
                </a:lnTo>
                <a:lnTo>
                  <a:pt x="6668929" y="1064419"/>
                </a:lnTo>
                <a:lnTo>
                  <a:pt x="6799898" y="1064419"/>
                </a:lnTo>
                <a:lnTo>
                  <a:pt x="6799898" y="1114425"/>
                </a:lnTo>
                <a:lnTo>
                  <a:pt x="6852285" y="1114425"/>
                </a:lnTo>
                <a:lnTo>
                  <a:pt x="6852285" y="588169"/>
                </a:lnTo>
                <a:lnTo>
                  <a:pt x="6916579" y="588169"/>
                </a:lnTo>
                <a:lnTo>
                  <a:pt x="6916579" y="535781"/>
                </a:lnTo>
                <a:lnTo>
                  <a:pt x="7042785" y="535781"/>
                </a:lnTo>
                <a:lnTo>
                  <a:pt x="7042785" y="1426369"/>
                </a:lnTo>
                <a:cubicBezTo>
                  <a:pt x="7042785" y="1426369"/>
                  <a:pt x="762" y="1434275"/>
                  <a:pt x="0" y="143513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6" name="Google Shape;856;p20"/>
          <p:cNvGrpSpPr/>
          <p:nvPr/>
        </p:nvGrpSpPr>
        <p:grpSpPr>
          <a:xfrm>
            <a:off x="0" y="-578300"/>
            <a:ext cx="10399300" cy="4343400"/>
            <a:chOff x="0" y="-578300"/>
            <a:chExt cx="10399300" cy="4343400"/>
          </a:xfrm>
        </p:grpSpPr>
        <p:sp>
          <p:nvSpPr>
            <p:cNvPr id="857" name="Google Shape;857;p20"/>
            <p:cNvSpPr/>
            <p:nvPr/>
          </p:nvSpPr>
          <p:spPr>
            <a:xfrm>
              <a:off x="8428900" y="1794700"/>
              <a:ext cx="1970400" cy="19704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858" name="Google Shape;858;p20"/>
            <p:cNvSpPr/>
            <p:nvPr/>
          </p:nvSpPr>
          <p:spPr>
            <a:xfrm>
              <a:off x="0" y="-578300"/>
              <a:ext cx="1113300" cy="11133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859" name="Google Shape;85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60" name="Google Shape;860;p20"/>
          <p:cNvGrpSpPr/>
          <p:nvPr/>
        </p:nvGrpSpPr>
        <p:grpSpPr>
          <a:xfrm flipH="1">
            <a:off x="8524326" y="2376868"/>
            <a:ext cx="2478266" cy="2808006"/>
            <a:chOff x="6032340" y="2652313"/>
            <a:chExt cx="805076" cy="912223"/>
          </a:xfrm>
        </p:grpSpPr>
        <p:sp>
          <p:nvSpPr>
            <p:cNvPr id="861" name="Google Shape;861;p20"/>
            <p:cNvSpPr/>
            <p:nvPr/>
          </p:nvSpPr>
          <p:spPr>
            <a:xfrm>
              <a:off x="6382029" y="2655190"/>
              <a:ext cx="279173" cy="906513"/>
            </a:xfrm>
            <a:custGeom>
              <a:avLst/>
              <a:gdLst/>
              <a:ahLst/>
              <a:cxnLst/>
              <a:rect l="l" t="t" r="r" b="b"/>
              <a:pathLst>
                <a:path w="507587" h="1648206" extrusionOk="0">
                  <a:moveTo>
                    <a:pt x="507587" y="0"/>
                  </a:moveTo>
                  <a:lnTo>
                    <a:pt x="0" y="9430"/>
                  </a:lnTo>
                  <a:lnTo>
                    <a:pt x="0" y="1648206"/>
                  </a:lnTo>
                  <a:lnTo>
                    <a:pt x="507587" y="1648206"/>
                  </a:lnTo>
                  <a:lnTo>
                    <a:pt x="5075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20"/>
            <p:cNvSpPr/>
            <p:nvPr/>
          </p:nvSpPr>
          <p:spPr>
            <a:xfrm>
              <a:off x="6379205" y="2652313"/>
              <a:ext cx="284883" cy="912223"/>
            </a:xfrm>
            <a:custGeom>
              <a:avLst/>
              <a:gdLst/>
              <a:ahLst/>
              <a:cxnLst/>
              <a:rect l="l" t="t" r="r" b="b"/>
              <a:pathLst>
                <a:path w="517969" h="1658588" extrusionOk="0">
                  <a:moveTo>
                    <a:pt x="517970" y="1658588"/>
                  </a:moveTo>
                  <a:lnTo>
                    <a:pt x="0" y="1658588"/>
                  </a:lnTo>
                  <a:lnTo>
                    <a:pt x="0" y="9620"/>
                  </a:lnTo>
                  <a:lnTo>
                    <a:pt x="517970" y="0"/>
                  </a:lnTo>
                  <a:lnTo>
                    <a:pt x="517970" y="1658588"/>
                  </a:lnTo>
                  <a:close/>
                  <a:moveTo>
                    <a:pt x="10287" y="1648301"/>
                  </a:moveTo>
                  <a:lnTo>
                    <a:pt x="507588" y="1648301"/>
                  </a:lnTo>
                  <a:lnTo>
                    <a:pt x="507588" y="10573"/>
                  </a:lnTo>
                  <a:lnTo>
                    <a:pt x="10287" y="19812"/>
                  </a:lnTo>
                  <a:lnTo>
                    <a:pt x="10287" y="16483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20"/>
            <p:cNvSpPr/>
            <p:nvPr/>
          </p:nvSpPr>
          <p:spPr>
            <a:xfrm>
              <a:off x="6423400" y="2717900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20"/>
            <p:cNvSpPr/>
            <p:nvPr/>
          </p:nvSpPr>
          <p:spPr>
            <a:xfrm>
              <a:off x="6420576" y="2715075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8"/>
                  </a:moveTo>
                  <a:lnTo>
                    <a:pt x="0" y="48578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8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20"/>
            <p:cNvSpPr/>
            <p:nvPr/>
          </p:nvSpPr>
          <p:spPr>
            <a:xfrm>
              <a:off x="6423400" y="2780975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0"/>
                  </a:lnTo>
                  <a:lnTo>
                    <a:pt x="0" y="382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20"/>
            <p:cNvSpPr/>
            <p:nvPr/>
          </p:nvSpPr>
          <p:spPr>
            <a:xfrm>
              <a:off x="6420576" y="2778151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8"/>
                  </a:moveTo>
                  <a:lnTo>
                    <a:pt x="0" y="48578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8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20"/>
            <p:cNvSpPr/>
            <p:nvPr/>
          </p:nvSpPr>
          <p:spPr>
            <a:xfrm>
              <a:off x="6423400" y="2844052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0"/>
                  </a:lnTo>
                  <a:lnTo>
                    <a:pt x="0" y="382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20"/>
            <p:cNvSpPr/>
            <p:nvPr/>
          </p:nvSpPr>
          <p:spPr>
            <a:xfrm>
              <a:off x="6420576" y="2841227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8"/>
                  </a:moveTo>
                  <a:lnTo>
                    <a:pt x="0" y="48578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8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20"/>
            <p:cNvSpPr/>
            <p:nvPr/>
          </p:nvSpPr>
          <p:spPr>
            <a:xfrm>
              <a:off x="6423400" y="2907127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20"/>
            <p:cNvSpPr/>
            <p:nvPr/>
          </p:nvSpPr>
          <p:spPr>
            <a:xfrm>
              <a:off x="6420576" y="2904303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20"/>
            <p:cNvSpPr/>
            <p:nvPr/>
          </p:nvSpPr>
          <p:spPr>
            <a:xfrm>
              <a:off x="6423400" y="2970204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20"/>
            <p:cNvSpPr/>
            <p:nvPr/>
          </p:nvSpPr>
          <p:spPr>
            <a:xfrm>
              <a:off x="6420576" y="2967379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20"/>
            <p:cNvSpPr/>
            <p:nvPr/>
          </p:nvSpPr>
          <p:spPr>
            <a:xfrm>
              <a:off x="6423400" y="3033279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20"/>
            <p:cNvSpPr/>
            <p:nvPr/>
          </p:nvSpPr>
          <p:spPr>
            <a:xfrm>
              <a:off x="6420576" y="3030455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20"/>
            <p:cNvSpPr/>
            <p:nvPr/>
          </p:nvSpPr>
          <p:spPr>
            <a:xfrm>
              <a:off x="6423400" y="3096355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20"/>
            <p:cNvSpPr/>
            <p:nvPr/>
          </p:nvSpPr>
          <p:spPr>
            <a:xfrm>
              <a:off x="6420576" y="3093531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20"/>
            <p:cNvSpPr/>
            <p:nvPr/>
          </p:nvSpPr>
          <p:spPr>
            <a:xfrm>
              <a:off x="6423400" y="3159431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20"/>
            <p:cNvSpPr/>
            <p:nvPr/>
          </p:nvSpPr>
          <p:spPr>
            <a:xfrm>
              <a:off x="6420576" y="3156607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20"/>
            <p:cNvSpPr/>
            <p:nvPr/>
          </p:nvSpPr>
          <p:spPr>
            <a:xfrm>
              <a:off x="6423400" y="3222507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20"/>
            <p:cNvSpPr/>
            <p:nvPr/>
          </p:nvSpPr>
          <p:spPr>
            <a:xfrm>
              <a:off x="6420576" y="3219683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20"/>
            <p:cNvSpPr/>
            <p:nvPr/>
          </p:nvSpPr>
          <p:spPr>
            <a:xfrm>
              <a:off x="6423400" y="3285583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20"/>
            <p:cNvSpPr/>
            <p:nvPr/>
          </p:nvSpPr>
          <p:spPr>
            <a:xfrm>
              <a:off x="6420576" y="3282759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20"/>
            <p:cNvSpPr/>
            <p:nvPr/>
          </p:nvSpPr>
          <p:spPr>
            <a:xfrm>
              <a:off x="6423400" y="3348659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20"/>
            <p:cNvSpPr/>
            <p:nvPr/>
          </p:nvSpPr>
          <p:spPr>
            <a:xfrm>
              <a:off x="6420576" y="3345835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20"/>
            <p:cNvSpPr/>
            <p:nvPr/>
          </p:nvSpPr>
          <p:spPr>
            <a:xfrm>
              <a:off x="6423400" y="3411735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20"/>
            <p:cNvSpPr/>
            <p:nvPr/>
          </p:nvSpPr>
          <p:spPr>
            <a:xfrm>
              <a:off x="6420576" y="3408911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20"/>
            <p:cNvSpPr/>
            <p:nvPr/>
          </p:nvSpPr>
          <p:spPr>
            <a:xfrm>
              <a:off x="6423400" y="3474811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20"/>
            <p:cNvSpPr/>
            <p:nvPr/>
          </p:nvSpPr>
          <p:spPr>
            <a:xfrm>
              <a:off x="6420576" y="3471986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20"/>
            <p:cNvSpPr/>
            <p:nvPr/>
          </p:nvSpPr>
          <p:spPr>
            <a:xfrm>
              <a:off x="6423400" y="3537887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20"/>
            <p:cNvSpPr/>
            <p:nvPr/>
          </p:nvSpPr>
          <p:spPr>
            <a:xfrm>
              <a:off x="6420576" y="3535063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20"/>
            <p:cNvSpPr/>
            <p:nvPr/>
          </p:nvSpPr>
          <p:spPr>
            <a:xfrm>
              <a:off x="6609850" y="2658750"/>
              <a:ext cx="48656" cy="902340"/>
            </a:xfrm>
            <a:custGeom>
              <a:avLst/>
              <a:gdLst/>
              <a:ahLst/>
              <a:cxnLst/>
              <a:rect l="l" t="t" r="r" b="b"/>
              <a:pathLst>
                <a:path w="92678" h="1648110" extrusionOk="0">
                  <a:moveTo>
                    <a:pt x="0" y="0"/>
                  </a:moveTo>
                  <a:lnTo>
                    <a:pt x="92678" y="0"/>
                  </a:lnTo>
                  <a:lnTo>
                    <a:pt x="92678" y="1648111"/>
                  </a:lnTo>
                  <a:lnTo>
                    <a:pt x="0" y="16481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20"/>
            <p:cNvSpPr/>
            <p:nvPr/>
          </p:nvSpPr>
          <p:spPr>
            <a:xfrm>
              <a:off x="6555357" y="2849543"/>
              <a:ext cx="279225" cy="711841"/>
            </a:xfrm>
            <a:custGeom>
              <a:avLst/>
              <a:gdLst/>
              <a:ahLst/>
              <a:cxnLst/>
              <a:rect l="l" t="t" r="r" b="b"/>
              <a:pathLst>
                <a:path w="507682" h="1294257" extrusionOk="0">
                  <a:moveTo>
                    <a:pt x="507682" y="74581"/>
                  </a:moveTo>
                  <a:lnTo>
                    <a:pt x="507682" y="1294257"/>
                  </a:lnTo>
                  <a:lnTo>
                    <a:pt x="0" y="1294257"/>
                  </a:lnTo>
                  <a:lnTo>
                    <a:pt x="0" y="7811"/>
                  </a:lnTo>
                  <a:lnTo>
                    <a:pt x="415004" y="0"/>
                  </a:lnTo>
                  <a:lnTo>
                    <a:pt x="417004" y="0"/>
                  </a:lnTo>
                  <a:lnTo>
                    <a:pt x="507682" y="74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20"/>
            <p:cNvSpPr/>
            <p:nvPr/>
          </p:nvSpPr>
          <p:spPr>
            <a:xfrm>
              <a:off x="6552481" y="2846666"/>
              <a:ext cx="284935" cy="717551"/>
            </a:xfrm>
            <a:custGeom>
              <a:avLst/>
              <a:gdLst/>
              <a:ahLst/>
              <a:cxnLst/>
              <a:rect l="l" t="t" r="r" b="b"/>
              <a:pathLst>
                <a:path w="518064" h="1304638" extrusionOk="0">
                  <a:moveTo>
                    <a:pt x="518065" y="1304639"/>
                  </a:moveTo>
                  <a:lnTo>
                    <a:pt x="0" y="1304639"/>
                  </a:lnTo>
                  <a:lnTo>
                    <a:pt x="0" y="8001"/>
                  </a:lnTo>
                  <a:lnTo>
                    <a:pt x="423958" y="0"/>
                  </a:lnTo>
                  <a:lnTo>
                    <a:pt x="517970" y="77343"/>
                  </a:lnTo>
                  <a:lnTo>
                    <a:pt x="517970" y="1304639"/>
                  </a:lnTo>
                  <a:close/>
                  <a:moveTo>
                    <a:pt x="10383" y="1294352"/>
                  </a:moveTo>
                  <a:lnTo>
                    <a:pt x="507778" y="1294352"/>
                  </a:lnTo>
                  <a:lnTo>
                    <a:pt x="507778" y="82296"/>
                  </a:lnTo>
                  <a:lnTo>
                    <a:pt x="420338" y="10478"/>
                  </a:lnTo>
                  <a:lnTo>
                    <a:pt x="10383" y="18097"/>
                  </a:lnTo>
                  <a:lnTo>
                    <a:pt x="10383" y="12943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20"/>
            <p:cNvSpPr/>
            <p:nvPr/>
          </p:nvSpPr>
          <p:spPr>
            <a:xfrm>
              <a:off x="6612785" y="2935109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20"/>
            <p:cNvSpPr/>
            <p:nvPr/>
          </p:nvSpPr>
          <p:spPr>
            <a:xfrm>
              <a:off x="6609961" y="2932337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20"/>
            <p:cNvSpPr/>
            <p:nvPr/>
          </p:nvSpPr>
          <p:spPr>
            <a:xfrm>
              <a:off x="6674501" y="2935109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20"/>
            <p:cNvSpPr/>
            <p:nvPr/>
          </p:nvSpPr>
          <p:spPr>
            <a:xfrm>
              <a:off x="6671676" y="2932337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20"/>
            <p:cNvSpPr/>
            <p:nvPr/>
          </p:nvSpPr>
          <p:spPr>
            <a:xfrm>
              <a:off x="6612785" y="3037254"/>
              <a:ext cx="38662" cy="70199"/>
            </a:xfrm>
            <a:custGeom>
              <a:avLst/>
              <a:gdLst/>
              <a:ahLst/>
              <a:cxnLst/>
              <a:rect l="l" t="t" r="r" b="b"/>
              <a:pathLst>
                <a:path w="70294" h="127634" extrusionOk="0">
                  <a:moveTo>
                    <a:pt x="70199" y="127635"/>
                  </a:moveTo>
                  <a:lnTo>
                    <a:pt x="0" y="127635"/>
                  </a:lnTo>
                  <a:lnTo>
                    <a:pt x="0" y="35052"/>
                  </a:lnTo>
                  <a:cubicBezTo>
                    <a:pt x="0" y="15621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052"/>
                  </a:cubicBezTo>
                  <a:lnTo>
                    <a:pt x="70295" y="127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20"/>
            <p:cNvSpPr/>
            <p:nvPr/>
          </p:nvSpPr>
          <p:spPr>
            <a:xfrm>
              <a:off x="6609961" y="3034430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2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3"/>
                    <a:pt x="40291" y="10383"/>
                  </a:cubicBezTo>
                  <a:cubicBezTo>
                    <a:pt x="23813" y="10383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20"/>
            <p:cNvSpPr/>
            <p:nvPr/>
          </p:nvSpPr>
          <p:spPr>
            <a:xfrm>
              <a:off x="6674501" y="3037254"/>
              <a:ext cx="38662" cy="70199"/>
            </a:xfrm>
            <a:custGeom>
              <a:avLst/>
              <a:gdLst/>
              <a:ahLst/>
              <a:cxnLst/>
              <a:rect l="l" t="t" r="r" b="b"/>
              <a:pathLst>
                <a:path w="70294" h="127634" extrusionOk="0">
                  <a:moveTo>
                    <a:pt x="70199" y="127635"/>
                  </a:moveTo>
                  <a:lnTo>
                    <a:pt x="0" y="127635"/>
                  </a:lnTo>
                  <a:lnTo>
                    <a:pt x="0" y="35052"/>
                  </a:lnTo>
                  <a:cubicBezTo>
                    <a:pt x="0" y="15621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052"/>
                  </a:cubicBezTo>
                  <a:lnTo>
                    <a:pt x="70295" y="127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20"/>
            <p:cNvSpPr/>
            <p:nvPr/>
          </p:nvSpPr>
          <p:spPr>
            <a:xfrm>
              <a:off x="6671676" y="3034430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2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3"/>
                    <a:pt x="40291" y="10383"/>
                  </a:cubicBezTo>
                  <a:cubicBezTo>
                    <a:pt x="23813" y="10383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20"/>
            <p:cNvSpPr/>
            <p:nvPr/>
          </p:nvSpPr>
          <p:spPr>
            <a:xfrm>
              <a:off x="6612785" y="3139295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20"/>
            <p:cNvSpPr/>
            <p:nvPr/>
          </p:nvSpPr>
          <p:spPr>
            <a:xfrm>
              <a:off x="6609961" y="3136470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20"/>
            <p:cNvSpPr/>
            <p:nvPr/>
          </p:nvSpPr>
          <p:spPr>
            <a:xfrm>
              <a:off x="6674501" y="3139295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20"/>
            <p:cNvSpPr/>
            <p:nvPr/>
          </p:nvSpPr>
          <p:spPr>
            <a:xfrm>
              <a:off x="6671676" y="3136470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20"/>
            <p:cNvSpPr/>
            <p:nvPr/>
          </p:nvSpPr>
          <p:spPr>
            <a:xfrm>
              <a:off x="6612785" y="3241388"/>
              <a:ext cx="38662" cy="70252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20"/>
            <p:cNvSpPr/>
            <p:nvPr/>
          </p:nvSpPr>
          <p:spPr>
            <a:xfrm>
              <a:off x="6609961" y="3238564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8"/>
                    <a:pt x="56769" y="10477"/>
                    <a:pt x="40291" y="10477"/>
                  </a:cubicBezTo>
                  <a:cubicBezTo>
                    <a:pt x="23813" y="10477"/>
                    <a:pt x="10382" y="23908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20"/>
            <p:cNvSpPr/>
            <p:nvPr/>
          </p:nvSpPr>
          <p:spPr>
            <a:xfrm>
              <a:off x="6674501" y="3241388"/>
              <a:ext cx="38662" cy="70252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20"/>
            <p:cNvSpPr/>
            <p:nvPr/>
          </p:nvSpPr>
          <p:spPr>
            <a:xfrm>
              <a:off x="6671676" y="3238564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8"/>
                    <a:pt x="56769" y="10477"/>
                    <a:pt x="40291" y="10477"/>
                  </a:cubicBezTo>
                  <a:cubicBezTo>
                    <a:pt x="23813" y="10477"/>
                    <a:pt x="10382" y="23908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20"/>
            <p:cNvSpPr/>
            <p:nvPr/>
          </p:nvSpPr>
          <p:spPr>
            <a:xfrm>
              <a:off x="6612785" y="3343481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20"/>
            <p:cNvSpPr/>
            <p:nvPr/>
          </p:nvSpPr>
          <p:spPr>
            <a:xfrm>
              <a:off x="6609961" y="3340709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8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8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20"/>
            <p:cNvSpPr/>
            <p:nvPr/>
          </p:nvSpPr>
          <p:spPr>
            <a:xfrm>
              <a:off x="6674501" y="3343481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20"/>
            <p:cNvSpPr/>
            <p:nvPr/>
          </p:nvSpPr>
          <p:spPr>
            <a:xfrm>
              <a:off x="6671676" y="3340709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8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8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20"/>
            <p:cNvSpPr/>
            <p:nvPr/>
          </p:nvSpPr>
          <p:spPr>
            <a:xfrm>
              <a:off x="6364665" y="2891175"/>
              <a:ext cx="101422" cy="670140"/>
            </a:xfrm>
            <a:custGeom>
              <a:avLst/>
              <a:gdLst/>
              <a:ahLst/>
              <a:cxnLst/>
              <a:rect l="l" t="t" r="r" b="b"/>
              <a:pathLst>
                <a:path w="184403" h="1218437" extrusionOk="0">
                  <a:moveTo>
                    <a:pt x="0" y="0"/>
                  </a:moveTo>
                  <a:lnTo>
                    <a:pt x="184404" y="95726"/>
                  </a:lnTo>
                  <a:lnTo>
                    <a:pt x="184404" y="1218438"/>
                  </a:lnTo>
                  <a:lnTo>
                    <a:pt x="0" y="1218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20"/>
            <p:cNvSpPr/>
            <p:nvPr/>
          </p:nvSpPr>
          <p:spPr>
            <a:xfrm>
              <a:off x="6361841" y="2886521"/>
              <a:ext cx="107080" cy="677632"/>
            </a:xfrm>
            <a:custGeom>
              <a:avLst/>
              <a:gdLst/>
              <a:ahLst/>
              <a:cxnLst/>
              <a:rect l="l" t="t" r="r" b="b"/>
              <a:pathLst>
                <a:path w="194691" h="1232058" extrusionOk="0">
                  <a:moveTo>
                    <a:pt x="194691" y="1232059"/>
                  </a:moveTo>
                  <a:lnTo>
                    <a:pt x="0" y="1232059"/>
                  </a:lnTo>
                  <a:lnTo>
                    <a:pt x="0" y="0"/>
                  </a:lnTo>
                  <a:lnTo>
                    <a:pt x="194691" y="101060"/>
                  </a:lnTo>
                  <a:lnTo>
                    <a:pt x="194691" y="1232059"/>
                  </a:lnTo>
                  <a:close/>
                  <a:moveTo>
                    <a:pt x="10287" y="1221772"/>
                  </a:moveTo>
                  <a:lnTo>
                    <a:pt x="184404" y="1221772"/>
                  </a:lnTo>
                  <a:lnTo>
                    <a:pt x="184404" y="107347"/>
                  </a:lnTo>
                  <a:lnTo>
                    <a:pt x="10287" y="16954"/>
                  </a:lnTo>
                  <a:lnTo>
                    <a:pt x="10287" y="12217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20"/>
            <p:cNvSpPr/>
            <p:nvPr/>
          </p:nvSpPr>
          <p:spPr>
            <a:xfrm>
              <a:off x="6035164" y="2891175"/>
              <a:ext cx="330041" cy="670140"/>
            </a:xfrm>
            <a:custGeom>
              <a:avLst/>
              <a:gdLst/>
              <a:ahLst/>
              <a:cxnLst/>
              <a:rect l="l" t="t" r="r" b="b"/>
              <a:pathLst>
                <a:path w="600075" h="1218437" extrusionOk="0">
                  <a:moveTo>
                    <a:pt x="0" y="0"/>
                  </a:moveTo>
                  <a:lnTo>
                    <a:pt x="600075" y="0"/>
                  </a:lnTo>
                  <a:lnTo>
                    <a:pt x="600075" y="1218438"/>
                  </a:lnTo>
                  <a:lnTo>
                    <a:pt x="0" y="12184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20"/>
            <p:cNvSpPr/>
            <p:nvPr/>
          </p:nvSpPr>
          <p:spPr>
            <a:xfrm>
              <a:off x="6032340" y="2888351"/>
              <a:ext cx="335699" cy="675798"/>
            </a:xfrm>
            <a:custGeom>
              <a:avLst/>
              <a:gdLst/>
              <a:ahLst/>
              <a:cxnLst/>
              <a:rect l="l" t="t" r="r" b="b"/>
              <a:pathLst>
                <a:path w="610361" h="1228724" extrusionOk="0">
                  <a:moveTo>
                    <a:pt x="610362" y="1228725"/>
                  </a:moveTo>
                  <a:lnTo>
                    <a:pt x="0" y="1228725"/>
                  </a:lnTo>
                  <a:lnTo>
                    <a:pt x="0" y="0"/>
                  </a:lnTo>
                  <a:lnTo>
                    <a:pt x="610362" y="0"/>
                  </a:lnTo>
                  <a:lnTo>
                    <a:pt x="610362" y="1228725"/>
                  </a:lnTo>
                  <a:close/>
                  <a:moveTo>
                    <a:pt x="10287" y="1218438"/>
                  </a:moveTo>
                  <a:lnTo>
                    <a:pt x="600075" y="1218438"/>
                  </a:lnTo>
                  <a:lnTo>
                    <a:pt x="600075" y="10287"/>
                  </a:lnTo>
                  <a:lnTo>
                    <a:pt x="10287" y="10287"/>
                  </a:lnTo>
                  <a:lnTo>
                    <a:pt x="10287" y="12184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20"/>
            <p:cNvSpPr/>
            <p:nvPr/>
          </p:nvSpPr>
          <p:spPr>
            <a:xfrm>
              <a:off x="6165448" y="296476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20"/>
            <p:cNvSpPr/>
            <p:nvPr/>
          </p:nvSpPr>
          <p:spPr>
            <a:xfrm>
              <a:off x="6162623" y="2961940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20"/>
            <p:cNvSpPr/>
            <p:nvPr/>
          </p:nvSpPr>
          <p:spPr>
            <a:xfrm>
              <a:off x="6227111" y="296476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20"/>
            <p:cNvSpPr/>
            <p:nvPr/>
          </p:nvSpPr>
          <p:spPr>
            <a:xfrm>
              <a:off x="6224287" y="2961940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20"/>
            <p:cNvSpPr/>
            <p:nvPr/>
          </p:nvSpPr>
          <p:spPr>
            <a:xfrm>
              <a:off x="6288827" y="296476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6286003" y="2961940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6165448" y="3083018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6162623" y="3080194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20"/>
            <p:cNvSpPr/>
            <p:nvPr/>
          </p:nvSpPr>
          <p:spPr>
            <a:xfrm>
              <a:off x="6227111" y="3083018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20"/>
            <p:cNvSpPr/>
            <p:nvPr/>
          </p:nvSpPr>
          <p:spPr>
            <a:xfrm>
              <a:off x="6224287" y="3080194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6288827" y="3083018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6286003" y="3080194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6165448" y="3201273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6162623" y="3198448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6227111" y="3201273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6224287" y="3198448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6288827" y="3201273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6286003" y="3198448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6165448" y="3319579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6162623" y="3316755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6227111" y="3319579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6224287" y="3316755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6288827" y="3319579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6286003" y="3316755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6165448" y="343783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6162623" y="3435009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6227111" y="343783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6224287" y="3435009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6288827" y="343783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6286003" y="3435009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6434802" y="3416808"/>
              <a:ext cx="5658" cy="143646"/>
            </a:xfrm>
            <a:custGeom>
              <a:avLst/>
              <a:gdLst/>
              <a:ahLst/>
              <a:cxnLst/>
              <a:rect l="l" t="t" r="r" b="b"/>
              <a:pathLst>
                <a:path w="10287" h="261175" extrusionOk="0">
                  <a:moveTo>
                    <a:pt x="0" y="0"/>
                  </a:moveTo>
                  <a:lnTo>
                    <a:pt x="10287" y="0"/>
                  </a:lnTo>
                  <a:lnTo>
                    <a:pt x="10287" y="261176"/>
                  </a:lnTo>
                  <a:lnTo>
                    <a:pt x="0" y="2611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6380343" y="3244212"/>
              <a:ext cx="114794" cy="284478"/>
            </a:xfrm>
            <a:custGeom>
              <a:avLst/>
              <a:gdLst/>
              <a:ahLst/>
              <a:cxnLst/>
              <a:rect l="l" t="t" r="r" b="b"/>
              <a:pathLst>
                <a:path w="208716" h="517232" extrusionOk="0">
                  <a:moveTo>
                    <a:pt x="110609" y="3049"/>
                  </a:moveTo>
                  <a:cubicBezTo>
                    <a:pt x="119086" y="13717"/>
                    <a:pt x="125944" y="24385"/>
                    <a:pt x="132422" y="35053"/>
                  </a:cubicBezTo>
                  <a:cubicBezTo>
                    <a:pt x="138899" y="45721"/>
                    <a:pt x="144613" y="56389"/>
                    <a:pt x="149852" y="67057"/>
                  </a:cubicBezTo>
                  <a:cubicBezTo>
                    <a:pt x="155091" y="77725"/>
                    <a:pt x="159853" y="88393"/>
                    <a:pt x="164330" y="99061"/>
                  </a:cubicBezTo>
                  <a:cubicBezTo>
                    <a:pt x="168617" y="109729"/>
                    <a:pt x="172712" y="120397"/>
                    <a:pt x="176332" y="131065"/>
                  </a:cubicBezTo>
                  <a:cubicBezTo>
                    <a:pt x="196810" y="191168"/>
                    <a:pt x="208716" y="257557"/>
                    <a:pt x="208716" y="321184"/>
                  </a:cubicBezTo>
                  <a:cubicBezTo>
                    <a:pt x="208716" y="367190"/>
                    <a:pt x="198620" y="412624"/>
                    <a:pt x="172903" y="451296"/>
                  </a:cubicBezTo>
                  <a:cubicBezTo>
                    <a:pt x="165759" y="461964"/>
                    <a:pt x="157472" y="472631"/>
                    <a:pt x="147471" y="483299"/>
                  </a:cubicBezTo>
                  <a:cubicBezTo>
                    <a:pt x="142423" y="488633"/>
                    <a:pt x="136993" y="493967"/>
                    <a:pt x="130993" y="499301"/>
                  </a:cubicBezTo>
                  <a:lnTo>
                    <a:pt x="126421" y="503302"/>
                  </a:lnTo>
                  <a:lnTo>
                    <a:pt x="121468" y="507303"/>
                  </a:lnTo>
                  <a:cubicBezTo>
                    <a:pt x="118229" y="509969"/>
                    <a:pt x="114515" y="512637"/>
                    <a:pt x="110609" y="515303"/>
                  </a:cubicBezTo>
                  <a:cubicBezTo>
                    <a:pt x="106704" y="517971"/>
                    <a:pt x="101751" y="517780"/>
                    <a:pt x="98036" y="515303"/>
                  </a:cubicBezTo>
                  <a:cubicBezTo>
                    <a:pt x="94131" y="512637"/>
                    <a:pt x="90511" y="509969"/>
                    <a:pt x="87178" y="507303"/>
                  </a:cubicBezTo>
                  <a:lnTo>
                    <a:pt x="82225" y="503302"/>
                  </a:lnTo>
                  <a:lnTo>
                    <a:pt x="77653" y="499301"/>
                  </a:lnTo>
                  <a:cubicBezTo>
                    <a:pt x="71652" y="493967"/>
                    <a:pt x="66223" y="488633"/>
                    <a:pt x="61174" y="483299"/>
                  </a:cubicBezTo>
                  <a:cubicBezTo>
                    <a:pt x="51173" y="472631"/>
                    <a:pt x="42886" y="461964"/>
                    <a:pt x="35743" y="451296"/>
                  </a:cubicBezTo>
                  <a:cubicBezTo>
                    <a:pt x="9073" y="411100"/>
                    <a:pt x="-548" y="362808"/>
                    <a:pt x="24" y="315088"/>
                  </a:cubicBezTo>
                  <a:cubicBezTo>
                    <a:pt x="786" y="253461"/>
                    <a:pt x="12882" y="189453"/>
                    <a:pt x="32314" y="131065"/>
                  </a:cubicBezTo>
                  <a:cubicBezTo>
                    <a:pt x="35838" y="120397"/>
                    <a:pt x="40029" y="109729"/>
                    <a:pt x="44315" y="99061"/>
                  </a:cubicBezTo>
                  <a:cubicBezTo>
                    <a:pt x="48792" y="88393"/>
                    <a:pt x="53554" y="77725"/>
                    <a:pt x="58793" y="67057"/>
                  </a:cubicBezTo>
                  <a:cubicBezTo>
                    <a:pt x="64032" y="56389"/>
                    <a:pt x="69747" y="45721"/>
                    <a:pt x="76224" y="35053"/>
                  </a:cubicBezTo>
                  <a:cubicBezTo>
                    <a:pt x="82701" y="24385"/>
                    <a:pt x="89559" y="13717"/>
                    <a:pt x="98036" y="3049"/>
                  </a:cubicBezTo>
                  <a:cubicBezTo>
                    <a:pt x="100799" y="-380"/>
                    <a:pt x="105846" y="-1047"/>
                    <a:pt x="109275" y="1715"/>
                  </a:cubicBezTo>
                  <a:cubicBezTo>
                    <a:pt x="109752" y="2096"/>
                    <a:pt x="110228" y="2572"/>
                    <a:pt x="110609" y="30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6537470" y="3534592"/>
              <a:ext cx="51340" cy="25670"/>
            </a:xfrm>
            <a:custGeom>
              <a:avLst/>
              <a:gdLst/>
              <a:ahLst/>
              <a:cxnLst/>
              <a:rect l="l" t="t" r="r" b="b"/>
              <a:pathLst>
                <a:path w="93345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0955"/>
                    <a:pt x="20955" y="0"/>
                    <a:pt x="46673" y="0"/>
                  </a:cubicBezTo>
                  <a:cubicBezTo>
                    <a:pt x="52197" y="0"/>
                    <a:pt x="57531" y="953"/>
                    <a:pt x="62389" y="2763"/>
                  </a:cubicBezTo>
                  <a:cubicBezTo>
                    <a:pt x="80391" y="9240"/>
                    <a:pt x="93345" y="26480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6770318" y="3534592"/>
              <a:ext cx="51339" cy="25670"/>
            </a:xfrm>
            <a:custGeom>
              <a:avLst/>
              <a:gdLst/>
              <a:ahLst/>
              <a:cxnLst/>
              <a:rect l="l" t="t" r="r" b="b"/>
              <a:pathLst>
                <a:path w="93344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4861"/>
                    <a:pt x="15050" y="6478"/>
                    <a:pt x="35338" y="1429"/>
                  </a:cubicBezTo>
                  <a:cubicBezTo>
                    <a:pt x="38958" y="477"/>
                    <a:pt x="42767" y="0"/>
                    <a:pt x="46673" y="0"/>
                  </a:cubicBezTo>
                  <a:cubicBezTo>
                    <a:pt x="72485" y="0"/>
                    <a:pt x="93345" y="20955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6563151" y="35089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89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3" y="93345"/>
                  </a:cubicBezTo>
                  <a:lnTo>
                    <a:pt x="2477" y="93345"/>
                  </a:lnTo>
                  <a:cubicBezTo>
                    <a:pt x="857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7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6617649" y="3474549"/>
              <a:ext cx="136888" cy="85758"/>
            </a:xfrm>
            <a:custGeom>
              <a:avLst/>
              <a:gdLst/>
              <a:ahLst/>
              <a:cxnLst/>
              <a:rect l="l" t="t" r="r" b="b"/>
              <a:pathLst>
                <a:path w="248888" h="155924" extrusionOk="0">
                  <a:moveTo>
                    <a:pt x="248888" y="124396"/>
                  </a:moveTo>
                  <a:cubicBezTo>
                    <a:pt x="248888" y="135350"/>
                    <a:pt x="247459" y="145828"/>
                    <a:pt x="244793" y="155924"/>
                  </a:cubicBezTo>
                  <a:lnTo>
                    <a:pt x="4096" y="155924"/>
                  </a:lnTo>
                  <a:cubicBezTo>
                    <a:pt x="1429" y="145828"/>
                    <a:pt x="0" y="135255"/>
                    <a:pt x="0" y="124396"/>
                  </a:cubicBezTo>
                  <a:cubicBezTo>
                    <a:pt x="0" y="120205"/>
                    <a:pt x="191" y="116110"/>
                    <a:pt x="571" y="112014"/>
                  </a:cubicBezTo>
                  <a:cubicBezTo>
                    <a:pt x="6858" y="49149"/>
                    <a:pt x="59817" y="0"/>
                    <a:pt x="124396" y="0"/>
                  </a:cubicBezTo>
                  <a:cubicBezTo>
                    <a:pt x="174879" y="0"/>
                    <a:pt x="218408" y="30194"/>
                    <a:pt x="237840" y="73438"/>
                  </a:cubicBezTo>
                  <a:cubicBezTo>
                    <a:pt x="244888" y="88964"/>
                    <a:pt x="248793" y="106299"/>
                    <a:pt x="248793" y="1243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6708497" y="3492332"/>
              <a:ext cx="98331" cy="67999"/>
            </a:xfrm>
            <a:custGeom>
              <a:avLst/>
              <a:gdLst/>
              <a:ahLst/>
              <a:cxnLst/>
              <a:rect l="l" t="t" r="r" b="b"/>
              <a:pathLst>
                <a:path w="178784" h="123634" extrusionOk="0">
                  <a:moveTo>
                    <a:pt x="178784" y="89345"/>
                  </a:moveTo>
                  <a:cubicBezTo>
                    <a:pt x="178784" y="101536"/>
                    <a:pt x="176308" y="113062"/>
                    <a:pt x="171926" y="123634"/>
                  </a:cubicBezTo>
                  <a:lnTo>
                    <a:pt x="6858" y="123634"/>
                  </a:lnTo>
                  <a:cubicBezTo>
                    <a:pt x="2477" y="113062"/>
                    <a:pt x="0" y="101536"/>
                    <a:pt x="0" y="89345"/>
                  </a:cubicBezTo>
                  <a:cubicBezTo>
                    <a:pt x="0" y="40005"/>
                    <a:pt x="40005" y="0"/>
                    <a:pt x="89345" y="0"/>
                  </a:cubicBezTo>
                  <a:cubicBezTo>
                    <a:pt x="138684" y="0"/>
                    <a:pt x="178689" y="40005"/>
                    <a:pt x="178689" y="893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6783225" y="2850700"/>
              <a:ext cx="48888" cy="706304"/>
            </a:xfrm>
            <a:custGeom>
              <a:avLst/>
              <a:gdLst/>
              <a:ahLst/>
              <a:cxnLst/>
              <a:rect l="l" t="t" r="r" b="b"/>
              <a:pathLst>
                <a:path w="92678" h="1295971" extrusionOk="0">
                  <a:moveTo>
                    <a:pt x="92679" y="76295"/>
                  </a:moveTo>
                  <a:lnTo>
                    <a:pt x="92679" y="1295972"/>
                  </a:lnTo>
                  <a:lnTo>
                    <a:pt x="0" y="1295972"/>
                  </a:lnTo>
                  <a:lnTo>
                    <a:pt x="0" y="0"/>
                  </a:lnTo>
                  <a:lnTo>
                    <a:pt x="2000" y="1714"/>
                  </a:lnTo>
                  <a:lnTo>
                    <a:pt x="92679" y="762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22"/>
          <p:cNvSpPr/>
          <p:nvPr/>
        </p:nvSpPr>
        <p:spPr>
          <a:xfrm flipH="1">
            <a:off x="-9738277" y="-633951"/>
            <a:ext cx="24715160" cy="5775842"/>
          </a:xfrm>
          <a:custGeom>
            <a:avLst/>
            <a:gdLst/>
            <a:ahLst/>
            <a:cxnLst/>
            <a:rect l="l" t="t" r="r" b="b"/>
            <a:pathLst>
              <a:path w="7041356" h="1645539" extrusionOk="0">
                <a:moveTo>
                  <a:pt x="0" y="1645348"/>
                </a:moveTo>
                <a:lnTo>
                  <a:pt x="0" y="649986"/>
                </a:lnTo>
                <a:lnTo>
                  <a:pt x="45244" y="649986"/>
                </a:lnTo>
                <a:lnTo>
                  <a:pt x="45244" y="542830"/>
                </a:lnTo>
                <a:lnTo>
                  <a:pt x="192881" y="542830"/>
                </a:lnTo>
                <a:lnTo>
                  <a:pt x="192881" y="649986"/>
                </a:lnTo>
                <a:lnTo>
                  <a:pt x="252412" y="649986"/>
                </a:lnTo>
                <a:lnTo>
                  <a:pt x="252412" y="540448"/>
                </a:lnTo>
                <a:lnTo>
                  <a:pt x="338138" y="540448"/>
                </a:lnTo>
                <a:lnTo>
                  <a:pt x="338138" y="464248"/>
                </a:lnTo>
                <a:lnTo>
                  <a:pt x="483394" y="464248"/>
                </a:lnTo>
                <a:lnTo>
                  <a:pt x="483394" y="540448"/>
                </a:lnTo>
                <a:lnTo>
                  <a:pt x="507206" y="540448"/>
                </a:lnTo>
                <a:lnTo>
                  <a:pt x="507206" y="649986"/>
                </a:lnTo>
                <a:lnTo>
                  <a:pt x="552450" y="649986"/>
                </a:lnTo>
                <a:lnTo>
                  <a:pt x="552450" y="845248"/>
                </a:lnTo>
                <a:lnTo>
                  <a:pt x="611981" y="845248"/>
                </a:lnTo>
                <a:lnTo>
                  <a:pt x="611981" y="921448"/>
                </a:lnTo>
                <a:lnTo>
                  <a:pt x="647700" y="921448"/>
                </a:lnTo>
                <a:lnTo>
                  <a:pt x="647700" y="1350073"/>
                </a:lnTo>
                <a:lnTo>
                  <a:pt x="690563" y="1350073"/>
                </a:lnTo>
                <a:lnTo>
                  <a:pt x="690563" y="1090517"/>
                </a:lnTo>
                <a:lnTo>
                  <a:pt x="711994" y="1090517"/>
                </a:lnTo>
                <a:lnTo>
                  <a:pt x="711994" y="1016698"/>
                </a:lnTo>
                <a:lnTo>
                  <a:pt x="809625" y="1016698"/>
                </a:lnTo>
                <a:lnTo>
                  <a:pt x="809625" y="1078611"/>
                </a:lnTo>
                <a:lnTo>
                  <a:pt x="833438" y="1078611"/>
                </a:lnTo>
                <a:lnTo>
                  <a:pt x="833438" y="1023842"/>
                </a:lnTo>
                <a:lnTo>
                  <a:pt x="873919" y="1023842"/>
                </a:lnTo>
                <a:lnTo>
                  <a:pt x="873919" y="985742"/>
                </a:lnTo>
                <a:lnTo>
                  <a:pt x="964406" y="985742"/>
                </a:lnTo>
                <a:lnTo>
                  <a:pt x="964406" y="1088136"/>
                </a:lnTo>
                <a:lnTo>
                  <a:pt x="1009650" y="1088136"/>
                </a:lnTo>
                <a:lnTo>
                  <a:pt x="1009650" y="864298"/>
                </a:lnTo>
                <a:lnTo>
                  <a:pt x="1169194" y="864298"/>
                </a:lnTo>
                <a:lnTo>
                  <a:pt x="1169194" y="1054798"/>
                </a:lnTo>
                <a:lnTo>
                  <a:pt x="1195388" y="1054798"/>
                </a:lnTo>
                <a:lnTo>
                  <a:pt x="1195388" y="378523"/>
                </a:lnTo>
                <a:lnTo>
                  <a:pt x="1233488" y="378523"/>
                </a:lnTo>
                <a:lnTo>
                  <a:pt x="1233488" y="185642"/>
                </a:lnTo>
                <a:lnTo>
                  <a:pt x="1314450" y="185642"/>
                </a:lnTo>
                <a:lnTo>
                  <a:pt x="1314450" y="378523"/>
                </a:lnTo>
                <a:lnTo>
                  <a:pt x="1345406" y="378523"/>
                </a:lnTo>
                <a:lnTo>
                  <a:pt x="1345406" y="1347692"/>
                </a:lnTo>
                <a:lnTo>
                  <a:pt x="1376363" y="1347692"/>
                </a:lnTo>
                <a:lnTo>
                  <a:pt x="1376363" y="671417"/>
                </a:lnTo>
                <a:lnTo>
                  <a:pt x="1404938" y="671417"/>
                </a:lnTo>
                <a:lnTo>
                  <a:pt x="1404938" y="578548"/>
                </a:lnTo>
                <a:lnTo>
                  <a:pt x="1519238" y="578548"/>
                </a:lnTo>
                <a:lnTo>
                  <a:pt x="1519238" y="669036"/>
                </a:lnTo>
                <a:lnTo>
                  <a:pt x="1562100" y="669036"/>
                </a:lnTo>
                <a:lnTo>
                  <a:pt x="1562100" y="523780"/>
                </a:lnTo>
                <a:lnTo>
                  <a:pt x="1583531" y="502348"/>
                </a:lnTo>
                <a:lnTo>
                  <a:pt x="1610963" y="529780"/>
                </a:lnTo>
                <a:lnTo>
                  <a:pt x="1610963" y="669036"/>
                </a:lnTo>
                <a:lnTo>
                  <a:pt x="1640681" y="669036"/>
                </a:lnTo>
                <a:lnTo>
                  <a:pt x="1640681" y="869061"/>
                </a:lnTo>
                <a:lnTo>
                  <a:pt x="1690688" y="869061"/>
                </a:lnTo>
                <a:lnTo>
                  <a:pt x="1690688" y="952405"/>
                </a:lnTo>
                <a:lnTo>
                  <a:pt x="1728788" y="952405"/>
                </a:lnTo>
                <a:lnTo>
                  <a:pt x="1728788" y="873823"/>
                </a:lnTo>
                <a:lnTo>
                  <a:pt x="1790700" y="873823"/>
                </a:lnTo>
                <a:lnTo>
                  <a:pt x="1790700" y="816673"/>
                </a:lnTo>
                <a:lnTo>
                  <a:pt x="1938338" y="816673"/>
                </a:lnTo>
                <a:lnTo>
                  <a:pt x="1938338" y="1381030"/>
                </a:lnTo>
                <a:lnTo>
                  <a:pt x="2021681" y="1381030"/>
                </a:lnTo>
                <a:lnTo>
                  <a:pt x="2021681" y="1335786"/>
                </a:lnTo>
                <a:lnTo>
                  <a:pt x="2095500" y="1335786"/>
                </a:lnTo>
                <a:lnTo>
                  <a:pt x="2095500" y="1278636"/>
                </a:lnTo>
                <a:lnTo>
                  <a:pt x="2221706" y="1278636"/>
                </a:lnTo>
                <a:lnTo>
                  <a:pt x="2221706" y="1350073"/>
                </a:lnTo>
                <a:lnTo>
                  <a:pt x="2283619" y="1350073"/>
                </a:lnTo>
                <a:lnTo>
                  <a:pt x="2283619" y="1540573"/>
                </a:lnTo>
                <a:lnTo>
                  <a:pt x="2362200" y="1540573"/>
                </a:lnTo>
                <a:lnTo>
                  <a:pt x="2362200" y="1352455"/>
                </a:lnTo>
                <a:lnTo>
                  <a:pt x="2474119" y="1352455"/>
                </a:lnTo>
                <a:lnTo>
                  <a:pt x="2474119" y="1290542"/>
                </a:lnTo>
                <a:lnTo>
                  <a:pt x="2538413" y="1290542"/>
                </a:lnTo>
                <a:lnTo>
                  <a:pt x="2538413" y="1150048"/>
                </a:lnTo>
                <a:lnTo>
                  <a:pt x="2712244" y="1150048"/>
                </a:lnTo>
                <a:lnTo>
                  <a:pt x="2712244" y="797623"/>
                </a:lnTo>
                <a:lnTo>
                  <a:pt x="2752725" y="797623"/>
                </a:lnTo>
                <a:lnTo>
                  <a:pt x="2752725" y="759523"/>
                </a:lnTo>
                <a:lnTo>
                  <a:pt x="2826544" y="759523"/>
                </a:lnTo>
                <a:lnTo>
                  <a:pt x="2826544" y="699992"/>
                </a:lnTo>
                <a:lnTo>
                  <a:pt x="2881313" y="699992"/>
                </a:lnTo>
                <a:lnTo>
                  <a:pt x="2881313" y="654748"/>
                </a:lnTo>
                <a:lnTo>
                  <a:pt x="2921794" y="630936"/>
                </a:lnTo>
                <a:lnTo>
                  <a:pt x="2947988" y="654748"/>
                </a:lnTo>
                <a:lnTo>
                  <a:pt x="2947988" y="604742"/>
                </a:lnTo>
                <a:lnTo>
                  <a:pt x="2976563" y="576167"/>
                </a:lnTo>
                <a:lnTo>
                  <a:pt x="3012281" y="607123"/>
                </a:lnTo>
                <a:lnTo>
                  <a:pt x="3012281" y="1207198"/>
                </a:lnTo>
                <a:lnTo>
                  <a:pt x="3057525" y="1207198"/>
                </a:lnTo>
                <a:lnTo>
                  <a:pt x="3057525" y="1004792"/>
                </a:lnTo>
                <a:lnTo>
                  <a:pt x="3219450" y="1004792"/>
                </a:lnTo>
                <a:lnTo>
                  <a:pt x="3219450" y="1085755"/>
                </a:lnTo>
                <a:lnTo>
                  <a:pt x="3255169" y="1085755"/>
                </a:lnTo>
                <a:lnTo>
                  <a:pt x="3255169" y="1028605"/>
                </a:lnTo>
                <a:lnTo>
                  <a:pt x="3350419" y="1028605"/>
                </a:lnTo>
                <a:lnTo>
                  <a:pt x="3350419" y="914305"/>
                </a:lnTo>
                <a:lnTo>
                  <a:pt x="3552825" y="914305"/>
                </a:lnTo>
                <a:lnTo>
                  <a:pt x="3552825" y="814292"/>
                </a:lnTo>
                <a:lnTo>
                  <a:pt x="3767138" y="814292"/>
                </a:lnTo>
                <a:lnTo>
                  <a:pt x="3767138" y="916686"/>
                </a:lnTo>
                <a:lnTo>
                  <a:pt x="3819525" y="916686"/>
                </a:lnTo>
                <a:lnTo>
                  <a:pt x="3819525" y="811911"/>
                </a:lnTo>
                <a:lnTo>
                  <a:pt x="3855244" y="785717"/>
                </a:lnTo>
                <a:lnTo>
                  <a:pt x="3888581" y="811911"/>
                </a:lnTo>
                <a:lnTo>
                  <a:pt x="3888581" y="852392"/>
                </a:lnTo>
                <a:lnTo>
                  <a:pt x="4005263" y="852392"/>
                </a:lnTo>
                <a:lnTo>
                  <a:pt x="4005263" y="919067"/>
                </a:lnTo>
                <a:lnTo>
                  <a:pt x="4029075" y="919067"/>
                </a:lnTo>
                <a:lnTo>
                  <a:pt x="4029075" y="1345311"/>
                </a:lnTo>
                <a:lnTo>
                  <a:pt x="4079081" y="1345311"/>
                </a:lnTo>
                <a:lnTo>
                  <a:pt x="4079081" y="528542"/>
                </a:lnTo>
                <a:lnTo>
                  <a:pt x="4124325" y="528542"/>
                </a:lnTo>
                <a:lnTo>
                  <a:pt x="4124325" y="469011"/>
                </a:lnTo>
                <a:lnTo>
                  <a:pt x="4105275" y="469011"/>
                </a:lnTo>
                <a:lnTo>
                  <a:pt x="4105275" y="368998"/>
                </a:lnTo>
                <a:lnTo>
                  <a:pt x="4148138" y="340423"/>
                </a:lnTo>
                <a:lnTo>
                  <a:pt x="4188619" y="368998"/>
                </a:lnTo>
                <a:lnTo>
                  <a:pt x="4188619" y="469011"/>
                </a:lnTo>
                <a:lnTo>
                  <a:pt x="4169569" y="469011"/>
                </a:lnTo>
                <a:lnTo>
                  <a:pt x="4169569" y="526161"/>
                </a:lnTo>
                <a:lnTo>
                  <a:pt x="4229100" y="526161"/>
                </a:lnTo>
                <a:lnTo>
                  <a:pt x="4229100" y="426148"/>
                </a:lnTo>
                <a:lnTo>
                  <a:pt x="4362450" y="426148"/>
                </a:lnTo>
                <a:lnTo>
                  <a:pt x="4362450" y="526161"/>
                </a:lnTo>
                <a:lnTo>
                  <a:pt x="4395788" y="526161"/>
                </a:lnTo>
                <a:lnTo>
                  <a:pt x="4395788" y="559498"/>
                </a:lnTo>
                <a:lnTo>
                  <a:pt x="4379119" y="559498"/>
                </a:lnTo>
                <a:lnTo>
                  <a:pt x="4379119" y="1426273"/>
                </a:lnTo>
                <a:lnTo>
                  <a:pt x="4410075" y="1426273"/>
                </a:lnTo>
                <a:lnTo>
                  <a:pt x="4410075" y="1088136"/>
                </a:lnTo>
                <a:lnTo>
                  <a:pt x="4607719" y="1088136"/>
                </a:lnTo>
                <a:lnTo>
                  <a:pt x="4607719" y="1023842"/>
                </a:lnTo>
                <a:lnTo>
                  <a:pt x="4695825" y="1023842"/>
                </a:lnTo>
                <a:lnTo>
                  <a:pt x="4695825" y="1085755"/>
                </a:lnTo>
                <a:lnTo>
                  <a:pt x="4717257" y="1085755"/>
                </a:lnTo>
                <a:lnTo>
                  <a:pt x="4717257" y="1116711"/>
                </a:lnTo>
                <a:lnTo>
                  <a:pt x="4702969" y="1116711"/>
                </a:lnTo>
                <a:lnTo>
                  <a:pt x="4702969" y="1557242"/>
                </a:lnTo>
                <a:lnTo>
                  <a:pt x="4748213" y="1557242"/>
                </a:lnTo>
                <a:lnTo>
                  <a:pt x="4748213" y="1083373"/>
                </a:lnTo>
                <a:lnTo>
                  <a:pt x="4938713" y="1083373"/>
                </a:lnTo>
                <a:lnTo>
                  <a:pt x="4938713" y="1028605"/>
                </a:lnTo>
                <a:lnTo>
                  <a:pt x="5029200" y="1028605"/>
                </a:lnTo>
                <a:lnTo>
                  <a:pt x="5029200" y="1085755"/>
                </a:lnTo>
                <a:lnTo>
                  <a:pt x="5103019" y="1085755"/>
                </a:lnTo>
                <a:lnTo>
                  <a:pt x="5103019" y="599980"/>
                </a:lnTo>
                <a:lnTo>
                  <a:pt x="5131594" y="599980"/>
                </a:lnTo>
                <a:lnTo>
                  <a:pt x="5131594" y="511873"/>
                </a:lnTo>
                <a:lnTo>
                  <a:pt x="5169694" y="511873"/>
                </a:lnTo>
                <a:lnTo>
                  <a:pt x="5169694" y="445198"/>
                </a:lnTo>
                <a:lnTo>
                  <a:pt x="5198269" y="416623"/>
                </a:lnTo>
                <a:lnTo>
                  <a:pt x="5227987" y="446341"/>
                </a:lnTo>
                <a:lnTo>
                  <a:pt x="5227987" y="497586"/>
                </a:lnTo>
                <a:lnTo>
                  <a:pt x="5274469" y="497586"/>
                </a:lnTo>
                <a:lnTo>
                  <a:pt x="5274469" y="599980"/>
                </a:lnTo>
                <a:lnTo>
                  <a:pt x="5379244" y="599980"/>
                </a:lnTo>
                <a:lnTo>
                  <a:pt x="5379244" y="1390555"/>
                </a:lnTo>
                <a:lnTo>
                  <a:pt x="5572125" y="1390555"/>
                </a:lnTo>
                <a:lnTo>
                  <a:pt x="5572125" y="268986"/>
                </a:lnTo>
                <a:lnTo>
                  <a:pt x="5605463" y="268986"/>
                </a:lnTo>
                <a:lnTo>
                  <a:pt x="5605463" y="234505"/>
                </a:lnTo>
                <a:lnTo>
                  <a:pt x="5674519" y="234505"/>
                </a:lnTo>
                <a:lnTo>
                  <a:pt x="5674519" y="104775"/>
                </a:lnTo>
                <a:lnTo>
                  <a:pt x="5712619" y="104775"/>
                </a:lnTo>
                <a:lnTo>
                  <a:pt x="5712619" y="28575"/>
                </a:lnTo>
                <a:lnTo>
                  <a:pt x="5741194" y="0"/>
                </a:lnTo>
                <a:lnTo>
                  <a:pt x="5775675" y="34480"/>
                </a:lnTo>
                <a:lnTo>
                  <a:pt x="5775675" y="104775"/>
                </a:lnTo>
                <a:lnTo>
                  <a:pt x="5810155" y="104775"/>
                </a:lnTo>
                <a:lnTo>
                  <a:pt x="5810155" y="234505"/>
                </a:lnTo>
                <a:lnTo>
                  <a:pt x="5848255" y="234505"/>
                </a:lnTo>
                <a:lnTo>
                  <a:pt x="5848255" y="695325"/>
                </a:lnTo>
                <a:lnTo>
                  <a:pt x="5945886" y="695325"/>
                </a:lnTo>
                <a:lnTo>
                  <a:pt x="5945886" y="526256"/>
                </a:lnTo>
                <a:lnTo>
                  <a:pt x="5972080" y="526256"/>
                </a:lnTo>
                <a:lnTo>
                  <a:pt x="5972080" y="416719"/>
                </a:lnTo>
                <a:lnTo>
                  <a:pt x="6086380" y="416719"/>
                </a:lnTo>
                <a:lnTo>
                  <a:pt x="6086380" y="521494"/>
                </a:lnTo>
                <a:lnTo>
                  <a:pt x="6122099" y="521494"/>
                </a:lnTo>
                <a:lnTo>
                  <a:pt x="6122099" y="352425"/>
                </a:lnTo>
                <a:lnTo>
                  <a:pt x="6148292" y="326231"/>
                </a:lnTo>
                <a:lnTo>
                  <a:pt x="6175725" y="353663"/>
                </a:lnTo>
                <a:lnTo>
                  <a:pt x="6175725" y="514445"/>
                </a:lnTo>
                <a:lnTo>
                  <a:pt x="6212682" y="514445"/>
                </a:lnTo>
                <a:lnTo>
                  <a:pt x="6212682" y="850202"/>
                </a:lnTo>
                <a:lnTo>
                  <a:pt x="6257925" y="850202"/>
                </a:lnTo>
                <a:lnTo>
                  <a:pt x="6257925" y="921639"/>
                </a:lnTo>
                <a:lnTo>
                  <a:pt x="6398419" y="921639"/>
                </a:lnTo>
                <a:lnTo>
                  <a:pt x="6398419" y="678752"/>
                </a:lnTo>
                <a:lnTo>
                  <a:pt x="6548438" y="678752"/>
                </a:lnTo>
                <a:lnTo>
                  <a:pt x="6548438" y="559689"/>
                </a:lnTo>
                <a:lnTo>
                  <a:pt x="6736557" y="559689"/>
                </a:lnTo>
                <a:lnTo>
                  <a:pt x="6736557" y="650177"/>
                </a:lnTo>
                <a:lnTo>
                  <a:pt x="6786563" y="650177"/>
                </a:lnTo>
                <a:lnTo>
                  <a:pt x="6786563" y="1178814"/>
                </a:lnTo>
                <a:lnTo>
                  <a:pt x="6819900" y="1178814"/>
                </a:lnTo>
                <a:lnTo>
                  <a:pt x="6819900" y="507302"/>
                </a:lnTo>
                <a:lnTo>
                  <a:pt x="6927057" y="507302"/>
                </a:lnTo>
                <a:lnTo>
                  <a:pt x="6927057" y="397764"/>
                </a:lnTo>
                <a:lnTo>
                  <a:pt x="7041357" y="397764"/>
                </a:lnTo>
                <a:lnTo>
                  <a:pt x="7041357" y="1645539"/>
                </a:lnTo>
                <a:cubicBezTo>
                  <a:pt x="7041357" y="1645539"/>
                  <a:pt x="0" y="1642967"/>
                  <a:pt x="0" y="164534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9" name="Google Shape;1129;p22"/>
          <p:cNvGrpSpPr/>
          <p:nvPr/>
        </p:nvGrpSpPr>
        <p:grpSpPr>
          <a:xfrm>
            <a:off x="-499625" y="-12325"/>
            <a:ext cx="10186675" cy="5674625"/>
            <a:chOff x="-499625" y="-12325"/>
            <a:chExt cx="10186675" cy="5674625"/>
          </a:xfrm>
        </p:grpSpPr>
        <p:sp>
          <p:nvSpPr>
            <p:cNvPr id="1130" name="Google Shape;1130;p22"/>
            <p:cNvSpPr/>
            <p:nvPr/>
          </p:nvSpPr>
          <p:spPr>
            <a:xfrm>
              <a:off x="8199650" y="-12325"/>
              <a:ext cx="1487400" cy="14874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260600" y="4753300"/>
              <a:ext cx="909000" cy="9090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-499625" y="445025"/>
              <a:ext cx="909000" cy="9090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5" r:id="rId5"/>
    <p:sldLayoutId id="2147483657" r:id="rId6"/>
    <p:sldLayoutId id="2147483658" r:id="rId7"/>
    <p:sldLayoutId id="2147483666" r:id="rId8"/>
    <p:sldLayoutId id="2147483668" r:id="rId9"/>
    <p:sldLayoutId id="214748366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27"/>
          <p:cNvSpPr txBox="1">
            <a:spLocks noGrp="1"/>
          </p:cNvSpPr>
          <p:nvPr>
            <p:ph type="ctrTitle"/>
          </p:nvPr>
        </p:nvSpPr>
        <p:spPr>
          <a:xfrm>
            <a:off x="715100" y="1637301"/>
            <a:ext cx="4913100" cy="15818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A2C9"/>
                </a:solidFill>
              </a:rPr>
              <a:t>San Francisco </a:t>
            </a:r>
            <a:r>
              <a:rPr lang="en-US" dirty="0"/>
              <a:t>Building Permits</a:t>
            </a:r>
            <a:br>
              <a:rPr lang="en-US" dirty="0"/>
            </a:br>
            <a:r>
              <a:rPr lang="en-US" sz="1200" dirty="0"/>
              <a:t>2013-2017</a:t>
            </a:r>
            <a:endParaRPr sz="1200" dirty="0"/>
          </a:p>
        </p:txBody>
      </p:sp>
      <p:sp>
        <p:nvSpPr>
          <p:cNvPr id="1216" name="Google Shape;1216;p27"/>
          <p:cNvSpPr txBox="1">
            <a:spLocks noGrp="1"/>
          </p:cNvSpPr>
          <p:nvPr>
            <p:ph type="subTitle" idx="1"/>
          </p:nvPr>
        </p:nvSpPr>
        <p:spPr>
          <a:xfrm>
            <a:off x="715100" y="3472121"/>
            <a:ext cx="4913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Presented by: Aaya Ali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DAB-14</a:t>
            </a:r>
            <a:endParaRPr dirty="0"/>
          </a:p>
        </p:txBody>
      </p:sp>
      <p:grpSp>
        <p:nvGrpSpPr>
          <p:cNvPr id="1217" name="Google Shape;1217;p27"/>
          <p:cNvGrpSpPr/>
          <p:nvPr/>
        </p:nvGrpSpPr>
        <p:grpSpPr>
          <a:xfrm>
            <a:off x="6617080" y="2321971"/>
            <a:ext cx="2526571" cy="2862831"/>
            <a:chOff x="6032340" y="2652313"/>
            <a:chExt cx="805076" cy="912223"/>
          </a:xfrm>
        </p:grpSpPr>
        <p:sp>
          <p:nvSpPr>
            <p:cNvPr id="1218" name="Google Shape;1218;p27"/>
            <p:cNvSpPr/>
            <p:nvPr/>
          </p:nvSpPr>
          <p:spPr>
            <a:xfrm>
              <a:off x="6382029" y="2655190"/>
              <a:ext cx="279173" cy="906513"/>
            </a:xfrm>
            <a:custGeom>
              <a:avLst/>
              <a:gdLst/>
              <a:ahLst/>
              <a:cxnLst/>
              <a:rect l="l" t="t" r="r" b="b"/>
              <a:pathLst>
                <a:path w="507587" h="1648206" extrusionOk="0">
                  <a:moveTo>
                    <a:pt x="507587" y="0"/>
                  </a:moveTo>
                  <a:lnTo>
                    <a:pt x="0" y="9430"/>
                  </a:lnTo>
                  <a:lnTo>
                    <a:pt x="0" y="1648206"/>
                  </a:lnTo>
                  <a:lnTo>
                    <a:pt x="507587" y="1648206"/>
                  </a:lnTo>
                  <a:lnTo>
                    <a:pt x="5075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27"/>
            <p:cNvSpPr/>
            <p:nvPr/>
          </p:nvSpPr>
          <p:spPr>
            <a:xfrm>
              <a:off x="6379205" y="2652313"/>
              <a:ext cx="284883" cy="912223"/>
            </a:xfrm>
            <a:custGeom>
              <a:avLst/>
              <a:gdLst/>
              <a:ahLst/>
              <a:cxnLst/>
              <a:rect l="l" t="t" r="r" b="b"/>
              <a:pathLst>
                <a:path w="517969" h="1658588" extrusionOk="0">
                  <a:moveTo>
                    <a:pt x="517970" y="1658588"/>
                  </a:moveTo>
                  <a:lnTo>
                    <a:pt x="0" y="1658588"/>
                  </a:lnTo>
                  <a:lnTo>
                    <a:pt x="0" y="9620"/>
                  </a:lnTo>
                  <a:lnTo>
                    <a:pt x="517970" y="0"/>
                  </a:lnTo>
                  <a:lnTo>
                    <a:pt x="517970" y="1658588"/>
                  </a:lnTo>
                  <a:close/>
                  <a:moveTo>
                    <a:pt x="10287" y="1648301"/>
                  </a:moveTo>
                  <a:lnTo>
                    <a:pt x="507588" y="1648301"/>
                  </a:lnTo>
                  <a:lnTo>
                    <a:pt x="507588" y="10573"/>
                  </a:lnTo>
                  <a:lnTo>
                    <a:pt x="10287" y="19812"/>
                  </a:lnTo>
                  <a:lnTo>
                    <a:pt x="10287" y="16483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27"/>
            <p:cNvSpPr/>
            <p:nvPr/>
          </p:nvSpPr>
          <p:spPr>
            <a:xfrm>
              <a:off x="6423400" y="2717900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27"/>
            <p:cNvSpPr/>
            <p:nvPr/>
          </p:nvSpPr>
          <p:spPr>
            <a:xfrm>
              <a:off x="6420576" y="2715075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8"/>
                  </a:moveTo>
                  <a:lnTo>
                    <a:pt x="0" y="48578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8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27"/>
            <p:cNvSpPr/>
            <p:nvPr/>
          </p:nvSpPr>
          <p:spPr>
            <a:xfrm>
              <a:off x="6423400" y="2780975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0"/>
                  </a:lnTo>
                  <a:lnTo>
                    <a:pt x="0" y="382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27"/>
            <p:cNvSpPr/>
            <p:nvPr/>
          </p:nvSpPr>
          <p:spPr>
            <a:xfrm>
              <a:off x="6420576" y="2778151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8"/>
                  </a:moveTo>
                  <a:lnTo>
                    <a:pt x="0" y="48578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8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27"/>
            <p:cNvSpPr/>
            <p:nvPr/>
          </p:nvSpPr>
          <p:spPr>
            <a:xfrm>
              <a:off x="6423400" y="2844052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0"/>
                  </a:lnTo>
                  <a:lnTo>
                    <a:pt x="0" y="382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27"/>
            <p:cNvSpPr/>
            <p:nvPr/>
          </p:nvSpPr>
          <p:spPr>
            <a:xfrm>
              <a:off x="6420576" y="2841227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8"/>
                  </a:moveTo>
                  <a:lnTo>
                    <a:pt x="0" y="48578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8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27"/>
            <p:cNvSpPr/>
            <p:nvPr/>
          </p:nvSpPr>
          <p:spPr>
            <a:xfrm>
              <a:off x="6423400" y="2907127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27"/>
            <p:cNvSpPr/>
            <p:nvPr/>
          </p:nvSpPr>
          <p:spPr>
            <a:xfrm>
              <a:off x="6420576" y="2904303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27"/>
            <p:cNvSpPr/>
            <p:nvPr/>
          </p:nvSpPr>
          <p:spPr>
            <a:xfrm>
              <a:off x="6423400" y="2970204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27"/>
            <p:cNvSpPr/>
            <p:nvPr/>
          </p:nvSpPr>
          <p:spPr>
            <a:xfrm>
              <a:off x="6420576" y="2967379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27"/>
            <p:cNvSpPr/>
            <p:nvPr/>
          </p:nvSpPr>
          <p:spPr>
            <a:xfrm>
              <a:off x="6423400" y="3033279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27"/>
            <p:cNvSpPr/>
            <p:nvPr/>
          </p:nvSpPr>
          <p:spPr>
            <a:xfrm>
              <a:off x="6420576" y="3030455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27"/>
            <p:cNvSpPr/>
            <p:nvPr/>
          </p:nvSpPr>
          <p:spPr>
            <a:xfrm>
              <a:off x="6423400" y="3096355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27"/>
            <p:cNvSpPr/>
            <p:nvPr/>
          </p:nvSpPr>
          <p:spPr>
            <a:xfrm>
              <a:off x="6420576" y="3093531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27"/>
            <p:cNvSpPr/>
            <p:nvPr/>
          </p:nvSpPr>
          <p:spPr>
            <a:xfrm>
              <a:off x="6423400" y="3159431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27"/>
            <p:cNvSpPr/>
            <p:nvPr/>
          </p:nvSpPr>
          <p:spPr>
            <a:xfrm>
              <a:off x="6420576" y="3156607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27"/>
            <p:cNvSpPr/>
            <p:nvPr/>
          </p:nvSpPr>
          <p:spPr>
            <a:xfrm>
              <a:off x="6423400" y="3222507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27"/>
            <p:cNvSpPr/>
            <p:nvPr/>
          </p:nvSpPr>
          <p:spPr>
            <a:xfrm>
              <a:off x="6420576" y="3219683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27"/>
            <p:cNvSpPr/>
            <p:nvPr/>
          </p:nvSpPr>
          <p:spPr>
            <a:xfrm>
              <a:off x="6423400" y="3285583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27"/>
            <p:cNvSpPr/>
            <p:nvPr/>
          </p:nvSpPr>
          <p:spPr>
            <a:xfrm>
              <a:off x="6420576" y="3282759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27"/>
            <p:cNvSpPr/>
            <p:nvPr/>
          </p:nvSpPr>
          <p:spPr>
            <a:xfrm>
              <a:off x="6423400" y="3348659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27"/>
            <p:cNvSpPr/>
            <p:nvPr/>
          </p:nvSpPr>
          <p:spPr>
            <a:xfrm>
              <a:off x="6420576" y="3345835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27"/>
            <p:cNvSpPr/>
            <p:nvPr/>
          </p:nvSpPr>
          <p:spPr>
            <a:xfrm>
              <a:off x="6423400" y="3411735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27"/>
            <p:cNvSpPr/>
            <p:nvPr/>
          </p:nvSpPr>
          <p:spPr>
            <a:xfrm>
              <a:off x="6420576" y="3408911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27"/>
            <p:cNvSpPr/>
            <p:nvPr/>
          </p:nvSpPr>
          <p:spPr>
            <a:xfrm>
              <a:off x="6423400" y="3474811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27"/>
            <p:cNvSpPr/>
            <p:nvPr/>
          </p:nvSpPr>
          <p:spPr>
            <a:xfrm>
              <a:off x="6420576" y="3471986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27"/>
            <p:cNvSpPr/>
            <p:nvPr/>
          </p:nvSpPr>
          <p:spPr>
            <a:xfrm>
              <a:off x="6423400" y="3537887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27"/>
            <p:cNvSpPr/>
            <p:nvPr/>
          </p:nvSpPr>
          <p:spPr>
            <a:xfrm>
              <a:off x="6420576" y="3535063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27"/>
            <p:cNvSpPr/>
            <p:nvPr/>
          </p:nvSpPr>
          <p:spPr>
            <a:xfrm>
              <a:off x="6609850" y="2658750"/>
              <a:ext cx="48656" cy="902340"/>
            </a:xfrm>
            <a:custGeom>
              <a:avLst/>
              <a:gdLst/>
              <a:ahLst/>
              <a:cxnLst/>
              <a:rect l="l" t="t" r="r" b="b"/>
              <a:pathLst>
                <a:path w="92678" h="1648110" extrusionOk="0">
                  <a:moveTo>
                    <a:pt x="0" y="0"/>
                  </a:moveTo>
                  <a:lnTo>
                    <a:pt x="92678" y="0"/>
                  </a:lnTo>
                  <a:lnTo>
                    <a:pt x="92678" y="1648111"/>
                  </a:lnTo>
                  <a:lnTo>
                    <a:pt x="0" y="16481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27"/>
            <p:cNvSpPr/>
            <p:nvPr/>
          </p:nvSpPr>
          <p:spPr>
            <a:xfrm>
              <a:off x="6555357" y="2849543"/>
              <a:ext cx="279225" cy="711841"/>
            </a:xfrm>
            <a:custGeom>
              <a:avLst/>
              <a:gdLst/>
              <a:ahLst/>
              <a:cxnLst/>
              <a:rect l="l" t="t" r="r" b="b"/>
              <a:pathLst>
                <a:path w="507682" h="1294257" extrusionOk="0">
                  <a:moveTo>
                    <a:pt x="507682" y="74581"/>
                  </a:moveTo>
                  <a:lnTo>
                    <a:pt x="507682" y="1294257"/>
                  </a:lnTo>
                  <a:lnTo>
                    <a:pt x="0" y="1294257"/>
                  </a:lnTo>
                  <a:lnTo>
                    <a:pt x="0" y="7811"/>
                  </a:lnTo>
                  <a:lnTo>
                    <a:pt x="415004" y="0"/>
                  </a:lnTo>
                  <a:lnTo>
                    <a:pt x="417004" y="0"/>
                  </a:lnTo>
                  <a:lnTo>
                    <a:pt x="507682" y="74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27"/>
            <p:cNvSpPr/>
            <p:nvPr/>
          </p:nvSpPr>
          <p:spPr>
            <a:xfrm>
              <a:off x="6552481" y="2846666"/>
              <a:ext cx="284935" cy="717551"/>
            </a:xfrm>
            <a:custGeom>
              <a:avLst/>
              <a:gdLst/>
              <a:ahLst/>
              <a:cxnLst/>
              <a:rect l="l" t="t" r="r" b="b"/>
              <a:pathLst>
                <a:path w="518064" h="1304638" extrusionOk="0">
                  <a:moveTo>
                    <a:pt x="518065" y="1304639"/>
                  </a:moveTo>
                  <a:lnTo>
                    <a:pt x="0" y="1304639"/>
                  </a:lnTo>
                  <a:lnTo>
                    <a:pt x="0" y="8001"/>
                  </a:lnTo>
                  <a:lnTo>
                    <a:pt x="423958" y="0"/>
                  </a:lnTo>
                  <a:lnTo>
                    <a:pt x="517970" y="77343"/>
                  </a:lnTo>
                  <a:lnTo>
                    <a:pt x="517970" y="1304639"/>
                  </a:lnTo>
                  <a:close/>
                  <a:moveTo>
                    <a:pt x="10383" y="1294352"/>
                  </a:moveTo>
                  <a:lnTo>
                    <a:pt x="507778" y="1294352"/>
                  </a:lnTo>
                  <a:lnTo>
                    <a:pt x="507778" y="82296"/>
                  </a:lnTo>
                  <a:lnTo>
                    <a:pt x="420338" y="10478"/>
                  </a:lnTo>
                  <a:lnTo>
                    <a:pt x="10383" y="18097"/>
                  </a:lnTo>
                  <a:lnTo>
                    <a:pt x="10383" y="12943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27"/>
            <p:cNvSpPr/>
            <p:nvPr/>
          </p:nvSpPr>
          <p:spPr>
            <a:xfrm>
              <a:off x="6612785" y="2935109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27"/>
            <p:cNvSpPr/>
            <p:nvPr/>
          </p:nvSpPr>
          <p:spPr>
            <a:xfrm>
              <a:off x="6609961" y="2932337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27"/>
            <p:cNvSpPr/>
            <p:nvPr/>
          </p:nvSpPr>
          <p:spPr>
            <a:xfrm>
              <a:off x="6674501" y="2935109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27"/>
            <p:cNvSpPr/>
            <p:nvPr/>
          </p:nvSpPr>
          <p:spPr>
            <a:xfrm>
              <a:off x="6671676" y="2932337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27"/>
            <p:cNvSpPr/>
            <p:nvPr/>
          </p:nvSpPr>
          <p:spPr>
            <a:xfrm>
              <a:off x="6612785" y="3037254"/>
              <a:ext cx="38662" cy="70199"/>
            </a:xfrm>
            <a:custGeom>
              <a:avLst/>
              <a:gdLst/>
              <a:ahLst/>
              <a:cxnLst/>
              <a:rect l="l" t="t" r="r" b="b"/>
              <a:pathLst>
                <a:path w="70294" h="127634" extrusionOk="0">
                  <a:moveTo>
                    <a:pt x="70199" y="127635"/>
                  </a:moveTo>
                  <a:lnTo>
                    <a:pt x="0" y="127635"/>
                  </a:lnTo>
                  <a:lnTo>
                    <a:pt x="0" y="35052"/>
                  </a:lnTo>
                  <a:cubicBezTo>
                    <a:pt x="0" y="15621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052"/>
                  </a:cubicBezTo>
                  <a:lnTo>
                    <a:pt x="70295" y="127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27"/>
            <p:cNvSpPr/>
            <p:nvPr/>
          </p:nvSpPr>
          <p:spPr>
            <a:xfrm>
              <a:off x="6609961" y="3034430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2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3"/>
                    <a:pt x="40291" y="10383"/>
                  </a:cubicBezTo>
                  <a:cubicBezTo>
                    <a:pt x="23813" y="10383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27"/>
            <p:cNvSpPr/>
            <p:nvPr/>
          </p:nvSpPr>
          <p:spPr>
            <a:xfrm>
              <a:off x="6674501" y="3037254"/>
              <a:ext cx="38662" cy="70199"/>
            </a:xfrm>
            <a:custGeom>
              <a:avLst/>
              <a:gdLst/>
              <a:ahLst/>
              <a:cxnLst/>
              <a:rect l="l" t="t" r="r" b="b"/>
              <a:pathLst>
                <a:path w="70294" h="127634" extrusionOk="0">
                  <a:moveTo>
                    <a:pt x="70199" y="127635"/>
                  </a:moveTo>
                  <a:lnTo>
                    <a:pt x="0" y="127635"/>
                  </a:lnTo>
                  <a:lnTo>
                    <a:pt x="0" y="35052"/>
                  </a:lnTo>
                  <a:cubicBezTo>
                    <a:pt x="0" y="15621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052"/>
                  </a:cubicBezTo>
                  <a:lnTo>
                    <a:pt x="70295" y="127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27"/>
            <p:cNvSpPr/>
            <p:nvPr/>
          </p:nvSpPr>
          <p:spPr>
            <a:xfrm>
              <a:off x="6671676" y="3034430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2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3"/>
                    <a:pt x="40291" y="10383"/>
                  </a:cubicBezTo>
                  <a:cubicBezTo>
                    <a:pt x="23813" y="10383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27"/>
            <p:cNvSpPr/>
            <p:nvPr/>
          </p:nvSpPr>
          <p:spPr>
            <a:xfrm>
              <a:off x="6612785" y="3139295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27"/>
            <p:cNvSpPr/>
            <p:nvPr/>
          </p:nvSpPr>
          <p:spPr>
            <a:xfrm>
              <a:off x="6609961" y="3136470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27"/>
            <p:cNvSpPr/>
            <p:nvPr/>
          </p:nvSpPr>
          <p:spPr>
            <a:xfrm>
              <a:off x="6674501" y="3139295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27"/>
            <p:cNvSpPr/>
            <p:nvPr/>
          </p:nvSpPr>
          <p:spPr>
            <a:xfrm>
              <a:off x="6671676" y="3136470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27"/>
            <p:cNvSpPr/>
            <p:nvPr/>
          </p:nvSpPr>
          <p:spPr>
            <a:xfrm>
              <a:off x="6612785" y="3241388"/>
              <a:ext cx="38662" cy="70252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27"/>
            <p:cNvSpPr/>
            <p:nvPr/>
          </p:nvSpPr>
          <p:spPr>
            <a:xfrm>
              <a:off x="6609961" y="3238564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8"/>
                    <a:pt x="56769" y="10477"/>
                    <a:pt x="40291" y="10477"/>
                  </a:cubicBezTo>
                  <a:cubicBezTo>
                    <a:pt x="23813" y="10477"/>
                    <a:pt x="10382" y="23908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27"/>
            <p:cNvSpPr/>
            <p:nvPr/>
          </p:nvSpPr>
          <p:spPr>
            <a:xfrm>
              <a:off x="6674501" y="3241388"/>
              <a:ext cx="38662" cy="70252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27"/>
            <p:cNvSpPr/>
            <p:nvPr/>
          </p:nvSpPr>
          <p:spPr>
            <a:xfrm>
              <a:off x="6671676" y="3238564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8"/>
                    <a:pt x="56769" y="10477"/>
                    <a:pt x="40291" y="10477"/>
                  </a:cubicBezTo>
                  <a:cubicBezTo>
                    <a:pt x="23813" y="10477"/>
                    <a:pt x="10382" y="23908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27"/>
            <p:cNvSpPr/>
            <p:nvPr/>
          </p:nvSpPr>
          <p:spPr>
            <a:xfrm>
              <a:off x="6612785" y="3343481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27"/>
            <p:cNvSpPr/>
            <p:nvPr/>
          </p:nvSpPr>
          <p:spPr>
            <a:xfrm>
              <a:off x="6609961" y="3340709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8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8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27"/>
            <p:cNvSpPr/>
            <p:nvPr/>
          </p:nvSpPr>
          <p:spPr>
            <a:xfrm>
              <a:off x="6674501" y="3343481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27"/>
            <p:cNvSpPr/>
            <p:nvPr/>
          </p:nvSpPr>
          <p:spPr>
            <a:xfrm>
              <a:off x="6671676" y="3340709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8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8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27"/>
            <p:cNvSpPr/>
            <p:nvPr/>
          </p:nvSpPr>
          <p:spPr>
            <a:xfrm>
              <a:off x="6364665" y="2891175"/>
              <a:ext cx="101422" cy="670140"/>
            </a:xfrm>
            <a:custGeom>
              <a:avLst/>
              <a:gdLst/>
              <a:ahLst/>
              <a:cxnLst/>
              <a:rect l="l" t="t" r="r" b="b"/>
              <a:pathLst>
                <a:path w="184403" h="1218437" extrusionOk="0">
                  <a:moveTo>
                    <a:pt x="0" y="0"/>
                  </a:moveTo>
                  <a:lnTo>
                    <a:pt x="184404" y="95726"/>
                  </a:lnTo>
                  <a:lnTo>
                    <a:pt x="184404" y="1218438"/>
                  </a:lnTo>
                  <a:lnTo>
                    <a:pt x="0" y="1218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27"/>
            <p:cNvSpPr/>
            <p:nvPr/>
          </p:nvSpPr>
          <p:spPr>
            <a:xfrm>
              <a:off x="6361841" y="2886521"/>
              <a:ext cx="107080" cy="677632"/>
            </a:xfrm>
            <a:custGeom>
              <a:avLst/>
              <a:gdLst/>
              <a:ahLst/>
              <a:cxnLst/>
              <a:rect l="l" t="t" r="r" b="b"/>
              <a:pathLst>
                <a:path w="194691" h="1232058" extrusionOk="0">
                  <a:moveTo>
                    <a:pt x="194691" y="1232059"/>
                  </a:moveTo>
                  <a:lnTo>
                    <a:pt x="0" y="1232059"/>
                  </a:lnTo>
                  <a:lnTo>
                    <a:pt x="0" y="0"/>
                  </a:lnTo>
                  <a:lnTo>
                    <a:pt x="194691" y="101060"/>
                  </a:lnTo>
                  <a:lnTo>
                    <a:pt x="194691" y="1232059"/>
                  </a:lnTo>
                  <a:close/>
                  <a:moveTo>
                    <a:pt x="10287" y="1221772"/>
                  </a:moveTo>
                  <a:lnTo>
                    <a:pt x="184404" y="1221772"/>
                  </a:lnTo>
                  <a:lnTo>
                    <a:pt x="184404" y="107347"/>
                  </a:lnTo>
                  <a:lnTo>
                    <a:pt x="10287" y="16954"/>
                  </a:lnTo>
                  <a:lnTo>
                    <a:pt x="10287" y="12217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27"/>
            <p:cNvSpPr/>
            <p:nvPr/>
          </p:nvSpPr>
          <p:spPr>
            <a:xfrm>
              <a:off x="6035164" y="2891175"/>
              <a:ext cx="330041" cy="670140"/>
            </a:xfrm>
            <a:custGeom>
              <a:avLst/>
              <a:gdLst/>
              <a:ahLst/>
              <a:cxnLst/>
              <a:rect l="l" t="t" r="r" b="b"/>
              <a:pathLst>
                <a:path w="600075" h="1218437" extrusionOk="0">
                  <a:moveTo>
                    <a:pt x="0" y="0"/>
                  </a:moveTo>
                  <a:lnTo>
                    <a:pt x="600075" y="0"/>
                  </a:lnTo>
                  <a:lnTo>
                    <a:pt x="600075" y="1218438"/>
                  </a:lnTo>
                  <a:lnTo>
                    <a:pt x="0" y="12184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27"/>
            <p:cNvSpPr/>
            <p:nvPr/>
          </p:nvSpPr>
          <p:spPr>
            <a:xfrm>
              <a:off x="6032340" y="2888351"/>
              <a:ext cx="335699" cy="675798"/>
            </a:xfrm>
            <a:custGeom>
              <a:avLst/>
              <a:gdLst/>
              <a:ahLst/>
              <a:cxnLst/>
              <a:rect l="l" t="t" r="r" b="b"/>
              <a:pathLst>
                <a:path w="610361" h="1228724" extrusionOk="0">
                  <a:moveTo>
                    <a:pt x="610362" y="1228725"/>
                  </a:moveTo>
                  <a:lnTo>
                    <a:pt x="0" y="1228725"/>
                  </a:lnTo>
                  <a:lnTo>
                    <a:pt x="0" y="0"/>
                  </a:lnTo>
                  <a:lnTo>
                    <a:pt x="610362" y="0"/>
                  </a:lnTo>
                  <a:lnTo>
                    <a:pt x="610362" y="1228725"/>
                  </a:lnTo>
                  <a:close/>
                  <a:moveTo>
                    <a:pt x="10287" y="1218438"/>
                  </a:moveTo>
                  <a:lnTo>
                    <a:pt x="600075" y="1218438"/>
                  </a:lnTo>
                  <a:lnTo>
                    <a:pt x="600075" y="10287"/>
                  </a:lnTo>
                  <a:lnTo>
                    <a:pt x="10287" y="10287"/>
                  </a:lnTo>
                  <a:lnTo>
                    <a:pt x="10287" y="12184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27"/>
            <p:cNvSpPr/>
            <p:nvPr/>
          </p:nvSpPr>
          <p:spPr>
            <a:xfrm>
              <a:off x="6165448" y="296476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27"/>
            <p:cNvSpPr/>
            <p:nvPr/>
          </p:nvSpPr>
          <p:spPr>
            <a:xfrm>
              <a:off x="6162623" y="2961940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27"/>
            <p:cNvSpPr/>
            <p:nvPr/>
          </p:nvSpPr>
          <p:spPr>
            <a:xfrm>
              <a:off x="6227111" y="296476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27"/>
            <p:cNvSpPr/>
            <p:nvPr/>
          </p:nvSpPr>
          <p:spPr>
            <a:xfrm>
              <a:off x="6224287" y="2961940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27"/>
            <p:cNvSpPr/>
            <p:nvPr/>
          </p:nvSpPr>
          <p:spPr>
            <a:xfrm>
              <a:off x="6288827" y="296476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27"/>
            <p:cNvSpPr/>
            <p:nvPr/>
          </p:nvSpPr>
          <p:spPr>
            <a:xfrm>
              <a:off x="6286003" y="2961940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27"/>
            <p:cNvSpPr/>
            <p:nvPr/>
          </p:nvSpPr>
          <p:spPr>
            <a:xfrm>
              <a:off x="6165448" y="3083018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27"/>
            <p:cNvSpPr/>
            <p:nvPr/>
          </p:nvSpPr>
          <p:spPr>
            <a:xfrm>
              <a:off x="6162623" y="3080194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27"/>
            <p:cNvSpPr/>
            <p:nvPr/>
          </p:nvSpPr>
          <p:spPr>
            <a:xfrm>
              <a:off x="6227111" y="3083018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27"/>
            <p:cNvSpPr/>
            <p:nvPr/>
          </p:nvSpPr>
          <p:spPr>
            <a:xfrm>
              <a:off x="6224287" y="3080194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27"/>
            <p:cNvSpPr/>
            <p:nvPr/>
          </p:nvSpPr>
          <p:spPr>
            <a:xfrm>
              <a:off x="6288827" y="3083018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27"/>
            <p:cNvSpPr/>
            <p:nvPr/>
          </p:nvSpPr>
          <p:spPr>
            <a:xfrm>
              <a:off x="6286003" y="3080194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27"/>
            <p:cNvSpPr/>
            <p:nvPr/>
          </p:nvSpPr>
          <p:spPr>
            <a:xfrm>
              <a:off x="6165448" y="3201273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27"/>
            <p:cNvSpPr/>
            <p:nvPr/>
          </p:nvSpPr>
          <p:spPr>
            <a:xfrm>
              <a:off x="6162623" y="3198448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27"/>
            <p:cNvSpPr/>
            <p:nvPr/>
          </p:nvSpPr>
          <p:spPr>
            <a:xfrm>
              <a:off x="6227111" y="3201273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27"/>
            <p:cNvSpPr/>
            <p:nvPr/>
          </p:nvSpPr>
          <p:spPr>
            <a:xfrm>
              <a:off x="6224287" y="3198448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27"/>
            <p:cNvSpPr/>
            <p:nvPr/>
          </p:nvSpPr>
          <p:spPr>
            <a:xfrm>
              <a:off x="6288827" y="3201273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27"/>
            <p:cNvSpPr/>
            <p:nvPr/>
          </p:nvSpPr>
          <p:spPr>
            <a:xfrm>
              <a:off x="6286003" y="3198448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27"/>
            <p:cNvSpPr/>
            <p:nvPr/>
          </p:nvSpPr>
          <p:spPr>
            <a:xfrm>
              <a:off x="6165448" y="3319579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27"/>
            <p:cNvSpPr/>
            <p:nvPr/>
          </p:nvSpPr>
          <p:spPr>
            <a:xfrm>
              <a:off x="6162623" y="3316755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27"/>
            <p:cNvSpPr/>
            <p:nvPr/>
          </p:nvSpPr>
          <p:spPr>
            <a:xfrm>
              <a:off x="6227111" y="3319579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27"/>
            <p:cNvSpPr/>
            <p:nvPr/>
          </p:nvSpPr>
          <p:spPr>
            <a:xfrm>
              <a:off x="6224287" y="3316755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27"/>
            <p:cNvSpPr/>
            <p:nvPr/>
          </p:nvSpPr>
          <p:spPr>
            <a:xfrm>
              <a:off x="6288827" y="3319579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27"/>
            <p:cNvSpPr/>
            <p:nvPr/>
          </p:nvSpPr>
          <p:spPr>
            <a:xfrm>
              <a:off x="6286003" y="3316755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27"/>
            <p:cNvSpPr/>
            <p:nvPr/>
          </p:nvSpPr>
          <p:spPr>
            <a:xfrm>
              <a:off x="6165448" y="343783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27"/>
            <p:cNvSpPr/>
            <p:nvPr/>
          </p:nvSpPr>
          <p:spPr>
            <a:xfrm>
              <a:off x="6162623" y="3435009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27"/>
            <p:cNvSpPr/>
            <p:nvPr/>
          </p:nvSpPr>
          <p:spPr>
            <a:xfrm>
              <a:off x="6227111" y="343783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27"/>
            <p:cNvSpPr/>
            <p:nvPr/>
          </p:nvSpPr>
          <p:spPr>
            <a:xfrm>
              <a:off x="6224287" y="3435009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27"/>
            <p:cNvSpPr/>
            <p:nvPr/>
          </p:nvSpPr>
          <p:spPr>
            <a:xfrm>
              <a:off x="6288827" y="343783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27"/>
            <p:cNvSpPr/>
            <p:nvPr/>
          </p:nvSpPr>
          <p:spPr>
            <a:xfrm>
              <a:off x="6286003" y="3435009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27"/>
            <p:cNvSpPr/>
            <p:nvPr/>
          </p:nvSpPr>
          <p:spPr>
            <a:xfrm>
              <a:off x="6434802" y="3416808"/>
              <a:ext cx="5658" cy="143646"/>
            </a:xfrm>
            <a:custGeom>
              <a:avLst/>
              <a:gdLst/>
              <a:ahLst/>
              <a:cxnLst/>
              <a:rect l="l" t="t" r="r" b="b"/>
              <a:pathLst>
                <a:path w="10287" h="261175" extrusionOk="0">
                  <a:moveTo>
                    <a:pt x="0" y="0"/>
                  </a:moveTo>
                  <a:lnTo>
                    <a:pt x="10287" y="0"/>
                  </a:lnTo>
                  <a:lnTo>
                    <a:pt x="10287" y="261176"/>
                  </a:lnTo>
                  <a:lnTo>
                    <a:pt x="0" y="2611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27"/>
            <p:cNvSpPr/>
            <p:nvPr/>
          </p:nvSpPr>
          <p:spPr>
            <a:xfrm>
              <a:off x="6380343" y="3244212"/>
              <a:ext cx="114794" cy="284478"/>
            </a:xfrm>
            <a:custGeom>
              <a:avLst/>
              <a:gdLst/>
              <a:ahLst/>
              <a:cxnLst/>
              <a:rect l="l" t="t" r="r" b="b"/>
              <a:pathLst>
                <a:path w="208716" h="517232" extrusionOk="0">
                  <a:moveTo>
                    <a:pt x="110609" y="3049"/>
                  </a:moveTo>
                  <a:cubicBezTo>
                    <a:pt x="119086" y="13717"/>
                    <a:pt x="125944" y="24385"/>
                    <a:pt x="132422" y="35053"/>
                  </a:cubicBezTo>
                  <a:cubicBezTo>
                    <a:pt x="138899" y="45721"/>
                    <a:pt x="144613" y="56389"/>
                    <a:pt x="149852" y="67057"/>
                  </a:cubicBezTo>
                  <a:cubicBezTo>
                    <a:pt x="155091" y="77725"/>
                    <a:pt x="159853" y="88393"/>
                    <a:pt x="164330" y="99061"/>
                  </a:cubicBezTo>
                  <a:cubicBezTo>
                    <a:pt x="168617" y="109729"/>
                    <a:pt x="172712" y="120397"/>
                    <a:pt x="176332" y="131065"/>
                  </a:cubicBezTo>
                  <a:cubicBezTo>
                    <a:pt x="196810" y="191168"/>
                    <a:pt x="208716" y="257557"/>
                    <a:pt x="208716" y="321184"/>
                  </a:cubicBezTo>
                  <a:cubicBezTo>
                    <a:pt x="208716" y="367190"/>
                    <a:pt x="198620" y="412624"/>
                    <a:pt x="172903" y="451296"/>
                  </a:cubicBezTo>
                  <a:cubicBezTo>
                    <a:pt x="165759" y="461964"/>
                    <a:pt x="157472" y="472631"/>
                    <a:pt x="147471" y="483299"/>
                  </a:cubicBezTo>
                  <a:cubicBezTo>
                    <a:pt x="142423" y="488633"/>
                    <a:pt x="136993" y="493967"/>
                    <a:pt x="130993" y="499301"/>
                  </a:cubicBezTo>
                  <a:lnTo>
                    <a:pt x="126421" y="503302"/>
                  </a:lnTo>
                  <a:lnTo>
                    <a:pt x="121468" y="507303"/>
                  </a:lnTo>
                  <a:cubicBezTo>
                    <a:pt x="118229" y="509969"/>
                    <a:pt x="114515" y="512637"/>
                    <a:pt x="110609" y="515303"/>
                  </a:cubicBezTo>
                  <a:cubicBezTo>
                    <a:pt x="106704" y="517971"/>
                    <a:pt x="101751" y="517780"/>
                    <a:pt x="98036" y="515303"/>
                  </a:cubicBezTo>
                  <a:cubicBezTo>
                    <a:pt x="94131" y="512637"/>
                    <a:pt x="90511" y="509969"/>
                    <a:pt x="87178" y="507303"/>
                  </a:cubicBezTo>
                  <a:lnTo>
                    <a:pt x="82225" y="503302"/>
                  </a:lnTo>
                  <a:lnTo>
                    <a:pt x="77653" y="499301"/>
                  </a:lnTo>
                  <a:cubicBezTo>
                    <a:pt x="71652" y="493967"/>
                    <a:pt x="66223" y="488633"/>
                    <a:pt x="61174" y="483299"/>
                  </a:cubicBezTo>
                  <a:cubicBezTo>
                    <a:pt x="51173" y="472631"/>
                    <a:pt x="42886" y="461964"/>
                    <a:pt x="35743" y="451296"/>
                  </a:cubicBezTo>
                  <a:cubicBezTo>
                    <a:pt x="9073" y="411100"/>
                    <a:pt x="-548" y="362808"/>
                    <a:pt x="24" y="315088"/>
                  </a:cubicBezTo>
                  <a:cubicBezTo>
                    <a:pt x="786" y="253461"/>
                    <a:pt x="12882" y="189453"/>
                    <a:pt x="32314" y="131065"/>
                  </a:cubicBezTo>
                  <a:cubicBezTo>
                    <a:pt x="35838" y="120397"/>
                    <a:pt x="40029" y="109729"/>
                    <a:pt x="44315" y="99061"/>
                  </a:cubicBezTo>
                  <a:cubicBezTo>
                    <a:pt x="48792" y="88393"/>
                    <a:pt x="53554" y="77725"/>
                    <a:pt x="58793" y="67057"/>
                  </a:cubicBezTo>
                  <a:cubicBezTo>
                    <a:pt x="64032" y="56389"/>
                    <a:pt x="69747" y="45721"/>
                    <a:pt x="76224" y="35053"/>
                  </a:cubicBezTo>
                  <a:cubicBezTo>
                    <a:pt x="82701" y="24385"/>
                    <a:pt x="89559" y="13717"/>
                    <a:pt x="98036" y="3049"/>
                  </a:cubicBezTo>
                  <a:cubicBezTo>
                    <a:pt x="100799" y="-380"/>
                    <a:pt x="105846" y="-1047"/>
                    <a:pt x="109275" y="1715"/>
                  </a:cubicBezTo>
                  <a:cubicBezTo>
                    <a:pt x="109752" y="2096"/>
                    <a:pt x="110228" y="2572"/>
                    <a:pt x="110609" y="30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27"/>
            <p:cNvSpPr/>
            <p:nvPr/>
          </p:nvSpPr>
          <p:spPr>
            <a:xfrm>
              <a:off x="6537470" y="3534592"/>
              <a:ext cx="51340" cy="25670"/>
            </a:xfrm>
            <a:custGeom>
              <a:avLst/>
              <a:gdLst/>
              <a:ahLst/>
              <a:cxnLst/>
              <a:rect l="l" t="t" r="r" b="b"/>
              <a:pathLst>
                <a:path w="93345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0955"/>
                    <a:pt x="20955" y="0"/>
                    <a:pt x="46673" y="0"/>
                  </a:cubicBezTo>
                  <a:cubicBezTo>
                    <a:pt x="52197" y="0"/>
                    <a:pt x="57531" y="953"/>
                    <a:pt x="62389" y="2763"/>
                  </a:cubicBezTo>
                  <a:cubicBezTo>
                    <a:pt x="80391" y="9240"/>
                    <a:pt x="93345" y="26480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27"/>
            <p:cNvSpPr/>
            <p:nvPr/>
          </p:nvSpPr>
          <p:spPr>
            <a:xfrm>
              <a:off x="6770318" y="3534592"/>
              <a:ext cx="51339" cy="25670"/>
            </a:xfrm>
            <a:custGeom>
              <a:avLst/>
              <a:gdLst/>
              <a:ahLst/>
              <a:cxnLst/>
              <a:rect l="l" t="t" r="r" b="b"/>
              <a:pathLst>
                <a:path w="93344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4861"/>
                    <a:pt x="15050" y="6478"/>
                    <a:pt x="35338" y="1429"/>
                  </a:cubicBezTo>
                  <a:cubicBezTo>
                    <a:pt x="38958" y="477"/>
                    <a:pt x="42767" y="0"/>
                    <a:pt x="46673" y="0"/>
                  </a:cubicBezTo>
                  <a:cubicBezTo>
                    <a:pt x="72485" y="0"/>
                    <a:pt x="93345" y="20955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27"/>
            <p:cNvSpPr/>
            <p:nvPr/>
          </p:nvSpPr>
          <p:spPr>
            <a:xfrm>
              <a:off x="6563151" y="35089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89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3" y="93345"/>
                  </a:cubicBezTo>
                  <a:lnTo>
                    <a:pt x="2477" y="93345"/>
                  </a:lnTo>
                  <a:cubicBezTo>
                    <a:pt x="857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7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27"/>
            <p:cNvSpPr/>
            <p:nvPr/>
          </p:nvSpPr>
          <p:spPr>
            <a:xfrm>
              <a:off x="6617649" y="3474549"/>
              <a:ext cx="136888" cy="85758"/>
            </a:xfrm>
            <a:custGeom>
              <a:avLst/>
              <a:gdLst/>
              <a:ahLst/>
              <a:cxnLst/>
              <a:rect l="l" t="t" r="r" b="b"/>
              <a:pathLst>
                <a:path w="248888" h="155924" extrusionOk="0">
                  <a:moveTo>
                    <a:pt x="248888" y="124396"/>
                  </a:moveTo>
                  <a:cubicBezTo>
                    <a:pt x="248888" y="135350"/>
                    <a:pt x="247459" y="145828"/>
                    <a:pt x="244793" y="155924"/>
                  </a:cubicBezTo>
                  <a:lnTo>
                    <a:pt x="4096" y="155924"/>
                  </a:lnTo>
                  <a:cubicBezTo>
                    <a:pt x="1429" y="145828"/>
                    <a:pt x="0" y="135255"/>
                    <a:pt x="0" y="124396"/>
                  </a:cubicBezTo>
                  <a:cubicBezTo>
                    <a:pt x="0" y="120205"/>
                    <a:pt x="191" y="116110"/>
                    <a:pt x="571" y="112014"/>
                  </a:cubicBezTo>
                  <a:cubicBezTo>
                    <a:pt x="6858" y="49149"/>
                    <a:pt x="59817" y="0"/>
                    <a:pt x="124396" y="0"/>
                  </a:cubicBezTo>
                  <a:cubicBezTo>
                    <a:pt x="174879" y="0"/>
                    <a:pt x="218408" y="30194"/>
                    <a:pt x="237840" y="73438"/>
                  </a:cubicBezTo>
                  <a:cubicBezTo>
                    <a:pt x="244888" y="88964"/>
                    <a:pt x="248793" y="106299"/>
                    <a:pt x="248793" y="1243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27"/>
            <p:cNvSpPr/>
            <p:nvPr/>
          </p:nvSpPr>
          <p:spPr>
            <a:xfrm>
              <a:off x="6708497" y="3492332"/>
              <a:ext cx="98331" cy="67999"/>
            </a:xfrm>
            <a:custGeom>
              <a:avLst/>
              <a:gdLst/>
              <a:ahLst/>
              <a:cxnLst/>
              <a:rect l="l" t="t" r="r" b="b"/>
              <a:pathLst>
                <a:path w="178784" h="123634" extrusionOk="0">
                  <a:moveTo>
                    <a:pt x="178784" y="89345"/>
                  </a:moveTo>
                  <a:cubicBezTo>
                    <a:pt x="178784" y="101536"/>
                    <a:pt x="176308" y="113062"/>
                    <a:pt x="171926" y="123634"/>
                  </a:cubicBezTo>
                  <a:lnTo>
                    <a:pt x="6858" y="123634"/>
                  </a:lnTo>
                  <a:cubicBezTo>
                    <a:pt x="2477" y="113062"/>
                    <a:pt x="0" y="101536"/>
                    <a:pt x="0" y="89345"/>
                  </a:cubicBezTo>
                  <a:cubicBezTo>
                    <a:pt x="0" y="40005"/>
                    <a:pt x="40005" y="0"/>
                    <a:pt x="89345" y="0"/>
                  </a:cubicBezTo>
                  <a:cubicBezTo>
                    <a:pt x="138684" y="0"/>
                    <a:pt x="178689" y="40005"/>
                    <a:pt x="178689" y="893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27"/>
            <p:cNvSpPr/>
            <p:nvPr/>
          </p:nvSpPr>
          <p:spPr>
            <a:xfrm>
              <a:off x="6783225" y="2850700"/>
              <a:ext cx="48888" cy="706304"/>
            </a:xfrm>
            <a:custGeom>
              <a:avLst/>
              <a:gdLst/>
              <a:ahLst/>
              <a:cxnLst/>
              <a:rect l="l" t="t" r="r" b="b"/>
              <a:pathLst>
                <a:path w="92678" h="1295971" extrusionOk="0">
                  <a:moveTo>
                    <a:pt x="92679" y="76295"/>
                  </a:moveTo>
                  <a:lnTo>
                    <a:pt x="92679" y="1295972"/>
                  </a:lnTo>
                  <a:lnTo>
                    <a:pt x="0" y="1295972"/>
                  </a:lnTo>
                  <a:lnTo>
                    <a:pt x="0" y="0"/>
                  </a:lnTo>
                  <a:lnTo>
                    <a:pt x="2000" y="1714"/>
                  </a:lnTo>
                  <a:lnTo>
                    <a:pt x="92679" y="762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3">
          <a:extLst>
            <a:ext uri="{FF2B5EF4-FFF2-40B4-BE49-F238E27FC236}">
              <a16:creationId xmlns:a16="http://schemas.microsoft.com/office/drawing/2014/main" id="{53E0BC38-C8B3-1F29-B91A-C05FFA473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64E3F6-DDBB-D01C-4A6D-1F55D35AB9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89" r="2422" b="1031"/>
          <a:stretch>
            <a:fillRect/>
          </a:stretch>
        </p:blipFill>
        <p:spPr>
          <a:xfrm>
            <a:off x="196082" y="1279123"/>
            <a:ext cx="8649093" cy="3509164"/>
          </a:xfrm>
          <a:prstGeom prst="rect">
            <a:avLst/>
          </a:prstGeom>
        </p:spPr>
      </p:pic>
      <p:sp>
        <p:nvSpPr>
          <p:cNvPr id="9" name="Google Shape;1654;p38">
            <a:extLst>
              <a:ext uri="{FF2B5EF4-FFF2-40B4-BE49-F238E27FC236}">
                <a16:creationId xmlns:a16="http://schemas.microsoft.com/office/drawing/2014/main" id="{BF9E8024-B09B-F052-D062-112040FC36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3203" y="4880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Costs Across Different Permit Types</a:t>
            </a:r>
            <a:br>
              <a:rPr lang="en-US" sz="2400" dirty="0"/>
            </a:b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53176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3">
          <a:extLst>
            <a:ext uri="{FF2B5EF4-FFF2-40B4-BE49-F238E27FC236}">
              <a16:creationId xmlns:a16="http://schemas.microsoft.com/office/drawing/2014/main" id="{A011CC6A-32A2-AE0B-F405-B0F266E6E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9DF11C-B590-99A2-E51C-AD78BCCD0C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0" t="926" r="3596"/>
          <a:stretch>
            <a:fillRect/>
          </a:stretch>
        </p:blipFill>
        <p:spPr>
          <a:xfrm>
            <a:off x="319839" y="1478862"/>
            <a:ext cx="8083194" cy="3373021"/>
          </a:xfrm>
          <a:prstGeom prst="rect">
            <a:avLst/>
          </a:prstGeom>
        </p:spPr>
      </p:pic>
      <p:sp>
        <p:nvSpPr>
          <p:cNvPr id="4" name="Google Shape;1654;p38">
            <a:extLst>
              <a:ext uri="{FF2B5EF4-FFF2-40B4-BE49-F238E27FC236}">
                <a16:creationId xmlns:a16="http://schemas.microsoft.com/office/drawing/2014/main" id="{560B557C-9766-A93D-5C40-9B11840705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9436" y="4844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Neighborhoods &amp; Units</a:t>
            </a:r>
            <a:br>
              <a:rPr lang="en-US" sz="2400" dirty="0"/>
            </a:b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33E24D-4C12-13F7-B563-4C7C8B031290}"/>
              </a:ext>
            </a:extLst>
          </p:cNvPr>
          <p:cNvSpPr txBox="1"/>
          <p:nvPr/>
        </p:nvSpPr>
        <p:spPr>
          <a:xfrm>
            <a:off x="509436" y="1057136"/>
            <a:ext cx="5368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80A2C9"/>
                </a:solidFill>
              </a:rPr>
              <a:t>Units can be houses or apartments</a:t>
            </a:r>
          </a:p>
        </p:txBody>
      </p:sp>
    </p:spTree>
    <p:extLst>
      <p:ext uri="{BB962C8B-B14F-4D97-AF65-F5344CB8AC3E}">
        <p14:creationId xmlns:p14="http://schemas.microsoft.com/office/powerpoint/2010/main" val="3687862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3">
          <a:extLst>
            <a:ext uri="{FF2B5EF4-FFF2-40B4-BE49-F238E27FC236}">
              <a16:creationId xmlns:a16="http://schemas.microsoft.com/office/drawing/2014/main" id="{885A4CA9-4859-97A8-F81B-95FC83C77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3BAF60-450A-335E-9473-EA7A1CCD55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98" t="1248" r="5258" b="1053"/>
          <a:stretch>
            <a:fillRect/>
          </a:stretch>
        </p:blipFill>
        <p:spPr>
          <a:xfrm>
            <a:off x="321304" y="1038058"/>
            <a:ext cx="7692539" cy="3707914"/>
          </a:xfrm>
          <a:prstGeom prst="rect">
            <a:avLst/>
          </a:prstGeom>
        </p:spPr>
      </p:pic>
      <p:sp>
        <p:nvSpPr>
          <p:cNvPr id="10" name="Google Shape;1654;p38">
            <a:extLst>
              <a:ext uri="{FF2B5EF4-FFF2-40B4-BE49-F238E27FC236}">
                <a16:creationId xmlns:a16="http://schemas.microsoft.com/office/drawing/2014/main" id="{3E807D86-7DA1-CD6E-D823-90882A2747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3477" y="31491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Neighborhoods With High Permits Number</a:t>
            </a:r>
            <a:br>
              <a:rPr lang="en-US" sz="2400" dirty="0"/>
            </a:br>
            <a:endParaRPr sz="2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5CC1F96-8C30-EA27-81F5-7203907650C2}"/>
              </a:ext>
            </a:extLst>
          </p:cNvPr>
          <p:cNvSpPr/>
          <p:nvPr/>
        </p:nvSpPr>
        <p:spPr>
          <a:xfrm>
            <a:off x="321305" y="1310326"/>
            <a:ext cx="1795013" cy="22153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4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3">
          <a:extLst>
            <a:ext uri="{FF2B5EF4-FFF2-40B4-BE49-F238E27FC236}">
              <a16:creationId xmlns:a16="http://schemas.microsoft.com/office/drawing/2014/main" id="{90173E95-A090-E27A-9A3D-16ACFD8DC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55BF87-3501-3FA4-6ADC-43F6DD3A76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65" r="1339" b="1264"/>
          <a:stretch>
            <a:fillRect/>
          </a:stretch>
        </p:blipFill>
        <p:spPr>
          <a:xfrm>
            <a:off x="171536" y="1421529"/>
            <a:ext cx="8502978" cy="3380676"/>
          </a:xfrm>
          <a:prstGeom prst="rect">
            <a:avLst/>
          </a:prstGeom>
        </p:spPr>
      </p:pic>
      <p:sp>
        <p:nvSpPr>
          <p:cNvPr id="4" name="Google Shape;1654;p38">
            <a:extLst>
              <a:ext uri="{FF2B5EF4-FFF2-40B4-BE49-F238E27FC236}">
                <a16:creationId xmlns:a16="http://schemas.microsoft.com/office/drawing/2014/main" id="{0DB2D8E8-367E-19F3-610B-24B77330AD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8066" y="47929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/>
              <a:t>Financial District - OTC Alteration Permit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910306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3">
          <a:extLst>
            <a:ext uri="{FF2B5EF4-FFF2-40B4-BE49-F238E27FC236}">
              <a16:creationId xmlns:a16="http://schemas.microsoft.com/office/drawing/2014/main" id="{F6D9999A-875D-31AE-AE34-BD96047B9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E67074-151B-020D-A52D-8A9FDBBC0C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49" r="12629"/>
          <a:stretch>
            <a:fillRect/>
          </a:stretch>
        </p:blipFill>
        <p:spPr>
          <a:xfrm>
            <a:off x="707751" y="386851"/>
            <a:ext cx="7342051" cy="39152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A631EF-5300-50F7-75C6-B9467166C7C9}"/>
              </a:ext>
            </a:extLst>
          </p:cNvPr>
          <p:cNvSpPr txBox="1"/>
          <p:nvPr/>
        </p:nvSpPr>
        <p:spPr>
          <a:xfrm>
            <a:off x="2250581" y="4625844"/>
            <a:ext cx="4860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80A2C9"/>
                </a:solidFill>
              </a:rPr>
              <a:t>The highest number of permits was in 2015 more than 4000</a:t>
            </a:r>
          </a:p>
        </p:txBody>
      </p:sp>
    </p:spTree>
    <p:extLst>
      <p:ext uri="{BB962C8B-B14F-4D97-AF65-F5344CB8AC3E}">
        <p14:creationId xmlns:p14="http://schemas.microsoft.com/office/powerpoint/2010/main" val="2696190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3">
          <a:extLst>
            <a:ext uri="{FF2B5EF4-FFF2-40B4-BE49-F238E27FC236}">
              <a16:creationId xmlns:a16="http://schemas.microsoft.com/office/drawing/2014/main" id="{A200D80A-5159-B3BD-E37C-BAE0B00A1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3DCAD5-CB1D-52BF-5B3E-D80152E602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99" t="1200" r="12526"/>
          <a:stretch>
            <a:fillRect/>
          </a:stretch>
        </p:blipFill>
        <p:spPr>
          <a:xfrm>
            <a:off x="871981" y="529118"/>
            <a:ext cx="6989842" cy="36884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8E0172-D158-9F6E-D21E-A1E330115818}"/>
              </a:ext>
            </a:extLst>
          </p:cNvPr>
          <p:cNvSpPr txBox="1"/>
          <p:nvPr/>
        </p:nvSpPr>
        <p:spPr>
          <a:xfrm>
            <a:off x="2255718" y="4460493"/>
            <a:ext cx="486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0A2C9"/>
                </a:solidFill>
              </a:rPr>
              <a:t>The highest Cost was more than $18K in 2015 </a:t>
            </a:r>
          </a:p>
        </p:txBody>
      </p:sp>
    </p:spTree>
    <p:extLst>
      <p:ext uri="{BB962C8B-B14F-4D97-AF65-F5344CB8AC3E}">
        <p14:creationId xmlns:p14="http://schemas.microsoft.com/office/powerpoint/2010/main" val="1051451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>
          <a:extLst>
            <a:ext uri="{FF2B5EF4-FFF2-40B4-BE49-F238E27FC236}">
              <a16:creationId xmlns:a16="http://schemas.microsoft.com/office/drawing/2014/main" id="{2FE9A5D4-3B4C-6271-9A99-F6F07F752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36">
            <a:extLst>
              <a:ext uri="{FF2B5EF4-FFF2-40B4-BE49-F238E27FC236}">
                <a16:creationId xmlns:a16="http://schemas.microsoft.com/office/drawing/2014/main" id="{15ACDE01-6DBF-C05A-A6C4-F2AA6D3A60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5166" y="1717272"/>
            <a:ext cx="694094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endParaRPr dirty="0"/>
          </a:p>
        </p:txBody>
      </p:sp>
      <p:grpSp>
        <p:nvGrpSpPr>
          <p:cNvPr id="1558" name="Google Shape;1558;p36">
            <a:extLst>
              <a:ext uri="{FF2B5EF4-FFF2-40B4-BE49-F238E27FC236}">
                <a16:creationId xmlns:a16="http://schemas.microsoft.com/office/drawing/2014/main" id="{DDEFF838-165C-77BC-1C3A-BE7A1A82F362}"/>
              </a:ext>
            </a:extLst>
          </p:cNvPr>
          <p:cNvGrpSpPr/>
          <p:nvPr/>
        </p:nvGrpSpPr>
        <p:grpSpPr>
          <a:xfrm flipH="1">
            <a:off x="-457195" y="2334894"/>
            <a:ext cx="4053998" cy="2808056"/>
            <a:chOff x="5733311" y="1239488"/>
            <a:chExt cx="5636033" cy="3903874"/>
          </a:xfrm>
        </p:grpSpPr>
        <p:grpSp>
          <p:nvGrpSpPr>
            <p:cNvPr id="1559" name="Google Shape;1559;p36">
              <a:extLst>
                <a:ext uri="{FF2B5EF4-FFF2-40B4-BE49-F238E27FC236}">
                  <a16:creationId xmlns:a16="http://schemas.microsoft.com/office/drawing/2014/main" id="{DA73742F-2925-C596-955C-808D45FB9897}"/>
                </a:ext>
              </a:extLst>
            </p:cNvPr>
            <p:cNvGrpSpPr/>
            <p:nvPr/>
          </p:nvGrpSpPr>
          <p:grpSpPr>
            <a:xfrm>
              <a:off x="5733311" y="2605076"/>
              <a:ext cx="1803339" cy="2538284"/>
              <a:chOff x="4145661" y="1701903"/>
              <a:chExt cx="998803" cy="1405862"/>
            </a:xfrm>
          </p:grpSpPr>
          <p:grpSp>
            <p:nvGrpSpPr>
              <p:cNvPr id="1560" name="Google Shape;1560;p36">
                <a:extLst>
                  <a:ext uri="{FF2B5EF4-FFF2-40B4-BE49-F238E27FC236}">
                    <a16:creationId xmlns:a16="http://schemas.microsoft.com/office/drawing/2014/main" id="{81315EE2-3813-B887-E48E-985097F55C83}"/>
                  </a:ext>
                </a:extLst>
              </p:cNvPr>
              <p:cNvGrpSpPr/>
              <p:nvPr/>
            </p:nvGrpSpPr>
            <p:grpSpPr>
              <a:xfrm>
                <a:off x="4145661" y="1701903"/>
                <a:ext cx="998803" cy="1405862"/>
                <a:chOff x="4145661" y="1701903"/>
                <a:chExt cx="998803" cy="1405862"/>
              </a:xfrm>
            </p:grpSpPr>
            <p:sp>
              <p:nvSpPr>
                <p:cNvPr id="1561" name="Google Shape;1561;p36">
                  <a:extLst>
                    <a:ext uri="{FF2B5EF4-FFF2-40B4-BE49-F238E27FC236}">
                      <a16:creationId xmlns:a16="http://schemas.microsoft.com/office/drawing/2014/main" id="{45BE2E9A-B984-4206-48E6-1E2B2216CA7E}"/>
                    </a:ext>
                  </a:extLst>
                </p:cNvPr>
                <p:cNvSpPr/>
                <p:nvPr/>
              </p:nvSpPr>
              <p:spPr>
                <a:xfrm>
                  <a:off x="4195721" y="1767452"/>
                  <a:ext cx="631897" cy="1340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897" h="1340313" extrusionOk="0">
                      <a:moveTo>
                        <a:pt x="0" y="0"/>
                      </a:moveTo>
                      <a:lnTo>
                        <a:pt x="631897" y="0"/>
                      </a:lnTo>
                      <a:lnTo>
                        <a:pt x="631897" y="1340313"/>
                      </a:lnTo>
                      <a:lnTo>
                        <a:pt x="0" y="134031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2" name="Google Shape;1562;p36">
                  <a:extLst>
                    <a:ext uri="{FF2B5EF4-FFF2-40B4-BE49-F238E27FC236}">
                      <a16:creationId xmlns:a16="http://schemas.microsoft.com/office/drawing/2014/main" id="{DAAEDF14-4692-3BC5-0635-3FCF4B7C138A}"/>
                    </a:ext>
                  </a:extLst>
                </p:cNvPr>
                <p:cNvSpPr/>
                <p:nvPr/>
              </p:nvSpPr>
              <p:spPr>
                <a:xfrm>
                  <a:off x="4827618" y="1767452"/>
                  <a:ext cx="267982" cy="1340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82" h="1340313" extrusionOk="0">
                      <a:moveTo>
                        <a:pt x="0" y="0"/>
                      </a:moveTo>
                      <a:lnTo>
                        <a:pt x="267983" y="0"/>
                      </a:lnTo>
                      <a:lnTo>
                        <a:pt x="267983" y="1340313"/>
                      </a:lnTo>
                      <a:lnTo>
                        <a:pt x="0" y="134031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3" name="Google Shape;1563;p36">
                  <a:extLst>
                    <a:ext uri="{FF2B5EF4-FFF2-40B4-BE49-F238E27FC236}">
                      <a16:creationId xmlns:a16="http://schemas.microsoft.com/office/drawing/2014/main" id="{B87CDE5D-8F7F-98EC-29C6-C1C7635949A9}"/>
                    </a:ext>
                  </a:extLst>
                </p:cNvPr>
                <p:cNvSpPr/>
                <p:nvPr/>
              </p:nvSpPr>
              <p:spPr>
                <a:xfrm>
                  <a:off x="4145661" y="1701903"/>
                  <a:ext cx="681956" cy="6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956" h="65549" extrusionOk="0">
                      <a:moveTo>
                        <a:pt x="0" y="0"/>
                      </a:moveTo>
                      <a:lnTo>
                        <a:pt x="681957" y="0"/>
                      </a:lnTo>
                      <a:lnTo>
                        <a:pt x="681957" y="65550"/>
                      </a:lnTo>
                      <a:lnTo>
                        <a:pt x="0" y="6555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4" name="Google Shape;1564;p36">
                  <a:extLst>
                    <a:ext uri="{FF2B5EF4-FFF2-40B4-BE49-F238E27FC236}">
                      <a16:creationId xmlns:a16="http://schemas.microsoft.com/office/drawing/2014/main" id="{AED79356-4407-3EE1-7F66-82AC4307A55C}"/>
                    </a:ext>
                  </a:extLst>
                </p:cNvPr>
                <p:cNvSpPr/>
                <p:nvPr/>
              </p:nvSpPr>
              <p:spPr>
                <a:xfrm>
                  <a:off x="4827618" y="1701903"/>
                  <a:ext cx="316846" cy="6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846" h="65549" extrusionOk="0">
                      <a:moveTo>
                        <a:pt x="0" y="0"/>
                      </a:moveTo>
                      <a:lnTo>
                        <a:pt x="316846" y="0"/>
                      </a:lnTo>
                      <a:lnTo>
                        <a:pt x="316846" y="65550"/>
                      </a:lnTo>
                      <a:lnTo>
                        <a:pt x="0" y="6555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65" name="Google Shape;1565;p36">
                <a:extLst>
                  <a:ext uri="{FF2B5EF4-FFF2-40B4-BE49-F238E27FC236}">
                    <a16:creationId xmlns:a16="http://schemas.microsoft.com/office/drawing/2014/main" id="{615CCFB8-73BB-8884-CCA4-A3E115A52D17}"/>
                  </a:ext>
                </a:extLst>
              </p:cNvPr>
              <p:cNvSpPr/>
              <p:nvPr/>
            </p:nvSpPr>
            <p:spPr>
              <a:xfrm>
                <a:off x="4389179" y="2717924"/>
                <a:ext cx="200239" cy="389841"/>
              </a:xfrm>
              <a:custGeom>
                <a:avLst/>
                <a:gdLst/>
                <a:ahLst/>
                <a:cxnLst/>
                <a:rect l="l" t="t" r="r" b="b"/>
                <a:pathLst>
                  <a:path w="200239" h="389841" extrusionOk="0">
                    <a:moveTo>
                      <a:pt x="0" y="389842"/>
                    </a:moveTo>
                    <a:lnTo>
                      <a:pt x="0" y="0"/>
                    </a:lnTo>
                    <a:lnTo>
                      <a:pt x="200239" y="0"/>
                    </a:lnTo>
                    <a:lnTo>
                      <a:pt x="200239" y="38984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6" name="Google Shape;1566;p36">
              <a:extLst>
                <a:ext uri="{FF2B5EF4-FFF2-40B4-BE49-F238E27FC236}">
                  <a16:creationId xmlns:a16="http://schemas.microsoft.com/office/drawing/2014/main" id="{1724E623-BC05-B18E-8CCF-D153584A4FB8}"/>
                </a:ext>
              </a:extLst>
            </p:cNvPr>
            <p:cNvGrpSpPr/>
            <p:nvPr/>
          </p:nvGrpSpPr>
          <p:grpSpPr>
            <a:xfrm>
              <a:off x="7185921" y="1776864"/>
              <a:ext cx="1803339" cy="3366496"/>
              <a:chOff x="4950208" y="1243187"/>
              <a:chExt cx="998803" cy="1864578"/>
            </a:xfrm>
          </p:grpSpPr>
          <p:grpSp>
            <p:nvGrpSpPr>
              <p:cNvPr id="1567" name="Google Shape;1567;p36">
                <a:extLst>
                  <a:ext uri="{FF2B5EF4-FFF2-40B4-BE49-F238E27FC236}">
                    <a16:creationId xmlns:a16="http://schemas.microsoft.com/office/drawing/2014/main" id="{A8785318-1CDA-2790-656A-7FBD03BBD2B6}"/>
                  </a:ext>
                </a:extLst>
              </p:cNvPr>
              <p:cNvGrpSpPr/>
              <p:nvPr/>
            </p:nvGrpSpPr>
            <p:grpSpPr>
              <a:xfrm>
                <a:off x="4950208" y="1539025"/>
                <a:ext cx="998803" cy="1568740"/>
                <a:chOff x="4950208" y="1539025"/>
                <a:chExt cx="998803" cy="1568740"/>
              </a:xfrm>
            </p:grpSpPr>
            <p:sp>
              <p:nvSpPr>
                <p:cNvPr id="1568" name="Google Shape;1568;p36">
                  <a:extLst>
                    <a:ext uri="{FF2B5EF4-FFF2-40B4-BE49-F238E27FC236}">
                      <a16:creationId xmlns:a16="http://schemas.microsoft.com/office/drawing/2014/main" id="{74EBD0F5-A335-F2EE-46AB-FABFD72C9138}"/>
                    </a:ext>
                  </a:extLst>
                </p:cNvPr>
                <p:cNvSpPr/>
                <p:nvPr/>
              </p:nvSpPr>
              <p:spPr>
                <a:xfrm>
                  <a:off x="5000268" y="1604575"/>
                  <a:ext cx="631897" cy="1503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897" h="1503190" extrusionOk="0">
                      <a:moveTo>
                        <a:pt x="0" y="0"/>
                      </a:moveTo>
                      <a:lnTo>
                        <a:pt x="631897" y="0"/>
                      </a:lnTo>
                      <a:lnTo>
                        <a:pt x="631897" y="1503191"/>
                      </a:lnTo>
                      <a:lnTo>
                        <a:pt x="0" y="150319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9" name="Google Shape;1569;p36">
                  <a:extLst>
                    <a:ext uri="{FF2B5EF4-FFF2-40B4-BE49-F238E27FC236}">
                      <a16:creationId xmlns:a16="http://schemas.microsoft.com/office/drawing/2014/main" id="{D354626F-1021-24BD-C680-93DE1E072613}"/>
                    </a:ext>
                  </a:extLst>
                </p:cNvPr>
                <p:cNvSpPr/>
                <p:nvPr/>
              </p:nvSpPr>
              <p:spPr>
                <a:xfrm>
                  <a:off x="5632165" y="1604575"/>
                  <a:ext cx="267982" cy="1503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82" h="1503190" extrusionOk="0">
                      <a:moveTo>
                        <a:pt x="0" y="0"/>
                      </a:moveTo>
                      <a:lnTo>
                        <a:pt x="267983" y="0"/>
                      </a:lnTo>
                      <a:lnTo>
                        <a:pt x="267983" y="1503191"/>
                      </a:lnTo>
                      <a:lnTo>
                        <a:pt x="0" y="150319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0" name="Google Shape;1570;p36">
                  <a:extLst>
                    <a:ext uri="{FF2B5EF4-FFF2-40B4-BE49-F238E27FC236}">
                      <a16:creationId xmlns:a16="http://schemas.microsoft.com/office/drawing/2014/main" id="{18E60C4B-0202-CBAC-49CD-7E3995858A69}"/>
                    </a:ext>
                  </a:extLst>
                </p:cNvPr>
                <p:cNvSpPr/>
                <p:nvPr/>
              </p:nvSpPr>
              <p:spPr>
                <a:xfrm>
                  <a:off x="4950208" y="1539025"/>
                  <a:ext cx="681956" cy="6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956" h="65549" extrusionOk="0">
                      <a:moveTo>
                        <a:pt x="0" y="0"/>
                      </a:moveTo>
                      <a:lnTo>
                        <a:pt x="681957" y="0"/>
                      </a:lnTo>
                      <a:lnTo>
                        <a:pt x="681957" y="65550"/>
                      </a:lnTo>
                      <a:lnTo>
                        <a:pt x="0" y="6555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1" name="Google Shape;1571;p36">
                  <a:extLst>
                    <a:ext uri="{FF2B5EF4-FFF2-40B4-BE49-F238E27FC236}">
                      <a16:creationId xmlns:a16="http://schemas.microsoft.com/office/drawing/2014/main" id="{6531064C-2BE3-85F7-C7E0-03F484F54865}"/>
                    </a:ext>
                  </a:extLst>
                </p:cNvPr>
                <p:cNvSpPr/>
                <p:nvPr/>
              </p:nvSpPr>
              <p:spPr>
                <a:xfrm>
                  <a:off x="5632165" y="1539025"/>
                  <a:ext cx="316846" cy="6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846" h="65549" extrusionOk="0">
                      <a:moveTo>
                        <a:pt x="0" y="0"/>
                      </a:moveTo>
                      <a:lnTo>
                        <a:pt x="316846" y="0"/>
                      </a:lnTo>
                      <a:lnTo>
                        <a:pt x="316846" y="65550"/>
                      </a:lnTo>
                      <a:lnTo>
                        <a:pt x="0" y="6555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72" name="Google Shape;1572;p36">
                <a:extLst>
                  <a:ext uri="{FF2B5EF4-FFF2-40B4-BE49-F238E27FC236}">
                    <a16:creationId xmlns:a16="http://schemas.microsoft.com/office/drawing/2014/main" id="{33524A18-7609-75E0-D7BE-EDEEC6CB907B}"/>
                  </a:ext>
                </a:extLst>
              </p:cNvPr>
              <p:cNvSpPr/>
              <p:nvPr/>
            </p:nvSpPr>
            <p:spPr>
              <a:xfrm>
                <a:off x="5000268" y="1421820"/>
                <a:ext cx="631897" cy="117271"/>
              </a:xfrm>
              <a:custGeom>
                <a:avLst/>
                <a:gdLst/>
                <a:ahLst/>
                <a:cxnLst/>
                <a:rect l="l" t="t" r="r" b="b"/>
                <a:pathLst>
                  <a:path w="631897" h="117271" extrusionOk="0">
                    <a:moveTo>
                      <a:pt x="0" y="0"/>
                    </a:moveTo>
                    <a:lnTo>
                      <a:pt x="631897" y="0"/>
                    </a:lnTo>
                    <a:lnTo>
                      <a:pt x="631897" y="117272"/>
                    </a:lnTo>
                    <a:lnTo>
                      <a:pt x="0" y="117272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3" name="Google Shape;1573;p36">
                <a:extLst>
                  <a:ext uri="{FF2B5EF4-FFF2-40B4-BE49-F238E27FC236}">
                    <a16:creationId xmlns:a16="http://schemas.microsoft.com/office/drawing/2014/main" id="{A0B8749E-1C14-9BAF-B566-E55A9F726FDD}"/>
                  </a:ext>
                </a:extLst>
              </p:cNvPr>
              <p:cNvSpPr/>
              <p:nvPr/>
            </p:nvSpPr>
            <p:spPr>
              <a:xfrm>
                <a:off x="5633029" y="1421820"/>
                <a:ext cx="239196" cy="117271"/>
              </a:xfrm>
              <a:custGeom>
                <a:avLst/>
                <a:gdLst/>
                <a:ahLst/>
                <a:cxnLst/>
                <a:rect l="l" t="t" r="r" b="b"/>
                <a:pathLst>
                  <a:path w="239196" h="117271" extrusionOk="0">
                    <a:moveTo>
                      <a:pt x="0" y="0"/>
                    </a:moveTo>
                    <a:lnTo>
                      <a:pt x="239197" y="0"/>
                    </a:lnTo>
                    <a:lnTo>
                      <a:pt x="239197" y="117272"/>
                    </a:lnTo>
                    <a:lnTo>
                      <a:pt x="0" y="117272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36">
                <a:extLst>
                  <a:ext uri="{FF2B5EF4-FFF2-40B4-BE49-F238E27FC236}">
                    <a16:creationId xmlns:a16="http://schemas.microsoft.com/office/drawing/2014/main" id="{DF3A9B7D-4AFC-42B4-C3CD-A454FE925EF9}"/>
                  </a:ext>
                </a:extLst>
              </p:cNvPr>
              <p:cNvSpPr/>
              <p:nvPr/>
            </p:nvSpPr>
            <p:spPr>
              <a:xfrm>
                <a:off x="5245979" y="1243187"/>
                <a:ext cx="181757" cy="181757"/>
              </a:xfrm>
              <a:custGeom>
                <a:avLst/>
                <a:gdLst/>
                <a:ahLst/>
                <a:cxnLst/>
                <a:rect l="l" t="t" r="r" b="b"/>
                <a:pathLst>
                  <a:path w="181757" h="181757" extrusionOk="0">
                    <a:moveTo>
                      <a:pt x="0" y="0"/>
                    </a:moveTo>
                    <a:lnTo>
                      <a:pt x="181758" y="0"/>
                    </a:lnTo>
                    <a:lnTo>
                      <a:pt x="181758" y="181758"/>
                    </a:lnTo>
                    <a:lnTo>
                      <a:pt x="0" y="181758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36">
                <a:extLst>
                  <a:ext uri="{FF2B5EF4-FFF2-40B4-BE49-F238E27FC236}">
                    <a16:creationId xmlns:a16="http://schemas.microsoft.com/office/drawing/2014/main" id="{6DEF995A-14DF-D675-6435-C00F284C758B}"/>
                  </a:ext>
                </a:extLst>
              </p:cNvPr>
              <p:cNvSpPr/>
              <p:nvPr/>
            </p:nvSpPr>
            <p:spPr>
              <a:xfrm>
                <a:off x="5426806" y="1243187"/>
                <a:ext cx="445352" cy="181757"/>
              </a:xfrm>
              <a:custGeom>
                <a:avLst/>
                <a:gdLst/>
                <a:ahLst/>
                <a:cxnLst/>
                <a:rect l="l" t="t" r="r" b="b"/>
                <a:pathLst>
                  <a:path w="445352" h="181757" extrusionOk="0">
                    <a:moveTo>
                      <a:pt x="0" y="0"/>
                    </a:moveTo>
                    <a:lnTo>
                      <a:pt x="445353" y="0"/>
                    </a:lnTo>
                    <a:lnTo>
                      <a:pt x="445353" y="181758"/>
                    </a:lnTo>
                    <a:lnTo>
                      <a:pt x="0" y="181758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6" name="Google Shape;1576;p36">
              <a:extLst>
                <a:ext uri="{FF2B5EF4-FFF2-40B4-BE49-F238E27FC236}">
                  <a16:creationId xmlns:a16="http://schemas.microsoft.com/office/drawing/2014/main" id="{274B2F31-4C4C-23F9-3572-DF1FEADCFF71}"/>
                </a:ext>
              </a:extLst>
            </p:cNvPr>
            <p:cNvGrpSpPr/>
            <p:nvPr/>
          </p:nvGrpSpPr>
          <p:grpSpPr>
            <a:xfrm>
              <a:off x="8724832" y="1239488"/>
              <a:ext cx="2644512" cy="3903874"/>
              <a:chOff x="5802554" y="945554"/>
              <a:chExt cx="1464698" cy="2162212"/>
            </a:xfrm>
          </p:grpSpPr>
          <p:grpSp>
            <p:nvGrpSpPr>
              <p:cNvPr id="1577" name="Google Shape;1577;p36">
                <a:extLst>
                  <a:ext uri="{FF2B5EF4-FFF2-40B4-BE49-F238E27FC236}">
                    <a16:creationId xmlns:a16="http://schemas.microsoft.com/office/drawing/2014/main" id="{E53B267E-20EF-6F14-FDCF-B1183939C004}"/>
                  </a:ext>
                </a:extLst>
              </p:cNvPr>
              <p:cNvGrpSpPr/>
              <p:nvPr/>
            </p:nvGrpSpPr>
            <p:grpSpPr>
              <a:xfrm>
                <a:off x="5802554" y="945554"/>
                <a:ext cx="1464698" cy="2162212"/>
                <a:chOff x="5802554" y="945554"/>
                <a:chExt cx="1464698" cy="2162212"/>
              </a:xfrm>
            </p:grpSpPr>
            <p:sp>
              <p:nvSpPr>
                <p:cNvPr id="1578" name="Google Shape;1578;p36">
                  <a:extLst>
                    <a:ext uri="{FF2B5EF4-FFF2-40B4-BE49-F238E27FC236}">
                      <a16:creationId xmlns:a16="http://schemas.microsoft.com/office/drawing/2014/main" id="{27430F5E-1072-D0F3-B766-CAB9DA5DC17E}"/>
                    </a:ext>
                  </a:extLst>
                </p:cNvPr>
                <p:cNvSpPr/>
                <p:nvPr/>
              </p:nvSpPr>
              <p:spPr>
                <a:xfrm>
                  <a:off x="5872226" y="1036699"/>
                  <a:ext cx="879071" cy="2071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071" h="2071067" extrusionOk="0">
                      <a:moveTo>
                        <a:pt x="0" y="0"/>
                      </a:moveTo>
                      <a:lnTo>
                        <a:pt x="879072" y="0"/>
                      </a:lnTo>
                      <a:lnTo>
                        <a:pt x="879072" y="2071067"/>
                      </a:lnTo>
                      <a:lnTo>
                        <a:pt x="0" y="207106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9" name="Google Shape;1579;p36">
                  <a:extLst>
                    <a:ext uri="{FF2B5EF4-FFF2-40B4-BE49-F238E27FC236}">
                      <a16:creationId xmlns:a16="http://schemas.microsoft.com/office/drawing/2014/main" id="{4E9957B9-39CB-157F-07C9-E31107F2ED1F}"/>
                    </a:ext>
                  </a:extLst>
                </p:cNvPr>
                <p:cNvSpPr/>
                <p:nvPr/>
              </p:nvSpPr>
              <p:spPr>
                <a:xfrm>
                  <a:off x="6751297" y="1036699"/>
                  <a:ext cx="448012" cy="2071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012" h="2071067" extrusionOk="0">
                      <a:moveTo>
                        <a:pt x="0" y="0"/>
                      </a:moveTo>
                      <a:lnTo>
                        <a:pt x="448012" y="0"/>
                      </a:lnTo>
                      <a:lnTo>
                        <a:pt x="448012" y="2071067"/>
                      </a:lnTo>
                      <a:lnTo>
                        <a:pt x="0" y="207106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0" name="Google Shape;1580;p36">
                  <a:extLst>
                    <a:ext uri="{FF2B5EF4-FFF2-40B4-BE49-F238E27FC236}">
                      <a16:creationId xmlns:a16="http://schemas.microsoft.com/office/drawing/2014/main" id="{B1EF0175-B44C-B4C3-62A1-DD980AEF006D}"/>
                    </a:ext>
                  </a:extLst>
                </p:cNvPr>
                <p:cNvSpPr/>
                <p:nvPr/>
              </p:nvSpPr>
              <p:spPr>
                <a:xfrm>
                  <a:off x="5802554" y="945554"/>
                  <a:ext cx="948676" cy="91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8676" h="91144" extrusionOk="0">
                      <a:moveTo>
                        <a:pt x="0" y="0"/>
                      </a:moveTo>
                      <a:lnTo>
                        <a:pt x="948677" y="0"/>
                      </a:lnTo>
                      <a:lnTo>
                        <a:pt x="948677" y="91145"/>
                      </a:lnTo>
                      <a:lnTo>
                        <a:pt x="0" y="9114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1" name="Google Shape;1581;p36">
                  <a:extLst>
                    <a:ext uri="{FF2B5EF4-FFF2-40B4-BE49-F238E27FC236}">
                      <a16:creationId xmlns:a16="http://schemas.microsoft.com/office/drawing/2014/main" id="{32A2422E-C816-6439-BE59-9D5A9C0C4455}"/>
                    </a:ext>
                  </a:extLst>
                </p:cNvPr>
                <p:cNvSpPr/>
                <p:nvPr/>
              </p:nvSpPr>
              <p:spPr>
                <a:xfrm>
                  <a:off x="6751297" y="945554"/>
                  <a:ext cx="515955" cy="91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955" h="91144" extrusionOk="0">
                      <a:moveTo>
                        <a:pt x="0" y="0"/>
                      </a:moveTo>
                      <a:lnTo>
                        <a:pt x="515955" y="0"/>
                      </a:lnTo>
                      <a:lnTo>
                        <a:pt x="515955" y="91145"/>
                      </a:lnTo>
                      <a:lnTo>
                        <a:pt x="0" y="9114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82" name="Google Shape;1582;p36">
                <a:extLst>
                  <a:ext uri="{FF2B5EF4-FFF2-40B4-BE49-F238E27FC236}">
                    <a16:creationId xmlns:a16="http://schemas.microsoft.com/office/drawing/2014/main" id="{4CA5C2E7-6629-499F-E5C5-0301355E1333}"/>
                  </a:ext>
                </a:extLst>
              </p:cNvPr>
              <p:cNvGrpSpPr/>
              <p:nvPr/>
            </p:nvGrpSpPr>
            <p:grpSpPr>
              <a:xfrm>
                <a:off x="5960312" y="1198579"/>
                <a:ext cx="157159" cy="252426"/>
                <a:chOff x="5960312" y="1198579"/>
                <a:chExt cx="157159" cy="252426"/>
              </a:xfrm>
            </p:grpSpPr>
            <p:sp>
              <p:nvSpPr>
                <p:cNvPr id="1583" name="Google Shape;1583;p36">
                  <a:extLst>
                    <a:ext uri="{FF2B5EF4-FFF2-40B4-BE49-F238E27FC236}">
                      <a16:creationId xmlns:a16="http://schemas.microsoft.com/office/drawing/2014/main" id="{1B504694-D2EA-78D9-F3C5-F509AF5C9051}"/>
                    </a:ext>
                  </a:extLst>
                </p:cNvPr>
                <p:cNvSpPr/>
                <p:nvPr/>
              </p:nvSpPr>
              <p:spPr>
                <a:xfrm>
                  <a:off x="5966561" y="1208019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4" name="Google Shape;1584;p36">
                  <a:extLst>
                    <a:ext uri="{FF2B5EF4-FFF2-40B4-BE49-F238E27FC236}">
                      <a16:creationId xmlns:a16="http://schemas.microsoft.com/office/drawing/2014/main" id="{22E92432-0970-CE3A-6AB5-24D25262F78C}"/>
                    </a:ext>
                  </a:extLst>
                </p:cNvPr>
                <p:cNvSpPr/>
                <p:nvPr/>
              </p:nvSpPr>
              <p:spPr>
                <a:xfrm>
                  <a:off x="5960312" y="1198579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5" name="Google Shape;1585;p36">
                  <a:extLst>
                    <a:ext uri="{FF2B5EF4-FFF2-40B4-BE49-F238E27FC236}">
                      <a16:creationId xmlns:a16="http://schemas.microsoft.com/office/drawing/2014/main" id="{1CEC3798-A8BD-937D-2320-8D76266BD886}"/>
                    </a:ext>
                  </a:extLst>
                </p:cNvPr>
                <p:cNvSpPr/>
                <p:nvPr/>
              </p:nvSpPr>
              <p:spPr>
                <a:xfrm>
                  <a:off x="5966561" y="1313324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86" name="Google Shape;1586;p36">
                <a:extLst>
                  <a:ext uri="{FF2B5EF4-FFF2-40B4-BE49-F238E27FC236}">
                    <a16:creationId xmlns:a16="http://schemas.microsoft.com/office/drawing/2014/main" id="{0BF6B64C-0D3C-CC8B-5568-D82FFE1639ED}"/>
                  </a:ext>
                </a:extLst>
              </p:cNvPr>
              <p:cNvGrpSpPr/>
              <p:nvPr/>
            </p:nvGrpSpPr>
            <p:grpSpPr>
              <a:xfrm>
                <a:off x="6225835" y="1198579"/>
                <a:ext cx="157159" cy="252426"/>
                <a:chOff x="6225835" y="1198579"/>
                <a:chExt cx="157159" cy="252426"/>
              </a:xfrm>
            </p:grpSpPr>
            <p:sp>
              <p:nvSpPr>
                <p:cNvPr id="1587" name="Google Shape;1587;p36">
                  <a:extLst>
                    <a:ext uri="{FF2B5EF4-FFF2-40B4-BE49-F238E27FC236}">
                      <a16:creationId xmlns:a16="http://schemas.microsoft.com/office/drawing/2014/main" id="{78435217-EFF7-1BCE-C9C3-9BCB9766943B}"/>
                    </a:ext>
                  </a:extLst>
                </p:cNvPr>
                <p:cNvSpPr/>
                <p:nvPr/>
              </p:nvSpPr>
              <p:spPr>
                <a:xfrm>
                  <a:off x="6232018" y="1208019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8" name="Google Shape;1588;p36">
                  <a:extLst>
                    <a:ext uri="{FF2B5EF4-FFF2-40B4-BE49-F238E27FC236}">
                      <a16:creationId xmlns:a16="http://schemas.microsoft.com/office/drawing/2014/main" id="{6B2CB1D3-A6A3-BA8B-768D-BFE9C6BD42AB}"/>
                    </a:ext>
                  </a:extLst>
                </p:cNvPr>
                <p:cNvSpPr/>
                <p:nvPr/>
              </p:nvSpPr>
              <p:spPr>
                <a:xfrm>
                  <a:off x="6225835" y="1198579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9" name="Google Shape;1589;p36">
                  <a:extLst>
                    <a:ext uri="{FF2B5EF4-FFF2-40B4-BE49-F238E27FC236}">
                      <a16:creationId xmlns:a16="http://schemas.microsoft.com/office/drawing/2014/main" id="{867AAAF5-981A-E4D2-2776-308D5FB56ABA}"/>
                    </a:ext>
                  </a:extLst>
                </p:cNvPr>
                <p:cNvSpPr/>
                <p:nvPr/>
              </p:nvSpPr>
              <p:spPr>
                <a:xfrm>
                  <a:off x="6232018" y="1313324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90" name="Google Shape;1590;p36">
                <a:extLst>
                  <a:ext uri="{FF2B5EF4-FFF2-40B4-BE49-F238E27FC236}">
                    <a16:creationId xmlns:a16="http://schemas.microsoft.com/office/drawing/2014/main" id="{7BDE07EF-8DA9-9DE6-96B2-F67E00EFDEE2}"/>
                  </a:ext>
                </a:extLst>
              </p:cNvPr>
              <p:cNvGrpSpPr/>
              <p:nvPr/>
            </p:nvGrpSpPr>
            <p:grpSpPr>
              <a:xfrm>
                <a:off x="6491292" y="1198579"/>
                <a:ext cx="157159" cy="252426"/>
                <a:chOff x="6491292" y="1198579"/>
                <a:chExt cx="157159" cy="252426"/>
              </a:xfrm>
            </p:grpSpPr>
            <p:sp>
              <p:nvSpPr>
                <p:cNvPr id="1591" name="Google Shape;1591;p36">
                  <a:extLst>
                    <a:ext uri="{FF2B5EF4-FFF2-40B4-BE49-F238E27FC236}">
                      <a16:creationId xmlns:a16="http://schemas.microsoft.com/office/drawing/2014/main" id="{0DBE48F0-81BC-4818-E71F-D762D36BBF11}"/>
                    </a:ext>
                  </a:extLst>
                </p:cNvPr>
                <p:cNvSpPr/>
                <p:nvPr/>
              </p:nvSpPr>
              <p:spPr>
                <a:xfrm>
                  <a:off x="6497475" y="1208019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2" name="Google Shape;1592;p36">
                  <a:extLst>
                    <a:ext uri="{FF2B5EF4-FFF2-40B4-BE49-F238E27FC236}">
                      <a16:creationId xmlns:a16="http://schemas.microsoft.com/office/drawing/2014/main" id="{FAC18BD8-34A9-36C8-D1AC-C3D106018A03}"/>
                    </a:ext>
                  </a:extLst>
                </p:cNvPr>
                <p:cNvSpPr/>
                <p:nvPr/>
              </p:nvSpPr>
              <p:spPr>
                <a:xfrm>
                  <a:off x="6491292" y="1198579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3" name="Google Shape;1593;p36">
                  <a:extLst>
                    <a:ext uri="{FF2B5EF4-FFF2-40B4-BE49-F238E27FC236}">
                      <a16:creationId xmlns:a16="http://schemas.microsoft.com/office/drawing/2014/main" id="{97F46874-CE62-915C-E58E-55A05E3B14EB}"/>
                    </a:ext>
                  </a:extLst>
                </p:cNvPr>
                <p:cNvSpPr/>
                <p:nvPr/>
              </p:nvSpPr>
              <p:spPr>
                <a:xfrm>
                  <a:off x="6497475" y="1313324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94" name="Google Shape;1594;p36">
                <a:extLst>
                  <a:ext uri="{FF2B5EF4-FFF2-40B4-BE49-F238E27FC236}">
                    <a16:creationId xmlns:a16="http://schemas.microsoft.com/office/drawing/2014/main" id="{F0464A3A-98F4-6647-ED41-EB80094EC6DA}"/>
                  </a:ext>
                </a:extLst>
              </p:cNvPr>
              <p:cNvGrpSpPr/>
              <p:nvPr/>
            </p:nvGrpSpPr>
            <p:grpSpPr>
              <a:xfrm>
                <a:off x="5960312" y="1586825"/>
                <a:ext cx="157159" cy="252426"/>
                <a:chOff x="5960312" y="1586825"/>
                <a:chExt cx="157159" cy="252426"/>
              </a:xfrm>
            </p:grpSpPr>
            <p:sp>
              <p:nvSpPr>
                <p:cNvPr id="1595" name="Google Shape;1595;p36">
                  <a:extLst>
                    <a:ext uri="{FF2B5EF4-FFF2-40B4-BE49-F238E27FC236}">
                      <a16:creationId xmlns:a16="http://schemas.microsoft.com/office/drawing/2014/main" id="{086B52E3-C288-A3B3-6337-49352FC28055}"/>
                    </a:ext>
                  </a:extLst>
                </p:cNvPr>
                <p:cNvSpPr/>
                <p:nvPr/>
              </p:nvSpPr>
              <p:spPr>
                <a:xfrm>
                  <a:off x="5966561" y="1596265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6" name="Google Shape;1596;p36">
                  <a:extLst>
                    <a:ext uri="{FF2B5EF4-FFF2-40B4-BE49-F238E27FC236}">
                      <a16:creationId xmlns:a16="http://schemas.microsoft.com/office/drawing/2014/main" id="{1C25413E-3BAE-2A96-EFF9-485CD705B2A4}"/>
                    </a:ext>
                  </a:extLst>
                </p:cNvPr>
                <p:cNvSpPr/>
                <p:nvPr/>
              </p:nvSpPr>
              <p:spPr>
                <a:xfrm>
                  <a:off x="5960312" y="1586825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7" name="Google Shape;1597;p36">
                  <a:extLst>
                    <a:ext uri="{FF2B5EF4-FFF2-40B4-BE49-F238E27FC236}">
                      <a16:creationId xmlns:a16="http://schemas.microsoft.com/office/drawing/2014/main" id="{12F51E58-EC8C-EBD7-5E7F-E3664F0F6C43}"/>
                    </a:ext>
                  </a:extLst>
                </p:cNvPr>
                <p:cNvSpPr/>
                <p:nvPr/>
              </p:nvSpPr>
              <p:spPr>
                <a:xfrm>
                  <a:off x="5966561" y="1701570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98" name="Google Shape;1598;p36">
                <a:extLst>
                  <a:ext uri="{FF2B5EF4-FFF2-40B4-BE49-F238E27FC236}">
                    <a16:creationId xmlns:a16="http://schemas.microsoft.com/office/drawing/2014/main" id="{A30D95E3-0A02-CD29-85C0-F3D4335C0D5E}"/>
                  </a:ext>
                </a:extLst>
              </p:cNvPr>
              <p:cNvGrpSpPr/>
              <p:nvPr/>
            </p:nvGrpSpPr>
            <p:grpSpPr>
              <a:xfrm>
                <a:off x="6225835" y="1586825"/>
                <a:ext cx="157159" cy="252426"/>
                <a:chOff x="6225835" y="1586825"/>
                <a:chExt cx="157159" cy="252426"/>
              </a:xfrm>
            </p:grpSpPr>
            <p:sp>
              <p:nvSpPr>
                <p:cNvPr id="1599" name="Google Shape;1599;p36">
                  <a:extLst>
                    <a:ext uri="{FF2B5EF4-FFF2-40B4-BE49-F238E27FC236}">
                      <a16:creationId xmlns:a16="http://schemas.microsoft.com/office/drawing/2014/main" id="{F6E252AD-DC67-B4EB-E8E9-7C94D3988E70}"/>
                    </a:ext>
                  </a:extLst>
                </p:cNvPr>
                <p:cNvSpPr/>
                <p:nvPr/>
              </p:nvSpPr>
              <p:spPr>
                <a:xfrm>
                  <a:off x="6232018" y="1596265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0" name="Google Shape;1600;p36">
                  <a:extLst>
                    <a:ext uri="{FF2B5EF4-FFF2-40B4-BE49-F238E27FC236}">
                      <a16:creationId xmlns:a16="http://schemas.microsoft.com/office/drawing/2014/main" id="{F1E0818A-9348-AE41-0634-66A2031290F1}"/>
                    </a:ext>
                  </a:extLst>
                </p:cNvPr>
                <p:cNvSpPr/>
                <p:nvPr/>
              </p:nvSpPr>
              <p:spPr>
                <a:xfrm>
                  <a:off x="6225835" y="1586825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1" name="Google Shape;1601;p36">
                  <a:extLst>
                    <a:ext uri="{FF2B5EF4-FFF2-40B4-BE49-F238E27FC236}">
                      <a16:creationId xmlns:a16="http://schemas.microsoft.com/office/drawing/2014/main" id="{5BFCBA4A-B983-94FD-3898-D8EDA3C69726}"/>
                    </a:ext>
                  </a:extLst>
                </p:cNvPr>
                <p:cNvSpPr/>
                <p:nvPr/>
              </p:nvSpPr>
              <p:spPr>
                <a:xfrm>
                  <a:off x="6232018" y="1701570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02" name="Google Shape;1602;p36">
                <a:extLst>
                  <a:ext uri="{FF2B5EF4-FFF2-40B4-BE49-F238E27FC236}">
                    <a16:creationId xmlns:a16="http://schemas.microsoft.com/office/drawing/2014/main" id="{03A53F8A-D8E3-7383-69DD-DA418D448AD3}"/>
                  </a:ext>
                </a:extLst>
              </p:cNvPr>
              <p:cNvGrpSpPr/>
              <p:nvPr/>
            </p:nvGrpSpPr>
            <p:grpSpPr>
              <a:xfrm>
                <a:off x="6491292" y="1586825"/>
                <a:ext cx="157159" cy="252426"/>
                <a:chOff x="6491292" y="1586825"/>
                <a:chExt cx="157159" cy="252426"/>
              </a:xfrm>
            </p:grpSpPr>
            <p:sp>
              <p:nvSpPr>
                <p:cNvPr id="1603" name="Google Shape;1603;p36">
                  <a:extLst>
                    <a:ext uri="{FF2B5EF4-FFF2-40B4-BE49-F238E27FC236}">
                      <a16:creationId xmlns:a16="http://schemas.microsoft.com/office/drawing/2014/main" id="{22A0B39F-EE9A-0333-C7D9-5E2ACE4C6F14}"/>
                    </a:ext>
                  </a:extLst>
                </p:cNvPr>
                <p:cNvSpPr/>
                <p:nvPr/>
              </p:nvSpPr>
              <p:spPr>
                <a:xfrm>
                  <a:off x="6497475" y="1596265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4" name="Google Shape;1604;p36">
                  <a:extLst>
                    <a:ext uri="{FF2B5EF4-FFF2-40B4-BE49-F238E27FC236}">
                      <a16:creationId xmlns:a16="http://schemas.microsoft.com/office/drawing/2014/main" id="{952EE2FD-2C62-70D4-308C-3BBC6683E5F2}"/>
                    </a:ext>
                  </a:extLst>
                </p:cNvPr>
                <p:cNvSpPr/>
                <p:nvPr/>
              </p:nvSpPr>
              <p:spPr>
                <a:xfrm>
                  <a:off x="6491292" y="1586825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5" name="Google Shape;1605;p36">
                  <a:extLst>
                    <a:ext uri="{FF2B5EF4-FFF2-40B4-BE49-F238E27FC236}">
                      <a16:creationId xmlns:a16="http://schemas.microsoft.com/office/drawing/2014/main" id="{8733699F-8312-34A1-AAB2-FE2CB3FCA5A7}"/>
                    </a:ext>
                  </a:extLst>
                </p:cNvPr>
                <p:cNvSpPr/>
                <p:nvPr/>
              </p:nvSpPr>
              <p:spPr>
                <a:xfrm>
                  <a:off x="6497475" y="1701570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06" name="Google Shape;1606;p36">
                <a:extLst>
                  <a:ext uri="{FF2B5EF4-FFF2-40B4-BE49-F238E27FC236}">
                    <a16:creationId xmlns:a16="http://schemas.microsoft.com/office/drawing/2014/main" id="{37676796-A02A-E7BF-AA31-AE5711B7E40C}"/>
                  </a:ext>
                </a:extLst>
              </p:cNvPr>
              <p:cNvGrpSpPr/>
              <p:nvPr/>
            </p:nvGrpSpPr>
            <p:grpSpPr>
              <a:xfrm>
                <a:off x="5960312" y="1975004"/>
                <a:ext cx="157159" cy="252426"/>
                <a:chOff x="5960312" y="1975004"/>
                <a:chExt cx="157159" cy="252426"/>
              </a:xfrm>
            </p:grpSpPr>
            <p:sp>
              <p:nvSpPr>
                <p:cNvPr id="1607" name="Google Shape;1607;p36">
                  <a:extLst>
                    <a:ext uri="{FF2B5EF4-FFF2-40B4-BE49-F238E27FC236}">
                      <a16:creationId xmlns:a16="http://schemas.microsoft.com/office/drawing/2014/main" id="{2319B4A1-3778-B1BE-3E39-256A375AA44F}"/>
                    </a:ext>
                  </a:extLst>
                </p:cNvPr>
                <p:cNvSpPr/>
                <p:nvPr/>
              </p:nvSpPr>
              <p:spPr>
                <a:xfrm>
                  <a:off x="5966561" y="1984511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8" name="Google Shape;1608;p36">
                  <a:extLst>
                    <a:ext uri="{FF2B5EF4-FFF2-40B4-BE49-F238E27FC236}">
                      <a16:creationId xmlns:a16="http://schemas.microsoft.com/office/drawing/2014/main" id="{E4CB5953-3DCC-6E5C-968A-97BFD92A1B0F}"/>
                    </a:ext>
                  </a:extLst>
                </p:cNvPr>
                <p:cNvSpPr/>
                <p:nvPr/>
              </p:nvSpPr>
              <p:spPr>
                <a:xfrm>
                  <a:off x="5960312" y="1975004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9" name="Google Shape;1609;p36">
                  <a:extLst>
                    <a:ext uri="{FF2B5EF4-FFF2-40B4-BE49-F238E27FC236}">
                      <a16:creationId xmlns:a16="http://schemas.microsoft.com/office/drawing/2014/main" id="{69D763E2-E7B7-1691-D1FC-510032298CBB}"/>
                    </a:ext>
                  </a:extLst>
                </p:cNvPr>
                <p:cNvSpPr/>
                <p:nvPr/>
              </p:nvSpPr>
              <p:spPr>
                <a:xfrm>
                  <a:off x="5966561" y="2089816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10" name="Google Shape;1610;p36">
                <a:extLst>
                  <a:ext uri="{FF2B5EF4-FFF2-40B4-BE49-F238E27FC236}">
                    <a16:creationId xmlns:a16="http://schemas.microsoft.com/office/drawing/2014/main" id="{3FD4D95F-3D14-27C3-17A1-2FBB02E1EB18}"/>
                  </a:ext>
                </a:extLst>
              </p:cNvPr>
              <p:cNvGrpSpPr/>
              <p:nvPr/>
            </p:nvGrpSpPr>
            <p:grpSpPr>
              <a:xfrm>
                <a:off x="6225835" y="1975004"/>
                <a:ext cx="157159" cy="252426"/>
                <a:chOff x="6225835" y="1975004"/>
                <a:chExt cx="157159" cy="252426"/>
              </a:xfrm>
            </p:grpSpPr>
            <p:sp>
              <p:nvSpPr>
                <p:cNvPr id="1611" name="Google Shape;1611;p36">
                  <a:extLst>
                    <a:ext uri="{FF2B5EF4-FFF2-40B4-BE49-F238E27FC236}">
                      <a16:creationId xmlns:a16="http://schemas.microsoft.com/office/drawing/2014/main" id="{FDB6CD71-9D81-60F9-C986-2865E450E2FA}"/>
                    </a:ext>
                  </a:extLst>
                </p:cNvPr>
                <p:cNvSpPr/>
                <p:nvPr/>
              </p:nvSpPr>
              <p:spPr>
                <a:xfrm>
                  <a:off x="6232018" y="1984511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2" name="Google Shape;1612;p36">
                  <a:extLst>
                    <a:ext uri="{FF2B5EF4-FFF2-40B4-BE49-F238E27FC236}">
                      <a16:creationId xmlns:a16="http://schemas.microsoft.com/office/drawing/2014/main" id="{1CEF99F5-FB01-03B5-5BC1-1C34A713B7BC}"/>
                    </a:ext>
                  </a:extLst>
                </p:cNvPr>
                <p:cNvSpPr/>
                <p:nvPr/>
              </p:nvSpPr>
              <p:spPr>
                <a:xfrm>
                  <a:off x="6225835" y="1975004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3" name="Google Shape;1613;p36">
                  <a:extLst>
                    <a:ext uri="{FF2B5EF4-FFF2-40B4-BE49-F238E27FC236}">
                      <a16:creationId xmlns:a16="http://schemas.microsoft.com/office/drawing/2014/main" id="{5E6C7C8A-4752-84F0-7EBC-0653E568D4D3}"/>
                    </a:ext>
                  </a:extLst>
                </p:cNvPr>
                <p:cNvSpPr/>
                <p:nvPr/>
              </p:nvSpPr>
              <p:spPr>
                <a:xfrm>
                  <a:off x="6232018" y="2089816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14" name="Google Shape;1614;p36">
                <a:extLst>
                  <a:ext uri="{FF2B5EF4-FFF2-40B4-BE49-F238E27FC236}">
                    <a16:creationId xmlns:a16="http://schemas.microsoft.com/office/drawing/2014/main" id="{65D3F915-5BD0-BF80-EC55-9FBE4324949F}"/>
                  </a:ext>
                </a:extLst>
              </p:cNvPr>
              <p:cNvGrpSpPr/>
              <p:nvPr/>
            </p:nvGrpSpPr>
            <p:grpSpPr>
              <a:xfrm>
                <a:off x="6491292" y="1975004"/>
                <a:ext cx="157159" cy="252426"/>
                <a:chOff x="6491292" y="1975004"/>
                <a:chExt cx="157159" cy="252426"/>
              </a:xfrm>
            </p:grpSpPr>
            <p:sp>
              <p:nvSpPr>
                <p:cNvPr id="1615" name="Google Shape;1615;p36">
                  <a:extLst>
                    <a:ext uri="{FF2B5EF4-FFF2-40B4-BE49-F238E27FC236}">
                      <a16:creationId xmlns:a16="http://schemas.microsoft.com/office/drawing/2014/main" id="{94C172D6-7A79-E075-8775-18943F20CA86}"/>
                    </a:ext>
                  </a:extLst>
                </p:cNvPr>
                <p:cNvSpPr/>
                <p:nvPr/>
              </p:nvSpPr>
              <p:spPr>
                <a:xfrm>
                  <a:off x="6497475" y="1984511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6" name="Google Shape;1616;p36">
                  <a:extLst>
                    <a:ext uri="{FF2B5EF4-FFF2-40B4-BE49-F238E27FC236}">
                      <a16:creationId xmlns:a16="http://schemas.microsoft.com/office/drawing/2014/main" id="{D98E1D49-AA8A-F49B-B649-D5177E0D281F}"/>
                    </a:ext>
                  </a:extLst>
                </p:cNvPr>
                <p:cNvSpPr/>
                <p:nvPr/>
              </p:nvSpPr>
              <p:spPr>
                <a:xfrm>
                  <a:off x="6491292" y="1975004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7" name="Google Shape;1617;p36">
                  <a:extLst>
                    <a:ext uri="{FF2B5EF4-FFF2-40B4-BE49-F238E27FC236}">
                      <a16:creationId xmlns:a16="http://schemas.microsoft.com/office/drawing/2014/main" id="{5EF90C25-285D-452D-AB53-81CD4F10630A}"/>
                    </a:ext>
                  </a:extLst>
                </p:cNvPr>
                <p:cNvSpPr/>
                <p:nvPr/>
              </p:nvSpPr>
              <p:spPr>
                <a:xfrm>
                  <a:off x="6497475" y="2089816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18" name="Google Shape;1618;p36">
                <a:extLst>
                  <a:ext uri="{FF2B5EF4-FFF2-40B4-BE49-F238E27FC236}">
                    <a16:creationId xmlns:a16="http://schemas.microsoft.com/office/drawing/2014/main" id="{231F652E-25B6-E52B-8FD3-27764C442DC9}"/>
                  </a:ext>
                </a:extLst>
              </p:cNvPr>
              <p:cNvGrpSpPr/>
              <p:nvPr/>
            </p:nvGrpSpPr>
            <p:grpSpPr>
              <a:xfrm>
                <a:off x="5960312" y="2363251"/>
                <a:ext cx="157159" cy="252426"/>
                <a:chOff x="5960312" y="2363251"/>
                <a:chExt cx="157159" cy="252426"/>
              </a:xfrm>
            </p:grpSpPr>
            <p:sp>
              <p:nvSpPr>
                <p:cNvPr id="1619" name="Google Shape;1619;p36">
                  <a:extLst>
                    <a:ext uri="{FF2B5EF4-FFF2-40B4-BE49-F238E27FC236}">
                      <a16:creationId xmlns:a16="http://schemas.microsoft.com/office/drawing/2014/main" id="{BFDBA6A6-B47F-B1F3-23E5-EFF82F864A47}"/>
                    </a:ext>
                  </a:extLst>
                </p:cNvPr>
                <p:cNvSpPr/>
                <p:nvPr/>
              </p:nvSpPr>
              <p:spPr>
                <a:xfrm>
                  <a:off x="5966561" y="2372757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79"/>
                      </a:lnTo>
                      <a:lnTo>
                        <a:pt x="0" y="23347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0" name="Google Shape;1620;p36">
                  <a:extLst>
                    <a:ext uri="{FF2B5EF4-FFF2-40B4-BE49-F238E27FC236}">
                      <a16:creationId xmlns:a16="http://schemas.microsoft.com/office/drawing/2014/main" id="{707AEF30-C944-7BC6-6E33-7E190F917002}"/>
                    </a:ext>
                  </a:extLst>
                </p:cNvPr>
                <p:cNvSpPr/>
                <p:nvPr/>
              </p:nvSpPr>
              <p:spPr>
                <a:xfrm>
                  <a:off x="5960312" y="2363251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1" name="Google Shape;1621;p36">
                  <a:extLst>
                    <a:ext uri="{FF2B5EF4-FFF2-40B4-BE49-F238E27FC236}">
                      <a16:creationId xmlns:a16="http://schemas.microsoft.com/office/drawing/2014/main" id="{E8AE21B4-418F-6030-4350-601FBFDE4611}"/>
                    </a:ext>
                  </a:extLst>
                </p:cNvPr>
                <p:cNvSpPr/>
                <p:nvPr/>
              </p:nvSpPr>
              <p:spPr>
                <a:xfrm>
                  <a:off x="5966561" y="2478062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22" name="Google Shape;1622;p36">
                <a:extLst>
                  <a:ext uri="{FF2B5EF4-FFF2-40B4-BE49-F238E27FC236}">
                    <a16:creationId xmlns:a16="http://schemas.microsoft.com/office/drawing/2014/main" id="{BEB43CFE-2F38-A528-323E-A6D3373FCA49}"/>
                  </a:ext>
                </a:extLst>
              </p:cNvPr>
              <p:cNvGrpSpPr/>
              <p:nvPr/>
            </p:nvGrpSpPr>
            <p:grpSpPr>
              <a:xfrm>
                <a:off x="6225835" y="2363251"/>
                <a:ext cx="157159" cy="252426"/>
                <a:chOff x="6225835" y="2363251"/>
                <a:chExt cx="157159" cy="252426"/>
              </a:xfrm>
            </p:grpSpPr>
            <p:sp>
              <p:nvSpPr>
                <p:cNvPr id="1623" name="Google Shape;1623;p36">
                  <a:extLst>
                    <a:ext uri="{FF2B5EF4-FFF2-40B4-BE49-F238E27FC236}">
                      <a16:creationId xmlns:a16="http://schemas.microsoft.com/office/drawing/2014/main" id="{3617723E-6BCD-9E0C-23C4-FF48C4F47BB8}"/>
                    </a:ext>
                  </a:extLst>
                </p:cNvPr>
                <p:cNvSpPr/>
                <p:nvPr/>
              </p:nvSpPr>
              <p:spPr>
                <a:xfrm>
                  <a:off x="6232018" y="2372757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79"/>
                      </a:lnTo>
                      <a:lnTo>
                        <a:pt x="0" y="23347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4" name="Google Shape;1624;p36">
                  <a:extLst>
                    <a:ext uri="{FF2B5EF4-FFF2-40B4-BE49-F238E27FC236}">
                      <a16:creationId xmlns:a16="http://schemas.microsoft.com/office/drawing/2014/main" id="{0958C283-86F6-2BD3-DCA5-707AFA54A84B}"/>
                    </a:ext>
                  </a:extLst>
                </p:cNvPr>
                <p:cNvSpPr/>
                <p:nvPr/>
              </p:nvSpPr>
              <p:spPr>
                <a:xfrm>
                  <a:off x="6225835" y="2363251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5" name="Google Shape;1625;p36">
                  <a:extLst>
                    <a:ext uri="{FF2B5EF4-FFF2-40B4-BE49-F238E27FC236}">
                      <a16:creationId xmlns:a16="http://schemas.microsoft.com/office/drawing/2014/main" id="{33BAF411-1D83-C8D5-1DDA-D4E11F729415}"/>
                    </a:ext>
                  </a:extLst>
                </p:cNvPr>
                <p:cNvSpPr/>
                <p:nvPr/>
              </p:nvSpPr>
              <p:spPr>
                <a:xfrm>
                  <a:off x="6232018" y="2478062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26" name="Google Shape;1626;p36">
                <a:extLst>
                  <a:ext uri="{FF2B5EF4-FFF2-40B4-BE49-F238E27FC236}">
                    <a16:creationId xmlns:a16="http://schemas.microsoft.com/office/drawing/2014/main" id="{110A4CA7-CC2B-931B-EDF1-441337BD4F96}"/>
                  </a:ext>
                </a:extLst>
              </p:cNvPr>
              <p:cNvGrpSpPr/>
              <p:nvPr/>
            </p:nvGrpSpPr>
            <p:grpSpPr>
              <a:xfrm>
                <a:off x="6491292" y="2363251"/>
                <a:ext cx="157159" cy="252426"/>
                <a:chOff x="6491292" y="2363251"/>
                <a:chExt cx="157159" cy="252426"/>
              </a:xfrm>
            </p:grpSpPr>
            <p:sp>
              <p:nvSpPr>
                <p:cNvPr id="1627" name="Google Shape;1627;p36">
                  <a:extLst>
                    <a:ext uri="{FF2B5EF4-FFF2-40B4-BE49-F238E27FC236}">
                      <a16:creationId xmlns:a16="http://schemas.microsoft.com/office/drawing/2014/main" id="{EBB2B208-51BF-3032-38C3-8B15CFD0E993}"/>
                    </a:ext>
                  </a:extLst>
                </p:cNvPr>
                <p:cNvSpPr/>
                <p:nvPr/>
              </p:nvSpPr>
              <p:spPr>
                <a:xfrm>
                  <a:off x="6497475" y="2372757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79"/>
                      </a:lnTo>
                      <a:lnTo>
                        <a:pt x="0" y="23347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8" name="Google Shape;1628;p36">
                  <a:extLst>
                    <a:ext uri="{FF2B5EF4-FFF2-40B4-BE49-F238E27FC236}">
                      <a16:creationId xmlns:a16="http://schemas.microsoft.com/office/drawing/2014/main" id="{2CD1D657-DF38-E646-9564-B09B955AE37F}"/>
                    </a:ext>
                  </a:extLst>
                </p:cNvPr>
                <p:cNvSpPr/>
                <p:nvPr/>
              </p:nvSpPr>
              <p:spPr>
                <a:xfrm>
                  <a:off x="6491292" y="2363251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9" name="Google Shape;1629;p36">
                  <a:extLst>
                    <a:ext uri="{FF2B5EF4-FFF2-40B4-BE49-F238E27FC236}">
                      <a16:creationId xmlns:a16="http://schemas.microsoft.com/office/drawing/2014/main" id="{3387D23D-B437-04EA-71F8-24226563F1D5}"/>
                    </a:ext>
                  </a:extLst>
                </p:cNvPr>
                <p:cNvSpPr/>
                <p:nvPr/>
              </p:nvSpPr>
              <p:spPr>
                <a:xfrm>
                  <a:off x="6497475" y="2478062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30" name="Google Shape;1630;p36">
                <a:extLst>
                  <a:ext uri="{FF2B5EF4-FFF2-40B4-BE49-F238E27FC236}">
                    <a16:creationId xmlns:a16="http://schemas.microsoft.com/office/drawing/2014/main" id="{C9DDD32F-2CDA-3447-AB59-54DBA21430B3}"/>
                  </a:ext>
                </a:extLst>
              </p:cNvPr>
              <p:cNvSpPr/>
              <p:nvPr/>
            </p:nvSpPr>
            <p:spPr>
              <a:xfrm>
                <a:off x="6151444" y="2809601"/>
                <a:ext cx="261467" cy="298165"/>
              </a:xfrm>
              <a:custGeom>
                <a:avLst/>
                <a:gdLst/>
                <a:ahLst/>
                <a:cxnLst/>
                <a:rect l="l" t="t" r="r" b="b"/>
                <a:pathLst>
                  <a:path w="261467" h="298165" extrusionOk="0">
                    <a:moveTo>
                      <a:pt x="0" y="298165"/>
                    </a:moveTo>
                    <a:lnTo>
                      <a:pt x="0" y="0"/>
                    </a:lnTo>
                    <a:lnTo>
                      <a:pt x="261468" y="0"/>
                    </a:lnTo>
                    <a:lnTo>
                      <a:pt x="261468" y="298165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31" name="Google Shape;1631;p36">
              <a:extLst>
                <a:ext uri="{FF2B5EF4-FFF2-40B4-BE49-F238E27FC236}">
                  <a16:creationId xmlns:a16="http://schemas.microsoft.com/office/drawing/2014/main" id="{86F981C2-4B33-E459-C4D5-39E0700824D8}"/>
                </a:ext>
              </a:extLst>
            </p:cNvPr>
            <p:cNvSpPr/>
            <p:nvPr/>
          </p:nvSpPr>
          <p:spPr>
            <a:xfrm>
              <a:off x="7420075" y="2677223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36">
              <a:extLst>
                <a:ext uri="{FF2B5EF4-FFF2-40B4-BE49-F238E27FC236}">
                  <a16:creationId xmlns:a16="http://schemas.microsoft.com/office/drawing/2014/main" id="{5C851E46-0169-5A68-A2C9-6FF40704FA80}"/>
                </a:ext>
              </a:extLst>
            </p:cNvPr>
            <p:cNvSpPr/>
            <p:nvPr/>
          </p:nvSpPr>
          <p:spPr>
            <a:xfrm>
              <a:off x="7899525" y="2677223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36">
              <a:extLst>
                <a:ext uri="{FF2B5EF4-FFF2-40B4-BE49-F238E27FC236}">
                  <a16:creationId xmlns:a16="http://schemas.microsoft.com/office/drawing/2014/main" id="{D6C0C1F4-262A-0DC5-C5EF-02B643061FE0}"/>
                </a:ext>
              </a:extLst>
            </p:cNvPr>
            <p:cNvSpPr/>
            <p:nvPr/>
          </p:nvSpPr>
          <p:spPr>
            <a:xfrm>
              <a:off x="7420075" y="3290898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36">
              <a:extLst>
                <a:ext uri="{FF2B5EF4-FFF2-40B4-BE49-F238E27FC236}">
                  <a16:creationId xmlns:a16="http://schemas.microsoft.com/office/drawing/2014/main" id="{172BF99C-8FD3-DDB2-1516-52CEBD1F986A}"/>
                </a:ext>
              </a:extLst>
            </p:cNvPr>
            <p:cNvSpPr/>
            <p:nvPr/>
          </p:nvSpPr>
          <p:spPr>
            <a:xfrm>
              <a:off x="7899525" y="3290898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36">
              <a:extLst>
                <a:ext uri="{FF2B5EF4-FFF2-40B4-BE49-F238E27FC236}">
                  <a16:creationId xmlns:a16="http://schemas.microsoft.com/office/drawing/2014/main" id="{078E8597-6297-2AE7-E7B6-1C7036D2D55B}"/>
                </a:ext>
              </a:extLst>
            </p:cNvPr>
            <p:cNvSpPr/>
            <p:nvPr/>
          </p:nvSpPr>
          <p:spPr>
            <a:xfrm>
              <a:off x="7420075" y="3904573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36">
              <a:extLst>
                <a:ext uri="{FF2B5EF4-FFF2-40B4-BE49-F238E27FC236}">
                  <a16:creationId xmlns:a16="http://schemas.microsoft.com/office/drawing/2014/main" id="{19AFD33C-49A4-8C23-8498-8D49B23F862E}"/>
                </a:ext>
              </a:extLst>
            </p:cNvPr>
            <p:cNvSpPr/>
            <p:nvPr/>
          </p:nvSpPr>
          <p:spPr>
            <a:xfrm>
              <a:off x="7899525" y="3904573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36">
              <a:extLst>
                <a:ext uri="{FF2B5EF4-FFF2-40B4-BE49-F238E27FC236}">
                  <a16:creationId xmlns:a16="http://schemas.microsoft.com/office/drawing/2014/main" id="{96F5D1E5-DEBF-C3E3-580C-8302D48F1EC6}"/>
                </a:ext>
              </a:extLst>
            </p:cNvPr>
            <p:cNvSpPr/>
            <p:nvPr/>
          </p:nvSpPr>
          <p:spPr>
            <a:xfrm>
              <a:off x="5962575" y="3035198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36">
              <a:extLst>
                <a:ext uri="{FF2B5EF4-FFF2-40B4-BE49-F238E27FC236}">
                  <a16:creationId xmlns:a16="http://schemas.microsoft.com/office/drawing/2014/main" id="{B8FF401E-4419-FD1A-152F-8DE53BFC1942}"/>
                </a:ext>
              </a:extLst>
            </p:cNvPr>
            <p:cNvSpPr/>
            <p:nvPr/>
          </p:nvSpPr>
          <p:spPr>
            <a:xfrm>
              <a:off x="6442025" y="3035198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36">
              <a:extLst>
                <a:ext uri="{FF2B5EF4-FFF2-40B4-BE49-F238E27FC236}">
                  <a16:creationId xmlns:a16="http://schemas.microsoft.com/office/drawing/2014/main" id="{2D0B3D6B-AAFE-8F2A-000E-283A43DD07C2}"/>
                </a:ext>
              </a:extLst>
            </p:cNvPr>
            <p:cNvSpPr/>
            <p:nvPr/>
          </p:nvSpPr>
          <p:spPr>
            <a:xfrm>
              <a:off x="5962575" y="3648873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36">
              <a:extLst>
                <a:ext uri="{FF2B5EF4-FFF2-40B4-BE49-F238E27FC236}">
                  <a16:creationId xmlns:a16="http://schemas.microsoft.com/office/drawing/2014/main" id="{BA24E90D-8326-3D11-BDC1-9D07F8847CD0}"/>
                </a:ext>
              </a:extLst>
            </p:cNvPr>
            <p:cNvSpPr/>
            <p:nvPr/>
          </p:nvSpPr>
          <p:spPr>
            <a:xfrm>
              <a:off x="6442025" y="3648873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374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>
          <a:extLst>
            <a:ext uri="{FF2B5EF4-FFF2-40B4-BE49-F238E27FC236}">
              <a16:creationId xmlns:a16="http://schemas.microsoft.com/office/drawing/2014/main" id="{BFEA0851-213B-EC37-EF16-7AE7C37B8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32">
            <a:extLst>
              <a:ext uri="{FF2B5EF4-FFF2-40B4-BE49-F238E27FC236}">
                <a16:creationId xmlns:a16="http://schemas.microsoft.com/office/drawing/2014/main" id="{AE7B809F-466B-FFF2-1C6F-9CFE42DE6E35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2727912" y="1369398"/>
            <a:ext cx="3413400" cy="756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Government officials &amp; city planners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Construction companies</a:t>
            </a:r>
            <a:endParaRPr dirty="0"/>
          </a:p>
        </p:txBody>
      </p:sp>
      <p:sp>
        <p:nvSpPr>
          <p:cNvPr id="1508" name="Google Shape;1508;p32">
            <a:extLst>
              <a:ext uri="{FF2B5EF4-FFF2-40B4-BE49-F238E27FC236}">
                <a16:creationId xmlns:a16="http://schemas.microsoft.com/office/drawing/2014/main" id="{92EC01E8-27B9-EC4C-ED93-319C5DD11C6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727912" y="655998"/>
            <a:ext cx="34134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Audience</a:t>
            </a:r>
            <a:endParaRPr dirty="0"/>
          </a:p>
        </p:txBody>
      </p:sp>
      <p:sp>
        <p:nvSpPr>
          <p:cNvPr id="1509" name="Google Shape;1509;p32">
            <a:extLst>
              <a:ext uri="{FF2B5EF4-FFF2-40B4-BE49-F238E27FC236}">
                <a16:creationId xmlns:a16="http://schemas.microsoft.com/office/drawing/2014/main" id="{9DD699E8-38F9-FC28-300B-EFB0CA84764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870752" y="1989889"/>
            <a:ext cx="34134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1510" name="Google Shape;1510;p32">
            <a:extLst>
              <a:ext uri="{FF2B5EF4-FFF2-40B4-BE49-F238E27FC236}">
                <a16:creationId xmlns:a16="http://schemas.microsoft.com/office/drawing/2014/main" id="{4A491C95-64BF-BB82-1704-D102BFCE5490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2870749" y="2703289"/>
            <a:ext cx="34134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Getting construction permits in San Francisco is often </a:t>
            </a:r>
            <a:r>
              <a:rPr lang="en-US" b="1" dirty="0"/>
              <a:t>slow, unpredictable, and unclear</a:t>
            </a:r>
            <a:r>
              <a:rPr lang="en-US" dirty="0"/>
              <a:t>. This can </a:t>
            </a:r>
            <a:r>
              <a:rPr lang="en-US" b="1" dirty="0"/>
              <a:t>delay projects </a:t>
            </a:r>
            <a:r>
              <a:rPr lang="en-US" dirty="0"/>
              <a:t>and </a:t>
            </a:r>
            <a:r>
              <a:rPr lang="en-US" b="1" dirty="0"/>
              <a:t>cost companies a lot of money</a:t>
            </a:r>
            <a:r>
              <a:rPr lang="en-US" dirty="0"/>
              <a:t>. For example, the </a:t>
            </a:r>
            <a:r>
              <a:rPr lang="en-US" b="1" dirty="0"/>
              <a:t>33 Tehama Street building </a:t>
            </a:r>
            <a:r>
              <a:rPr lang="en-US" dirty="0"/>
              <a:t>faced </a:t>
            </a:r>
            <a:r>
              <a:rPr lang="en-US" b="1" dirty="0"/>
              <a:t>long permit delays after a water leak</a:t>
            </a:r>
            <a:r>
              <a:rPr lang="en-US" dirty="0"/>
              <a:t>, leaving the building empty, work stopped, and millions lost.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170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3">
          <a:extLst>
            <a:ext uri="{FF2B5EF4-FFF2-40B4-BE49-F238E27FC236}">
              <a16:creationId xmlns:a16="http://schemas.microsoft.com/office/drawing/2014/main" id="{896E7EE1-DE32-12B4-CB37-A0C5CB658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48">
            <a:extLst>
              <a:ext uri="{FF2B5EF4-FFF2-40B4-BE49-F238E27FC236}">
                <a16:creationId xmlns:a16="http://schemas.microsoft.com/office/drawing/2014/main" id="{61D2A0C6-03AD-B938-3310-63BFAB9221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1" y="195653"/>
            <a:ext cx="8403996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dirty="0"/>
              <a:t>Main Goal:</a:t>
            </a:r>
          </a:p>
          <a:p>
            <a:pPr marL="285750" indent="-285750">
              <a:spcBef>
                <a:spcPts val="1000"/>
              </a:spcBef>
            </a:pPr>
            <a:r>
              <a:rPr lang="en-US" sz="1400" dirty="0"/>
              <a:t>Identify the </a:t>
            </a:r>
            <a:r>
              <a:rPr lang="en-US" sz="1400" b="1" dirty="0"/>
              <a:t>Factors That Affect The Approval of The Permits</a:t>
            </a:r>
            <a:r>
              <a:rPr lang="en-US" sz="1400" dirty="0"/>
              <a:t>, to support better decision maker to improve permits system.</a:t>
            </a:r>
            <a:endParaRPr lang="en-US" sz="20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b="1" dirty="0"/>
              <a:t>Objectives:</a:t>
            </a:r>
          </a:p>
          <a:p>
            <a:pPr marL="342900" indent="-342900">
              <a:spcBef>
                <a:spcPts val="1000"/>
              </a:spcBef>
            </a:pPr>
            <a:r>
              <a:rPr lang="en-US" sz="1400" dirty="0"/>
              <a:t>To understand the </a:t>
            </a:r>
            <a:r>
              <a:rPr lang="en-US" sz="1400" b="1" dirty="0"/>
              <a:t>Distribution and Trends of Building Permits in San Francisco</a:t>
            </a:r>
            <a:r>
              <a:rPr lang="en-US" sz="1400" dirty="0"/>
              <a:t> to identify patterns that may affect project approval and costs.</a:t>
            </a:r>
          </a:p>
          <a:p>
            <a:pPr marL="342900" indent="-342900">
              <a:spcBef>
                <a:spcPts val="1000"/>
              </a:spcBef>
            </a:pPr>
            <a:r>
              <a:rPr lang="en-US" sz="1400" dirty="0"/>
              <a:t>To compare </a:t>
            </a:r>
            <a:r>
              <a:rPr lang="en-US" sz="1400" b="1" dirty="0"/>
              <a:t>How Long Different Types of Permits Take to be Approved</a:t>
            </a:r>
            <a:r>
              <a:rPr lang="en-US" sz="1400" dirty="0"/>
              <a:t>, highlighting which permit types face longer delays and may need process improvements.</a:t>
            </a:r>
          </a:p>
          <a:p>
            <a:pPr marL="342900" indent="-342900">
              <a:spcBef>
                <a:spcPts val="1000"/>
              </a:spcBef>
            </a:pPr>
            <a:r>
              <a:rPr lang="en-US" sz="1400" dirty="0"/>
              <a:t>To </a:t>
            </a:r>
            <a:r>
              <a:rPr lang="en-US" sz="1400" b="1" dirty="0"/>
              <a:t>Identify the Most Frequently Occurring Number of Floors in Buildings </a:t>
            </a:r>
            <a:r>
              <a:rPr lang="en-US" sz="1400" dirty="0"/>
              <a:t>applying for permits, helping to understand typical building sizes in San Francisco’s construction activity.</a:t>
            </a:r>
          </a:p>
          <a:p>
            <a:pPr marL="342900" indent="-342900">
              <a:spcBef>
                <a:spcPts val="1000"/>
              </a:spcBef>
            </a:pPr>
            <a:r>
              <a:rPr lang="en-US" sz="1400" dirty="0"/>
              <a:t>To analyze </a:t>
            </a:r>
            <a:r>
              <a:rPr lang="en-US" sz="1400" b="1" dirty="0"/>
              <a:t>How The Number of Permit Applications Has Changed Across Years</a:t>
            </a:r>
            <a:r>
              <a:rPr lang="en-US" sz="1400" dirty="0"/>
              <a:t>, helping identify growth patterns or declines in construction activity.</a:t>
            </a:r>
            <a:endParaRPr sz="1400" b="1" dirty="0"/>
          </a:p>
        </p:txBody>
      </p:sp>
    </p:spTree>
    <p:extLst>
      <p:ext uri="{BB962C8B-B14F-4D97-AF65-F5344CB8AC3E}">
        <p14:creationId xmlns:p14="http://schemas.microsoft.com/office/powerpoint/2010/main" val="264718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3">
          <a:extLst>
            <a:ext uri="{FF2B5EF4-FFF2-40B4-BE49-F238E27FC236}">
              <a16:creationId xmlns:a16="http://schemas.microsoft.com/office/drawing/2014/main" id="{A2E34DCF-0BF2-BE24-45CC-33A0806FA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38">
            <a:extLst>
              <a:ext uri="{FF2B5EF4-FFF2-40B4-BE49-F238E27FC236}">
                <a16:creationId xmlns:a16="http://schemas.microsoft.com/office/drawing/2014/main" id="{14209A83-88B1-8005-7EEB-E67D6F803A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80895" y="857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Most Permit Types in San Francisco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1DB182-61F7-E876-199A-ADED0DF09B19}"/>
              </a:ext>
            </a:extLst>
          </p:cNvPr>
          <p:cNvSpPr txBox="1"/>
          <p:nvPr/>
        </p:nvSpPr>
        <p:spPr>
          <a:xfrm>
            <a:off x="2702644" y="4796161"/>
            <a:ext cx="48605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80A2C9"/>
                </a:solidFill>
              </a:rPr>
              <a:t>OTC: Over The Counter Permits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B1FF3E-9423-5895-AFB1-4BDB0D0AB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88" r="16496"/>
          <a:stretch>
            <a:fillRect/>
          </a:stretch>
        </p:blipFill>
        <p:spPr>
          <a:xfrm>
            <a:off x="1280895" y="617973"/>
            <a:ext cx="5851132" cy="414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3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3">
          <a:extLst>
            <a:ext uri="{FF2B5EF4-FFF2-40B4-BE49-F238E27FC236}">
              <a16:creationId xmlns:a16="http://schemas.microsoft.com/office/drawing/2014/main" id="{975D0F3D-8C1A-2A36-A93D-854EBEB73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38">
            <a:extLst>
              <a:ext uri="{FF2B5EF4-FFF2-40B4-BE49-F238E27FC236}">
                <a16:creationId xmlns:a16="http://schemas.microsoft.com/office/drawing/2014/main" id="{3D60BFE1-3FBA-BBE7-375C-C72630E2ED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5225" y="184240"/>
            <a:ext cx="81777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Average Approval Time by Permit Type in San Francisco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B8F67C-AFA4-EE8C-ECE2-8BC7F48A3E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35" t="2709" r="5145" b="820"/>
          <a:stretch>
            <a:fillRect/>
          </a:stretch>
        </p:blipFill>
        <p:spPr>
          <a:xfrm>
            <a:off x="719191" y="1037690"/>
            <a:ext cx="7166225" cy="384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9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3">
          <a:extLst>
            <a:ext uri="{FF2B5EF4-FFF2-40B4-BE49-F238E27FC236}">
              <a16:creationId xmlns:a16="http://schemas.microsoft.com/office/drawing/2014/main" id="{5FA8620B-A702-EDF5-A61B-077C96F5D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38">
            <a:extLst>
              <a:ext uri="{FF2B5EF4-FFF2-40B4-BE49-F238E27FC236}">
                <a16:creationId xmlns:a16="http://schemas.microsoft.com/office/drawing/2014/main" id="{C81A89C5-2E67-8777-DE0F-87ADD02F82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6309" y="113190"/>
            <a:ext cx="900846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Most Common Building Floors in Permit Applications</a:t>
            </a:r>
            <a:endParaRPr sz="2400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37138D-B24C-0AC2-A796-A825130DC8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47" t="2103" r="10843" b="980"/>
          <a:stretch>
            <a:fillRect/>
          </a:stretch>
        </p:blipFill>
        <p:spPr>
          <a:xfrm>
            <a:off x="1202076" y="685890"/>
            <a:ext cx="6739848" cy="41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0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3">
          <a:extLst>
            <a:ext uri="{FF2B5EF4-FFF2-40B4-BE49-F238E27FC236}">
              <a16:creationId xmlns:a16="http://schemas.microsoft.com/office/drawing/2014/main" id="{97CBFFA8-A24F-0BF3-9A06-38CA75A25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38">
            <a:extLst>
              <a:ext uri="{FF2B5EF4-FFF2-40B4-BE49-F238E27FC236}">
                <a16:creationId xmlns:a16="http://schemas.microsoft.com/office/drawing/2014/main" id="{7C316357-7D59-AD99-4F36-8074F563A1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33764" y="11572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Trends in Permit Applications Over Time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87C1B6-2507-C678-D76F-38D21E59E5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11" r="1367"/>
          <a:stretch>
            <a:fillRect/>
          </a:stretch>
        </p:blipFill>
        <p:spPr>
          <a:xfrm>
            <a:off x="994528" y="688421"/>
            <a:ext cx="6339526" cy="39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86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3">
          <a:extLst>
            <a:ext uri="{FF2B5EF4-FFF2-40B4-BE49-F238E27FC236}">
              <a16:creationId xmlns:a16="http://schemas.microsoft.com/office/drawing/2014/main" id="{49DF77C3-DDE4-4499-11ED-856DF2FB0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48">
            <a:extLst>
              <a:ext uri="{FF2B5EF4-FFF2-40B4-BE49-F238E27FC236}">
                <a16:creationId xmlns:a16="http://schemas.microsoft.com/office/drawing/2014/main" id="{86B9DDA6-A93E-BA8C-0C6F-F7B2712D23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3629" y="273375"/>
            <a:ext cx="7368197" cy="2298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Other Objectives:</a:t>
            </a:r>
          </a:p>
          <a:p>
            <a:pPr marL="0" indent="0">
              <a:buNone/>
            </a:pPr>
            <a:endParaRPr lang="en" sz="2000" b="1" dirty="0"/>
          </a:p>
          <a:p>
            <a:pPr marL="342900" indent="-342900"/>
            <a:r>
              <a:rPr lang="en-US" sz="1400" dirty="0"/>
              <a:t>To </a:t>
            </a:r>
            <a:r>
              <a:rPr lang="en-US" sz="1400" b="1" dirty="0"/>
              <a:t>identify the neighborhoods with the highest number of permit applications</a:t>
            </a:r>
            <a:r>
              <a:rPr lang="en-US" sz="1400" dirty="0"/>
              <a:t>, helping reveal where construction activity is most concentrated in San Francisco.</a:t>
            </a:r>
          </a:p>
          <a:p>
            <a:pPr marL="342900" indent="-342900"/>
            <a:r>
              <a:rPr lang="en-US" sz="1400" dirty="0"/>
              <a:t>To </a:t>
            </a:r>
            <a:r>
              <a:rPr lang="en-US" sz="1400" b="1" dirty="0"/>
              <a:t>analyze the distribution of permit types within the top neighborhood by permit volume</a:t>
            </a:r>
            <a:r>
              <a:rPr lang="en-US" sz="1400" dirty="0"/>
              <a:t>, providing insight into the specific construction activities driving demand in that area.</a:t>
            </a:r>
          </a:p>
          <a:p>
            <a:pPr marL="342900" indent="-342900"/>
            <a:r>
              <a:rPr lang="en-US" sz="1400" dirty="0"/>
              <a:t>To </a:t>
            </a:r>
            <a:r>
              <a:rPr lang="en-US" sz="1400" b="1" dirty="0"/>
              <a:t>compare the median estimated costs across different permit types</a:t>
            </a:r>
            <a:r>
              <a:rPr lang="en-US" sz="1400" dirty="0"/>
              <a:t>, highlighting which types of construction projects are the most financially demanding and which are relatively lower cost. This helps identify cost drivers in the permit approval system.</a:t>
            </a:r>
          </a:p>
          <a:p>
            <a:pPr marL="342900" indent="-342900"/>
            <a:r>
              <a:rPr lang="en-US" sz="1400" dirty="0"/>
              <a:t>Identify </a:t>
            </a:r>
            <a:r>
              <a:rPr lang="en-US" sz="1400" b="1" dirty="0"/>
              <a:t>how each permit type changed over time</a:t>
            </a:r>
            <a:r>
              <a:rPr lang="en-US" sz="1400" dirty="0"/>
              <a:t>.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835357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3">
          <a:extLst>
            <a:ext uri="{FF2B5EF4-FFF2-40B4-BE49-F238E27FC236}">
              <a16:creationId xmlns:a16="http://schemas.microsoft.com/office/drawing/2014/main" id="{18B9F014-2D41-0503-22E1-C066C9DEA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D6609C-F45A-0C98-FAC6-96560C6B4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103" y="1485044"/>
            <a:ext cx="8551322" cy="2240168"/>
          </a:xfrm>
          <a:prstGeom prst="rect">
            <a:avLst/>
          </a:prstGeom>
        </p:spPr>
      </p:pic>
      <p:sp>
        <p:nvSpPr>
          <p:cNvPr id="5" name="Google Shape;1654;p38">
            <a:extLst>
              <a:ext uri="{FF2B5EF4-FFF2-40B4-BE49-F238E27FC236}">
                <a16:creationId xmlns:a16="http://schemas.microsoft.com/office/drawing/2014/main" id="{4B28048D-57E4-ED7B-8485-699C5D58DA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6767" y="58319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Slowest Permit Type</a:t>
            </a:r>
            <a:endParaRPr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190F0-4380-F944-A3D9-E6C6A38D51E1}"/>
              </a:ext>
            </a:extLst>
          </p:cNvPr>
          <p:cNvSpPr txBox="1"/>
          <p:nvPr/>
        </p:nvSpPr>
        <p:spPr>
          <a:xfrm>
            <a:off x="1774860" y="4252528"/>
            <a:ext cx="5594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80A2C9"/>
                </a:solidFill>
              </a:rPr>
              <a:t>New Construction Permit Faced a High Day Delays in 2014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6B21F40-4EC8-4F8E-744D-7D3834BCD9E6}"/>
              </a:ext>
            </a:extLst>
          </p:cNvPr>
          <p:cNvSpPr/>
          <p:nvPr/>
        </p:nvSpPr>
        <p:spPr>
          <a:xfrm>
            <a:off x="5114042" y="1485044"/>
            <a:ext cx="881406" cy="19816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2310"/>
      </p:ext>
    </p:extLst>
  </p:cSld>
  <p:clrMapOvr>
    <a:masterClrMapping/>
  </p:clrMapOvr>
</p:sld>
</file>

<file path=ppt/theme/theme1.xml><?xml version="1.0" encoding="utf-8"?>
<a:theme xmlns:a="http://schemas.openxmlformats.org/drawingml/2006/main" name="Redevelopment of Real Estate Social Media Strategy by Slidesgo">
  <a:themeElements>
    <a:clrScheme name="Simple Light">
      <a:dk1>
        <a:srgbClr val="08014E"/>
      </a:dk1>
      <a:lt1>
        <a:srgbClr val="FFFFFF"/>
      </a:lt1>
      <a:dk2>
        <a:srgbClr val="F5F5FF"/>
      </a:dk2>
      <a:lt2>
        <a:srgbClr val="666D99"/>
      </a:lt2>
      <a:accent1>
        <a:srgbClr val="AEB4DF"/>
      </a:accent1>
      <a:accent2>
        <a:srgbClr val="C9CEE8"/>
      </a:accent2>
      <a:accent3>
        <a:srgbClr val="80A2C9"/>
      </a:accent3>
      <a:accent4>
        <a:srgbClr val="FFFFFF"/>
      </a:accent4>
      <a:accent5>
        <a:srgbClr val="FFFFFF"/>
      </a:accent5>
      <a:accent6>
        <a:srgbClr val="FFFFFF"/>
      </a:accent6>
      <a:hlink>
        <a:srgbClr val="0801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6349</TotalTime>
  <Words>405</Words>
  <Application>Microsoft Office PowerPoint</Application>
  <PresentationFormat>On-screen Show (16:9)</PresentationFormat>
  <Paragraphs>37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Prompt</vt:lpstr>
      <vt:lpstr>Anaheim</vt:lpstr>
      <vt:lpstr>Work Sans</vt:lpstr>
      <vt:lpstr>Calibri</vt:lpstr>
      <vt:lpstr>Raleway</vt:lpstr>
      <vt:lpstr>Redevelopment of Real Estate Social Media Strategy by Slidesgo</vt:lpstr>
      <vt:lpstr>San Francisco Building Permits 2013-2017</vt:lpstr>
      <vt:lpstr>PowerPoint Presentation</vt:lpstr>
      <vt:lpstr>PowerPoint Presentation</vt:lpstr>
      <vt:lpstr>Most Permit Types in San Francisco</vt:lpstr>
      <vt:lpstr>Average Approval Time by Permit Type in San Francisco</vt:lpstr>
      <vt:lpstr>Most Common Building Floors in Permit Applications</vt:lpstr>
      <vt:lpstr>Trends in Permit Applications Over Time</vt:lpstr>
      <vt:lpstr>PowerPoint Presentation</vt:lpstr>
      <vt:lpstr>Slowest Permit Type</vt:lpstr>
      <vt:lpstr>Costs Across Different Permit Types </vt:lpstr>
      <vt:lpstr>Neighborhoods &amp; Units </vt:lpstr>
      <vt:lpstr>Neighborhoods With High Permits Number </vt:lpstr>
      <vt:lpstr>Financial District - OTC Alteration Permit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Aaya Ali</dc:creator>
  <cp:lastModifiedBy>Aaya Ali</cp:lastModifiedBy>
  <cp:revision>9</cp:revision>
  <dcterms:modified xsi:type="dcterms:W3CDTF">2025-10-04T16:37:51Z</dcterms:modified>
</cp:coreProperties>
</file>