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7" r:id="rId2"/>
  </p:sldIdLst>
  <p:sldSz cx="30267275" cy="427942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eej Raafat" initials="AR" lastIdx="1" clrIdx="0">
    <p:extLst>
      <p:ext uri="{19B8F6BF-5375-455C-9EA6-DF929625EA0E}">
        <p15:presenceInfo xmlns:p15="http://schemas.microsoft.com/office/powerpoint/2012/main" userId="12e362de5cc4d82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4203E"/>
    <a:srgbClr val="FABE00"/>
    <a:srgbClr val="E2A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28" d="100"/>
          <a:sy n="28" d="100"/>
        </p:scale>
        <p:origin x="756" y="-426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71A193-F7B9-48AF-9B38-86B1637C24B1}" type="datetimeFigureOut">
              <a:rPr lang="en-US" smtClean="0"/>
              <a:t>12/15/2019</a:t>
            </a:fld>
            <a:endParaRPr lang="en-US"/>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FE069E-3267-49ED-B3DD-CCD77B6E37B8}" type="slidenum">
              <a:rPr lang="en-US" smtClean="0"/>
              <a:t>‹#›</a:t>
            </a:fld>
            <a:endParaRPr lang="en-US"/>
          </a:p>
        </p:txBody>
      </p:sp>
    </p:spTree>
    <p:extLst>
      <p:ext uri="{BB962C8B-B14F-4D97-AF65-F5344CB8AC3E}">
        <p14:creationId xmlns:p14="http://schemas.microsoft.com/office/powerpoint/2010/main" val="2753430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046" y="7003597"/>
            <a:ext cx="25727184" cy="14898735"/>
          </a:xfrm>
        </p:spPr>
        <p:txBody>
          <a:bodyPr anchor="b"/>
          <a:lstStyle>
            <a:lvl1pPr algn="ctr">
              <a:defRPr sz="19861"/>
            </a:lvl1pPr>
          </a:lstStyle>
          <a:p>
            <a:r>
              <a:rPr lang="en-US"/>
              <a:t>Click to edit Master title style</a:t>
            </a:r>
            <a:endParaRPr lang="en-US" dirty="0"/>
          </a:p>
        </p:txBody>
      </p:sp>
      <p:sp>
        <p:nvSpPr>
          <p:cNvPr id="3" name="Subtitle 2"/>
          <p:cNvSpPr>
            <a:spLocks noGrp="1"/>
          </p:cNvSpPr>
          <p:nvPr>
            <p:ph type="subTitle" idx="1"/>
          </p:nvPr>
        </p:nvSpPr>
        <p:spPr>
          <a:xfrm>
            <a:off x="3783410" y="22476884"/>
            <a:ext cx="22700456" cy="10332032"/>
          </a:xfrm>
        </p:spPr>
        <p:txBody>
          <a:bodyPr/>
          <a:lstStyle>
            <a:lvl1pPr marL="0" indent="0" algn="ctr">
              <a:buNone/>
              <a:defRPr sz="7944"/>
            </a:lvl1pPr>
            <a:lvl2pPr marL="1513378" indent="0" algn="ctr">
              <a:buNone/>
              <a:defRPr sz="6620"/>
            </a:lvl2pPr>
            <a:lvl3pPr marL="3026755" indent="0" algn="ctr">
              <a:buNone/>
              <a:defRPr sz="5958"/>
            </a:lvl3pPr>
            <a:lvl4pPr marL="4540133" indent="0" algn="ctr">
              <a:buNone/>
              <a:defRPr sz="5296"/>
            </a:lvl4pPr>
            <a:lvl5pPr marL="6053511" indent="0" algn="ctr">
              <a:buNone/>
              <a:defRPr sz="5296"/>
            </a:lvl5pPr>
            <a:lvl6pPr marL="7566889" indent="0" algn="ctr">
              <a:buNone/>
              <a:defRPr sz="5296"/>
            </a:lvl6pPr>
            <a:lvl7pPr marL="9080266" indent="0" algn="ctr">
              <a:buNone/>
              <a:defRPr sz="5296"/>
            </a:lvl7pPr>
            <a:lvl8pPr marL="10593644" indent="0" algn="ctr">
              <a:buNone/>
              <a:defRPr sz="5296"/>
            </a:lvl8pPr>
            <a:lvl9pPr marL="12107022" indent="0" algn="ctr">
              <a:buNone/>
              <a:defRPr sz="5296"/>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3276A94-1BF5-4DB2-B6B7-C04FD6342777}" type="datetimeFigureOut">
              <a:rPr lang="en-US" smtClean="0"/>
              <a:t>12/15/2019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896497-B993-4737-9F16-775031D6343D}" type="slidenum">
              <a:rPr lang="en-US" smtClean="0"/>
              <a:t>‹#›</a:t>
            </a:fld>
            <a:endParaRPr lang="en-US"/>
          </a:p>
        </p:txBody>
      </p:sp>
    </p:spTree>
    <p:extLst>
      <p:ext uri="{BB962C8B-B14F-4D97-AF65-F5344CB8AC3E}">
        <p14:creationId xmlns:p14="http://schemas.microsoft.com/office/powerpoint/2010/main" val="3380890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276A94-1BF5-4DB2-B6B7-C04FD6342777}" type="datetimeFigureOut">
              <a:rPr lang="en-US" smtClean="0"/>
              <a:t>12/15/2019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896497-B993-4737-9F16-775031D6343D}" type="slidenum">
              <a:rPr lang="en-US" smtClean="0"/>
              <a:t>‹#›</a:t>
            </a:fld>
            <a:endParaRPr lang="en-US"/>
          </a:p>
        </p:txBody>
      </p:sp>
    </p:spTree>
    <p:extLst>
      <p:ext uri="{BB962C8B-B14F-4D97-AF65-F5344CB8AC3E}">
        <p14:creationId xmlns:p14="http://schemas.microsoft.com/office/powerpoint/2010/main" val="728840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0020" y="2278397"/>
            <a:ext cx="6526381" cy="3626613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0877" y="2278397"/>
            <a:ext cx="19200803" cy="3626613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276A94-1BF5-4DB2-B6B7-C04FD6342777}" type="datetimeFigureOut">
              <a:rPr lang="en-US" smtClean="0"/>
              <a:t>12/15/2019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896497-B993-4737-9F16-775031D6343D}" type="slidenum">
              <a:rPr lang="en-US" smtClean="0"/>
              <a:t>‹#›</a:t>
            </a:fld>
            <a:endParaRPr lang="en-US"/>
          </a:p>
        </p:txBody>
      </p:sp>
    </p:spTree>
    <p:extLst>
      <p:ext uri="{BB962C8B-B14F-4D97-AF65-F5344CB8AC3E}">
        <p14:creationId xmlns:p14="http://schemas.microsoft.com/office/powerpoint/2010/main" val="4246268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276A94-1BF5-4DB2-B6B7-C04FD6342777}" type="datetimeFigureOut">
              <a:rPr lang="en-US" smtClean="0"/>
              <a:t>12/15/2019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896497-B993-4737-9F16-775031D6343D}" type="slidenum">
              <a:rPr lang="en-US" smtClean="0"/>
              <a:t>‹#›</a:t>
            </a:fld>
            <a:endParaRPr lang="en-US"/>
          </a:p>
        </p:txBody>
      </p:sp>
    </p:spTree>
    <p:extLst>
      <p:ext uri="{BB962C8B-B14F-4D97-AF65-F5344CB8AC3E}">
        <p14:creationId xmlns:p14="http://schemas.microsoft.com/office/powerpoint/2010/main" val="2847622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112" y="10668854"/>
            <a:ext cx="26105525" cy="17801211"/>
          </a:xfrm>
        </p:spPr>
        <p:txBody>
          <a:bodyPr anchor="b"/>
          <a:lstStyle>
            <a:lvl1pPr>
              <a:defRPr sz="19861"/>
            </a:lvl1pPr>
          </a:lstStyle>
          <a:p>
            <a:r>
              <a:rPr lang="en-US"/>
              <a:t>Click to edit Master title style</a:t>
            </a:r>
            <a:endParaRPr lang="en-US" dirty="0"/>
          </a:p>
        </p:txBody>
      </p:sp>
      <p:sp>
        <p:nvSpPr>
          <p:cNvPr id="3" name="Text Placeholder 2"/>
          <p:cNvSpPr>
            <a:spLocks noGrp="1"/>
          </p:cNvSpPr>
          <p:nvPr>
            <p:ph type="body" idx="1"/>
          </p:nvPr>
        </p:nvSpPr>
        <p:spPr>
          <a:xfrm>
            <a:off x="2065112" y="28638472"/>
            <a:ext cx="26105525" cy="9361236"/>
          </a:xfrm>
        </p:spPr>
        <p:txBody>
          <a:bodyPr/>
          <a:lstStyle>
            <a:lvl1pPr marL="0" indent="0">
              <a:buNone/>
              <a:defRPr sz="7944">
                <a:solidFill>
                  <a:schemeClr val="tx1"/>
                </a:solidFill>
              </a:defRPr>
            </a:lvl1pPr>
            <a:lvl2pPr marL="1513378" indent="0">
              <a:buNone/>
              <a:defRPr sz="6620">
                <a:solidFill>
                  <a:schemeClr val="tx1">
                    <a:tint val="75000"/>
                  </a:schemeClr>
                </a:solidFill>
              </a:defRPr>
            </a:lvl2pPr>
            <a:lvl3pPr marL="3026755" indent="0">
              <a:buNone/>
              <a:defRPr sz="5958">
                <a:solidFill>
                  <a:schemeClr val="tx1">
                    <a:tint val="75000"/>
                  </a:schemeClr>
                </a:solidFill>
              </a:defRPr>
            </a:lvl3pPr>
            <a:lvl4pPr marL="4540133" indent="0">
              <a:buNone/>
              <a:defRPr sz="5296">
                <a:solidFill>
                  <a:schemeClr val="tx1">
                    <a:tint val="75000"/>
                  </a:schemeClr>
                </a:solidFill>
              </a:defRPr>
            </a:lvl4pPr>
            <a:lvl5pPr marL="6053511" indent="0">
              <a:buNone/>
              <a:defRPr sz="5296">
                <a:solidFill>
                  <a:schemeClr val="tx1">
                    <a:tint val="75000"/>
                  </a:schemeClr>
                </a:solidFill>
              </a:defRPr>
            </a:lvl5pPr>
            <a:lvl6pPr marL="7566889" indent="0">
              <a:buNone/>
              <a:defRPr sz="5296">
                <a:solidFill>
                  <a:schemeClr val="tx1">
                    <a:tint val="75000"/>
                  </a:schemeClr>
                </a:solidFill>
              </a:defRPr>
            </a:lvl6pPr>
            <a:lvl7pPr marL="9080266" indent="0">
              <a:buNone/>
              <a:defRPr sz="5296">
                <a:solidFill>
                  <a:schemeClr val="tx1">
                    <a:tint val="75000"/>
                  </a:schemeClr>
                </a:solidFill>
              </a:defRPr>
            </a:lvl7pPr>
            <a:lvl8pPr marL="10593644" indent="0">
              <a:buNone/>
              <a:defRPr sz="5296">
                <a:solidFill>
                  <a:schemeClr val="tx1">
                    <a:tint val="75000"/>
                  </a:schemeClr>
                </a:solidFill>
              </a:defRPr>
            </a:lvl8pPr>
            <a:lvl9pPr marL="12107022" indent="0">
              <a:buNone/>
              <a:defRPr sz="5296">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276A94-1BF5-4DB2-B6B7-C04FD6342777}" type="datetimeFigureOut">
              <a:rPr lang="en-US" smtClean="0"/>
              <a:t>12/15/2019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896497-B993-4737-9F16-775031D6343D}" type="slidenum">
              <a:rPr lang="en-US" smtClean="0"/>
              <a:t>‹#›</a:t>
            </a:fld>
            <a:endParaRPr lang="en-US"/>
          </a:p>
        </p:txBody>
      </p:sp>
    </p:spTree>
    <p:extLst>
      <p:ext uri="{BB962C8B-B14F-4D97-AF65-F5344CB8AC3E}">
        <p14:creationId xmlns:p14="http://schemas.microsoft.com/office/powerpoint/2010/main" val="1212780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0875" y="11391985"/>
            <a:ext cx="12863592" cy="271525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2808" y="11391985"/>
            <a:ext cx="12863592" cy="271525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3276A94-1BF5-4DB2-B6B7-C04FD6342777}" type="datetimeFigureOut">
              <a:rPr lang="en-US" smtClean="0"/>
              <a:t>12/15/2019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896497-B993-4737-9F16-775031D6343D}" type="slidenum">
              <a:rPr lang="en-US" smtClean="0"/>
              <a:t>‹#›</a:t>
            </a:fld>
            <a:endParaRPr lang="en-US"/>
          </a:p>
        </p:txBody>
      </p:sp>
    </p:spTree>
    <p:extLst>
      <p:ext uri="{BB962C8B-B14F-4D97-AF65-F5344CB8AC3E}">
        <p14:creationId xmlns:p14="http://schemas.microsoft.com/office/powerpoint/2010/main" val="1594322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278406"/>
            <a:ext cx="26105525" cy="8271575"/>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4821" y="10490535"/>
            <a:ext cx="12804474" cy="5141249"/>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a:t>Click to edit Master text styles</a:t>
            </a:r>
          </a:p>
        </p:txBody>
      </p:sp>
      <p:sp>
        <p:nvSpPr>
          <p:cNvPr id="4" name="Content Placeholder 3"/>
          <p:cNvSpPr>
            <a:spLocks noGrp="1"/>
          </p:cNvSpPr>
          <p:nvPr>
            <p:ph sz="half" idx="2"/>
          </p:nvPr>
        </p:nvSpPr>
        <p:spPr>
          <a:xfrm>
            <a:off x="2084821" y="15631784"/>
            <a:ext cx="12804474" cy="2299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2810" y="10490535"/>
            <a:ext cx="12867534" cy="5141249"/>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a:t>Click to edit Master text styles</a:t>
            </a:r>
          </a:p>
        </p:txBody>
      </p:sp>
      <p:sp>
        <p:nvSpPr>
          <p:cNvPr id="6" name="Content Placeholder 5"/>
          <p:cNvSpPr>
            <a:spLocks noGrp="1"/>
          </p:cNvSpPr>
          <p:nvPr>
            <p:ph sz="quarter" idx="4"/>
          </p:nvPr>
        </p:nvSpPr>
        <p:spPr>
          <a:xfrm>
            <a:off x="15322810" y="15631784"/>
            <a:ext cx="12867534" cy="2299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276A94-1BF5-4DB2-B6B7-C04FD6342777}" type="datetimeFigureOut">
              <a:rPr lang="en-US" smtClean="0"/>
              <a:t>12/15/2019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896497-B993-4737-9F16-775031D6343D}" type="slidenum">
              <a:rPr lang="en-US" smtClean="0"/>
              <a:t>‹#›</a:t>
            </a:fld>
            <a:endParaRPr lang="en-US"/>
          </a:p>
        </p:txBody>
      </p:sp>
    </p:spTree>
    <p:extLst>
      <p:ext uri="{BB962C8B-B14F-4D97-AF65-F5344CB8AC3E}">
        <p14:creationId xmlns:p14="http://schemas.microsoft.com/office/powerpoint/2010/main" val="4110426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3276A94-1BF5-4DB2-B6B7-C04FD6342777}" type="datetimeFigureOut">
              <a:rPr lang="en-US" smtClean="0"/>
              <a:t>12/15/2019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896497-B993-4737-9F16-775031D6343D}" type="slidenum">
              <a:rPr lang="en-US" smtClean="0"/>
              <a:t>‹#›</a:t>
            </a:fld>
            <a:endParaRPr lang="en-US"/>
          </a:p>
        </p:txBody>
      </p:sp>
    </p:spTree>
    <p:extLst>
      <p:ext uri="{BB962C8B-B14F-4D97-AF65-F5344CB8AC3E}">
        <p14:creationId xmlns:p14="http://schemas.microsoft.com/office/powerpoint/2010/main" val="176005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276A94-1BF5-4DB2-B6B7-C04FD6342777}" type="datetimeFigureOut">
              <a:rPr lang="en-US" smtClean="0"/>
              <a:t>12/15/2019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896497-B993-4737-9F16-775031D6343D}" type="slidenum">
              <a:rPr lang="en-US" smtClean="0"/>
              <a:t>‹#›</a:t>
            </a:fld>
            <a:endParaRPr lang="en-US"/>
          </a:p>
        </p:txBody>
      </p:sp>
    </p:spTree>
    <p:extLst>
      <p:ext uri="{BB962C8B-B14F-4D97-AF65-F5344CB8AC3E}">
        <p14:creationId xmlns:p14="http://schemas.microsoft.com/office/powerpoint/2010/main" val="3908207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2"/>
            </a:lvl1pPr>
          </a:lstStyle>
          <a:p>
            <a:r>
              <a:rPr lang="en-US"/>
              <a:t>Click to edit Master title style</a:t>
            </a:r>
            <a:endParaRPr lang="en-US" dirty="0"/>
          </a:p>
        </p:txBody>
      </p:sp>
      <p:sp>
        <p:nvSpPr>
          <p:cNvPr id="3" name="Content Placeholder 2"/>
          <p:cNvSpPr>
            <a:spLocks noGrp="1"/>
          </p:cNvSpPr>
          <p:nvPr>
            <p:ph idx="1"/>
          </p:nvPr>
        </p:nvSpPr>
        <p:spPr>
          <a:xfrm>
            <a:off x="12867534" y="6161587"/>
            <a:ext cx="15322808" cy="30411646"/>
          </a:xfrm>
        </p:spPr>
        <p:txBody>
          <a:bodyPr/>
          <a:lstStyle>
            <a:lvl1pPr>
              <a:defRPr sz="10592"/>
            </a:lvl1pPr>
            <a:lvl2pPr>
              <a:defRPr sz="9268"/>
            </a:lvl2pPr>
            <a:lvl3pPr>
              <a:defRPr sz="7944"/>
            </a:lvl3pPr>
            <a:lvl4pPr>
              <a:defRPr sz="6620"/>
            </a:lvl4pPr>
            <a:lvl5pPr>
              <a:defRPr sz="6620"/>
            </a:lvl5pPr>
            <a:lvl6pPr>
              <a:defRPr sz="6620"/>
            </a:lvl6pPr>
            <a:lvl7pPr>
              <a:defRPr sz="6620"/>
            </a:lvl7pPr>
            <a:lvl8pPr>
              <a:defRPr sz="6620"/>
            </a:lvl8pPr>
            <a:lvl9pPr>
              <a:defRPr sz="66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a:t>Click to edit Master text styles</a:t>
            </a:r>
          </a:p>
        </p:txBody>
      </p:sp>
      <p:sp>
        <p:nvSpPr>
          <p:cNvPr id="5" name="Date Placeholder 4"/>
          <p:cNvSpPr>
            <a:spLocks noGrp="1"/>
          </p:cNvSpPr>
          <p:nvPr>
            <p:ph type="dt" sz="half" idx="10"/>
          </p:nvPr>
        </p:nvSpPr>
        <p:spPr/>
        <p:txBody>
          <a:bodyPr/>
          <a:lstStyle/>
          <a:p>
            <a:fld id="{33276A94-1BF5-4DB2-B6B7-C04FD6342777}" type="datetimeFigureOut">
              <a:rPr lang="en-US" smtClean="0"/>
              <a:t>12/15/2019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896497-B993-4737-9F16-775031D6343D}" type="slidenum">
              <a:rPr lang="en-US" smtClean="0"/>
              <a:t>‹#›</a:t>
            </a:fld>
            <a:endParaRPr lang="en-US"/>
          </a:p>
        </p:txBody>
      </p:sp>
    </p:spTree>
    <p:extLst>
      <p:ext uri="{BB962C8B-B14F-4D97-AF65-F5344CB8AC3E}">
        <p14:creationId xmlns:p14="http://schemas.microsoft.com/office/powerpoint/2010/main" val="1442316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2"/>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67534" y="6161587"/>
            <a:ext cx="15322808" cy="30411646"/>
          </a:xfrm>
        </p:spPr>
        <p:txBody>
          <a:bodyPr anchor="t"/>
          <a:lstStyle>
            <a:lvl1pPr marL="0" indent="0">
              <a:buNone/>
              <a:defRPr sz="10592"/>
            </a:lvl1pPr>
            <a:lvl2pPr marL="1513378" indent="0">
              <a:buNone/>
              <a:defRPr sz="9268"/>
            </a:lvl2pPr>
            <a:lvl3pPr marL="3026755" indent="0">
              <a:buNone/>
              <a:defRPr sz="7944"/>
            </a:lvl3pPr>
            <a:lvl4pPr marL="4540133" indent="0">
              <a:buNone/>
              <a:defRPr sz="6620"/>
            </a:lvl4pPr>
            <a:lvl5pPr marL="6053511" indent="0">
              <a:buNone/>
              <a:defRPr sz="6620"/>
            </a:lvl5pPr>
            <a:lvl6pPr marL="7566889" indent="0">
              <a:buNone/>
              <a:defRPr sz="6620"/>
            </a:lvl6pPr>
            <a:lvl7pPr marL="9080266" indent="0">
              <a:buNone/>
              <a:defRPr sz="6620"/>
            </a:lvl7pPr>
            <a:lvl8pPr marL="10593644" indent="0">
              <a:buNone/>
              <a:defRPr sz="6620"/>
            </a:lvl8pPr>
            <a:lvl9pPr marL="12107022" indent="0">
              <a:buNone/>
              <a:defRPr sz="6620"/>
            </a:lvl9pPr>
          </a:lstStyle>
          <a:p>
            <a:r>
              <a:rPr lang="en-US"/>
              <a:t>Click icon to add picture</a:t>
            </a:r>
            <a:endParaRPr lang="en-US" dirty="0"/>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a:t>Click to edit Master text styles</a:t>
            </a:r>
          </a:p>
        </p:txBody>
      </p:sp>
      <p:sp>
        <p:nvSpPr>
          <p:cNvPr id="5" name="Date Placeholder 4"/>
          <p:cNvSpPr>
            <a:spLocks noGrp="1"/>
          </p:cNvSpPr>
          <p:nvPr>
            <p:ph type="dt" sz="half" idx="10"/>
          </p:nvPr>
        </p:nvSpPr>
        <p:spPr/>
        <p:txBody>
          <a:bodyPr/>
          <a:lstStyle/>
          <a:p>
            <a:fld id="{33276A94-1BF5-4DB2-B6B7-C04FD6342777}" type="datetimeFigureOut">
              <a:rPr lang="en-US" smtClean="0"/>
              <a:t>12/15/2019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896497-B993-4737-9F16-775031D6343D}" type="slidenum">
              <a:rPr lang="en-US" smtClean="0"/>
              <a:t>‹#›</a:t>
            </a:fld>
            <a:endParaRPr lang="en-US"/>
          </a:p>
        </p:txBody>
      </p:sp>
    </p:spTree>
    <p:extLst>
      <p:ext uri="{BB962C8B-B14F-4D97-AF65-F5344CB8AC3E}">
        <p14:creationId xmlns:p14="http://schemas.microsoft.com/office/powerpoint/2010/main" val="2367402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0875" y="2278406"/>
            <a:ext cx="26105525" cy="827157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0875" y="11391985"/>
            <a:ext cx="26105525" cy="2715255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0875" y="39663928"/>
            <a:ext cx="6810137" cy="2278397"/>
          </a:xfrm>
          <a:prstGeom prst="rect">
            <a:avLst/>
          </a:prstGeom>
        </p:spPr>
        <p:txBody>
          <a:bodyPr vert="horz" lIns="91440" tIns="45720" rIns="91440" bIns="45720" rtlCol="0" anchor="ctr"/>
          <a:lstStyle>
            <a:lvl1pPr algn="l">
              <a:defRPr sz="3972">
                <a:solidFill>
                  <a:schemeClr val="tx1">
                    <a:tint val="75000"/>
                  </a:schemeClr>
                </a:solidFill>
              </a:defRPr>
            </a:lvl1pPr>
          </a:lstStyle>
          <a:p>
            <a:fld id="{33276A94-1BF5-4DB2-B6B7-C04FD6342777}" type="datetimeFigureOut">
              <a:rPr lang="en-US" smtClean="0"/>
              <a:t>12/15/2019</a:t>
            </a:fld>
            <a:endParaRPr lang="en-US"/>
          </a:p>
        </p:txBody>
      </p:sp>
      <p:sp>
        <p:nvSpPr>
          <p:cNvPr id="5" name="Footer Placeholder 4"/>
          <p:cNvSpPr>
            <a:spLocks noGrp="1"/>
          </p:cNvSpPr>
          <p:nvPr>
            <p:ph type="ftr" sz="quarter" idx="3"/>
          </p:nvPr>
        </p:nvSpPr>
        <p:spPr>
          <a:xfrm>
            <a:off x="10026035" y="39663928"/>
            <a:ext cx="10215205" cy="2278397"/>
          </a:xfrm>
          <a:prstGeom prst="rect">
            <a:avLst/>
          </a:prstGeom>
        </p:spPr>
        <p:txBody>
          <a:bodyPr vert="horz" lIns="91440" tIns="45720" rIns="91440" bIns="45720" rtlCol="0" anchor="ctr"/>
          <a:lstStyle>
            <a:lvl1pPr algn="ctr">
              <a:defRPr sz="3972">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76263" y="39663928"/>
            <a:ext cx="6810137" cy="2278397"/>
          </a:xfrm>
          <a:prstGeom prst="rect">
            <a:avLst/>
          </a:prstGeom>
        </p:spPr>
        <p:txBody>
          <a:bodyPr vert="horz" lIns="91440" tIns="45720" rIns="91440" bIns="45720" rtlCol="0" anchor="ctr"/>
          <a:lstStyle>
            <a:lvl1pPr algn="r">
              <a:defRPr sz="3972">
                <a:solidFill>
                  <a:schemeClr val="tx1">
                    <a:tint val="75000"/>
                  </a:schemeClr>
                </a:solidFill>
              </a:defRPr>
            </a:lvl1pPr>
          </a:lstStyle>
          <a:p>
            <a:fld id="{40896497-B993-4737-9F16-775031D6343D}" type="slidenum">
              <a:rPr lang="en-US" smtClean="0"/>
              <a:t>‹#›</a:t>
            </a:fld>
            <a:endParaRPr lang="en-US"/>
          </a:p>
        </p:txBody>
      </p:sp>
    </p:spTree>
    <p:extLst>
      <p:ext uri="{BB962C8B-B14F-4D97-AF65-F5344CB8AC3E}">
        <p14:creationId xmlns:p14="http://schemas.microsoft.com/office/powerpoint/2010/main" val="31519652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6755" rtl="0" eaLnBrk="1" latinLnBrk="0" hangingPunct="1">
        <a:lnSpc>
          <a:spcPct val="90000"/>
        </a:lnSpc>
        <a:spcBef>
          <a:spcPct val="0"/>
        </a:spcBef>
        <a:buNone/>
        <a:defRPr sz="14564" kern="1200">
          <a:solidFill>
            <a:schemeClr val="tx1"/>
          </a:solidFill>
          <a:latin typeface="+mj-lt"/>
          <a:ea typeface="+mj-ea"/>
          <a:cs typeface="+mj-cs"/>
        </a:defRPr>
      </a:lvl1pPr>
    </p:titleStyle>
    <p:bodyStyle>
      <a:lvl1pPr marL="756689" indent="-756689" algn="l" defTabSz="3026755" rtl="0" eaLnBrk="1" latinLnBrk="0" hangingPunct="1">
        <a:lnSpc>
          <a:spcPct val="90000"/>
        </a:lnSpc>
        <a:spcBef>
          <a:spcPts val="3310"/>
        </a:spcBef>
        <a:buFont typeface="Arial" panose="020B0604020202020204" pitchFamily="34" charset="0"/>
        <a:buChar char="•"/>
        <a:defRPr sz="9268" kern="1200">
          <a:solidFill>
            <a:schemeClr val="tx1"/>
          </a:solidFill>
          <a:latin typeface="+mn-lt"/>
          <a:ea typeface="+mn-ea"/>
          <a:cs typeface="+mn-cs"/>
        </a:defRPr>
      </a:lvl1pPr>
      <a:lvl2pPr marL="2270067" indent="-756689" algn="l" defTabSz="3026755" rtl="0" eaLnBrk="1" latinLnBrk="0" hangingPunct="1">
        <a:lnSpc>
          <a:spcPct val="90000"/>
        </a:lnSpc>
        <a:spcBef>
          <a:spcPts val="1655"/>
        </a:spcBef>
        <a:buFont typeface="Arial" panose="020B0604020202020204" pitchFamily="34" charset="0"/>
        <a:buChar char="•"/>
        <a:defRPr sz="7944" kern="1200">
          <a:solidFill>
            <a:schemeClr val="tx1"/>
          </a:solidFill>
          <a:latin typeface="+mn-lt"/>
          <a:ea typeface="+mn-ea"/>
          <a:cs typeface="+mn-cs"/>
        </a:defRPr>
      </a:lvl2pPr>
      <a:lvl3pPr marL="3783444" indent="-756689" algn="l" defTabSz="3026755" rtl="0" eaLnBrk="1" latinLnBrk="0" hangingPunct="1">
        <a:lnSpc>
          <a:spcPct val="90000"/>
        </a:lnSpc>
        <a:spcBef>
          <a:spcPts val="1655"/>
        </a:spcBef>
        <a:buFont typeface="Arial" panose="020B0604020202020204" pitchFamily="34" charset="0"/>
        <a:buChar char="•"/>
        <a:defRPr sz="6620" kern="1200">
          <a:solidFill>
            <a:schemeClr val="tx1"/>
          </a:solidFill>
          <a:latin typeface="+mn-lt"/>
          <a:ea typeface="+mn-ea"/>
          <a:cs typeface="+mn-cs"/>
        </a:defRPr>
      </a:lvl3pPr>
      <a:lvl4pPr marL="5296822"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4pPr>
      <a:lvl5pPr marL="6810200"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5pPr>
      <a:lvl6pPr marL="8323577"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6pPr>
      <a:lvl7pPr marL="9836955"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7pPr>
      <a:lvl8pPr marL="11350333"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8pPr>
      <a:lvl9pPr marL="12863711"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9pPr>
    </p:bodyStyle>
    <p:otherStyle>
      <a:defPPr>
        <a:defRPr lang="en-US"/>
      </a:defPPr>
      <a:lvl1pPr marL="0" algn="l" defTabSz="3026755" rtl="0" eaLnBrk="1" latinLnBrk="0" hangingPunct="1">
        <a:defRPr sz="5958" kern="1200">
          <a:solidFill>
            <a:schemeClr val="tx1"/>
          </a:solidFill>
          <a:latin typeface="+mn-lt"/>
          <a:ea typeface="+mn-ea"/>
          <a:cs typeface="+mn-cs"/>
        </a:defRPr>
      </a:lvl1pPr>
      <a:lvl2pPr marL="1513378" algn="l" defTabSz="3026755" rtl="0" eaLnBrk="1" latinLnBrk="0" hangingPunct="1">
        <a:defRPr sz="5958" kern="1200">
          <a:solidFill>
            <a:schemeClr val="tx1"/>
          </a:solidFill>
          <a:latin typeface="+mn-lt"/>
          <a:ea typeface="+mn-ea"/>
          <a:cs typeface="+mn-cs"/>
        </a:defRPr>
      </a:lvl2pPr>
      <a:lvl3pPr marL="3026755" algn="l" defTabSz="3026755" rtl="0" eaLnBrk="1" latinLnBrk="0" hangingPunct="1">
        <a:defRPr sz="5958" kern="1200">
          <a:solidFill>
            <a:schemeClr val="tx1"/>
          </a:solidFill>
          <a:latin typeface="+mn-lt"/>
          <a:ea typeface="+mn-ea"/>
          <a:cs typeface="+mn-cs"/>
        </a:defRPr>
      </a:lvl3pPr>
      <a:lvl4pPr marL="4540133" algn="l" defTabSz="3026755" rtl="0" eaLnBrk="1" latinLnBrk="0" hangingPunct="1">
        <a:defRPr sz="5958" kern="1200">
          <a:solidFill>
            <a:schemeClr val="tx1"/>
          </a:solidFill>
          <a:latin typeface="+mn-lt"/>
          <a:ea typeface="+mn-ea"/>
          <a:cs typeface="+mn-cs"/>
        </a:defRPr>
      </a:lvl4pPr>
      <a:lvl5pPr marL="6053511" algn="l" defTabSz="3026755" rtl="0" eaLnBrk="1" latinLnBrk="0" hangingPunct="1">
        <a:defRPr sz="5958" kern="1200">
          <a:solidFill>
            <a:schemeClr val="tx1"/>
          </a:solidFill>
          <a:latin typeface="+mn-lt"/>
          <a:ea typeface="+mn-ea"/>
          <a:cs typeface="+mn-cs"/>
        </a:defRPr>
      </a:lvl5pPr>
      <a:lvl6pPr marL="7566889" algn="l" defTabSz="3026755" rtl="0" eaLnBrk="1" latinLnBrk="0" hangingPunct="1">
        <a:defRPr sz="5958" kern="1200">
          <a:solidFill>
            <a:schemeClr val="tx1"/>
          </a:solidFill>
          <a:latin typeface="+mn-lt"/>
          <a:ea typeface="+mn-ea"/>
          <a:cs typeface="+mn-cs"/>
        </a:defRPr>
      </a:lvl6pPr>
      <a:lvl7pPr marL="9080266" algn="l" defTabSz="3026755" rtl="0" eaLnBrk="1" latinLnBrk="0" hangingPunct="1">
        <a:defRPr sz="5958" kern="1200">
          <a:solidFill>
            <a:schemeClr val="tx1"/>
          </a:solidFill>
          <a:latin typeface="+mn-lt"/>
          <a:ea typeface="+mn-ea"/>
          <a:cs typeface="+mn-cs"/>
        </a:defRPr>
      </a:lvl7pPr>
      <a:lvl8pPr marL="10593644" algn="l" defTabSz="3026755" rtl="0" eaLnBrk="1" latinLnBrk="0" hangingPunct="1">
        <a:defRPr sz="5958" kern="1200">
          <a:solidFill>
            <a:schemeClr val="tx1"/>
          </a:solidFill>
          <a:latin typeface="+mn-lt"/>
          <a:ea typeface="+mn-ea"/>
          <a:cs typeface="+mn-cs"/>
        </a:defRPr>
      </a:lvl8pPr>
      <a:lvl9pPr marL="12107022" algn="l" defTabSz="3026755" rtl="0" eaLnBrk="1" latinLnBrk="0" hangingPunct="1">
        <a:defRPr sz="595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gi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63B2BD1A-DAD3-45D6-9FB8-380E222D117A}"/>
              </a:ext>
            </a:extLst>
          </p:cNvPr>
          <p:cNvCxnSpPr/>
          <p:nvPr/>
        </p:nvCxnSpPr>
        <p:spPr>
          <a:xfrm>
            <a:off x="-1" y="4914899"/>
            <a:ext cx="30267275"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3C9CD245-1DB1-48A0-9236-5160678370F2}"/>
              </a:ext>
            </a:extLst>
          </p:cNvPr>
          <p:cNvSpPr/>
          <p:nvPr/>
        </p:nvSpPr>
        <p:spPr>
          <a:xfrm>
            <a:off x="274509" y="13293156"/>
            <a:ext cx="11463174" cy="19599477"/>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t>    Credit card fraud emerges when someone uses other persons’ card without the knowledge of the card holder. Credit card contains a unique card number and the security of the credit card depends on the privacy of the credit card number which is confidential.</a:t>
            </a:r>
          </a:p>
          <a:p>
            <a:endParaRPr lang="en-US" sz="3200" dirty="0"/>
          </a:p>
          <a:p>
            <a:r>
              <a:rPr lang="en-US" sz="3200" dirty="0"/>
              <a:t>    The Credit Card Frauds have various Techniques like lost Or Stolen Card, rigging card fraud, free Wi-Fi trap and fake call or email . Fraud detection problem is a classification problem, in which some of statistical methods, many data mining algorithms have proposed to solve it.</a:t>
            </a:r>
          </a:p>
          <a:p>
            <a:endParaRPr lang="en-US" sz="3200" dirty="0"/>
          </a:p>
          <a:p>
            <a:r>
              <a:rPr lang="en-US" sz="3200" dirty="0"/>
              <a:t>   One of the problems surrounding credit card fraud is the ambivalence of the consumer .A $70 fee may be incurred. Many criminals can simply use the number to apply for a new credit card that.is attached to the consumer’s name, although they would know about that. </a:t>
            </a:r>
          </a:p>
          <a:p>
            <a:endParaRPr lang="en-US" sz="3200" dirty="0"/>
          </a:p>
          <a:p>
            <a:r>
              <a:rPr lang="en-US" sz="3200" dirty="0"/>
              <a:t>   The  detection of this problem is very difficult to implement in practice because there is not enough information available that provides experimental results on the real-world because the financial data which is sensitive is related with the fraud that has to be kept confidential for the purpose of customers’ privacy.</a:t>
            </a:r>
          </a:p>
          <a:p>
            <a:endParaRPr lang="en-US" sz="3200" dirty="0"/>
          </a:p>
          <a:p>
            <a:r>
              <a:rPr lang="en-US" sz="3200" dirty="0"/>
              <a:t>   To achieve good results, Fraud detection system should  be able to handle skewed distribution, because a very small percentage of all credit card is fraudulent, There should be a way to handle noise to refer to the error present in the data and the system should be able to end and minimize False alarm or mistakes.</a:t>
            </a:r>
          </a:p>
        </p:txBody>
      </p:sp>
      <p:sp>
        <p:nvSpPr>
          <p:cNvPr id="22" name="Rectangle: Rounded Corners 21">
            <a:extLst>
              <a:ext uri="{FF2B5EF4-FFF2-40B4-BE49-F238E27FC236}">
                <a16:creationId xmlns:a16="http://schemas.microsoft.com/office/drawing/2014/main" id="{627017DE-6C7D-4C22-8E32-AEE59ABE743B}"/>
              </a:ext>
            </a:extLst>
          </p:cNvPr>
          <p:cNvSpPr/>
          <p:nvPr/>
        </p:nvSpPr>
        <p:spPr>
          <a:xfrm>
            <a:off x="198309" y="5992628"/>
            <a:ext cx="10409895" cy="6668295"/>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F93BA3D2-DBD3-4D90-A10E-77526223C2CB}"/>
              </a:ext>
            </a:extLst>
          </p:cNvPr>
          <p:cNvSpPr/>
          <p:nvPr/>
        </p:nvSpPr>
        <p:spPr>
          <a:xfrm>
            <a:off x="12036738" y="14107050"/>
            <a:ext cx="5957798" cy="19178752"/>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F4E4135F-06F3-4A11-AE89-C4C8EA56ADF2}"/>
              </a:ext>
            </a:extLst>
          </p:cNvPr>
          <p:cNvSpPr/>
          <p:nvPr/>
        </p:nvSpPr>
        <p:spPr>
          <a:xfrm>
            <a:off x="18311914" y="18456850"/>
            <a:ext cx="11721146" cy="14383754"/>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17490DB8-C772-46AF-A130-9BAF141F527F}"/>
              </a:ext>
            </a:extLst>
          </p:cNvPr>
          <p:cNvSpPr/>
          <p:nvPr/>
        </p:nvSpPr>
        <p:spPr>
          <a:xfrm>
            <a:off x="18630746" y="5917716"/>
            <a:ext cx="11383991" cy="11901361"/>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defTabSz="914400" eaLnBrk="0" fontAlgn="base" hangingPunct="0">
              <a:spcBef>
                <a:spcPct val="0"/>
              </a:spcBef>
              <a:spcAft>
                <a:spcPct val="0"/>
              </a:spcAft>
            </a:pPr>
            <a:endParaRPr lang="en-US" altLang="en-US" sz="6000" dirty="0">
              <a:solidFill>
                <a:schemeClr val="tx1"/>
              </a:solidFill>
              <a:latin typeface="Arial" panose="020B0604020202020204" pitchFamily="34" charset="0"/>
            </a:endParaRPr>
          </a:p>
        </p:txBody>
      </p:sp>
      <p:cxnSp>
        <p:nvCxnSpPr>
          <p:cNvPr id="28" name="Straight Connector 27">
            <a:extLst>
              <a:ext uri="{FF2B5EF4-FFF2-40B4-BE49-F238E27FC236}">
                <a16:creationId xmlns:a16="http://schemas.microsoft.com/office/drawing/2014/main" id="{29BBB12C-18E8-41F5-950F-7B7FB013AC25}"/>
              </a:ext>
            </a:extLst>
          </p:cNvPr>
          <p:cNvCxnSpPr/>
          <p:nvPr/>
        </p:nvCxnSpPr>
        <p:spPr>
          <a:xfrm>
            <a:off x="-1" y="38050788"/>
            <a:ext cx="30267275" cy="0"/>
          </a:xfrm>
          <a:prstGeom prst="line">
            <a:avLst/>
          </a:prstGeom>
        </p:spPr>
        <p:style>
          <a:lnRef idx="1">
            <a:schemeClr val="accent1"/>
          </a:lnRef>
          <a:fillRef idx="0">
            <a:schemeClr val="accent1"/>
          </a:fillRef>
          <a:effectRef idx="0">
            <a:schemeClr val="accent1"/>
          </a:effectRef>
          <a:fontRef idx="minor">
            <a:schemeClr val="tx1"/>
          </a:fontRef>
        </p:style>
      </p:cxnSp>
      <p:sp>
        <p:nvSpPr>
          <p:cNvPr id="29" name="Rectangle: Rounded Corners 28">
            <a:extLst>
              <a:ext uri="{FF2B5EF4-FFF2-40B4-BE49-F238E27FC236}">
                <a16:creationId xmlns:a16="http://schemas.microsoft.com/office/drawing/2014/main" id="{54D6A4BE-F3D2-4986-9869-F371DB43730E}"/>
              </a:ext>
            </a:extLst>
          </p:cNvPr>
          <p:cNvSpPr/>
          <p:nvPr/>
        </p:nvSpPr>
        <p:spPr>
          <a:xfrm>
            <a:off x="358013" y="33501183"/>
            <a:ext cx="29382435" cy="3830231"/>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Rounded Corners 29">
            <a:extLst>
              <a:ext uri="{FF2B5EF4-FFF2-40B4-BE49-F238E27FC236}">
                <a16:creationId xmlns:a16="http://schemas.microsoft.com/office/drawing/2014/main" id="{C2981193-D19E-4DFC-BAB8-048C24A3DB81}"/>
              </a:ext>
            </a:extLst>
          </p:cNvPr>
          <p:cNvSpPr/>
          <p:nvPr/>
        </p:nvSpPr>
        <p:spPr>
          <a:xfrm>
            <a:off x="10885639" y="5046871"/>
            <a:ext cx="7446052" cy="8833252"/>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3">
            <a:extLst>
              <a:ext uri="{FF2B5EF4-FFF2-40B4-BE49-F238E27FC236}">
                <a16:creationId xmlns:a16="http://schemas.microsoft.com/office/drawing/2014/main" id="{D101AEBE-379D-46B4-BFBF-79BA52809EBF}"/>
              </a:ext>
            </a:extLst>
          </p:cNvPr>
          <p:cNvGraphicFramePr>
            <a:graphicFrameLocks noGrp="1"/>
          </p:cNvGraphicFramePr>
          <p:nvPr>
            <p:extLst>
              <p:ext uri="{D42A27DB-BD31-4B8C-83A1-F6EECF244321}">
                <p14:modId xmlns:p14="http://schemas.microsoft.com/office/powerpoint/2010/main" val="1484309941"/>
              </p:ext>
            </p:extLst>
          </p:nvPr>
        </p:nvGraphicFramePr>
        <p:xfrm>
          <a:off x="11283553" y="6534054"/>
          <a:ext cx="6702578" cy="6997084"/>
        </p:xfrm>
        <a:graphic>
          <a:graphicData uri="http://schemas.openxmlformats.org/drawingml/2006/table">
            <a:tbl>
              <a:tblPr firstRow="1" firstCol="1" bandRow="1">
                <a:tableStyleId>{5C22544A-7EE6-4342-B048-85BDC9FD1C3A}</a:tableStyleId>
              </a:tblPr>
              <a:tblGrid>
                <a:gridCol w="1947367">
                  <a:extLst>
                    <a:ext uri="{9D8B030D-6E8A-4147-A177-3AD203B41FA5}">
                      <a16:colId xmlns:a16="http://schemas.microsoft.com/office/drawing/2014/main" val="32087560"/>
                    </a:ext>
                  </a:extLst>
                </a:gridCol>
                <a:gridCol w="2536111">
                  <a:extLst>
                    <a:ext uri="{9D8B030D-6E8A-4147-A177-3AD203B41FA5}">
                      <a16:colId xmlns:a16="http://schemas.microsoft.com/office/drawing/2014/main" val="3384597887"/>
                    </a:ext>
                  </a:extLst>
                </a:gridCol>
                <a:gridCol w="2219100">
                  <a:extLst>
                    <a:ext uri="{9D8B030D-6E8A-4147-A177-3AD203B41FA5}">
                      <a16:colId xmlns:a16="http://schemas.microsoft.com/office/drawing/2014/main" val="877687520"/>
                    </a:ext>
                  </a:extLst>
                </a:gridCol>
              </a:tblGrid>
              <a:tr h="579963">
                <a:tc>
                  <a:txBody>
                    <a:bodyPr/>
                    <a:lstStyle/>
                    <a:p>
                      <a:pPr marL="0" marR="0" algn="ctr">
                        <a:lnSpc>
                          <a:spcPct val="107000"/>
                        </a:lnSpc>
                        <a:spcBef>
                          <a:spcPts val="0"/>
                        </a:spcBef>
                        <a:spcAft>
                          <a:spcPts val="0"/>
                        </a:spcAft>
                      </a:pPr>
                      <a:r>
                        <a:rPr lang="en-US" sz="2800" dirty="0">
                          <a:solidFill>
                            <a:schemeClr val="accent1">
                              <a:lumMod val="50000"/>
                            </a:schemeClr>
                          </a:solidFill>
                          <a:effectLst/>
                        </a:rPr>
                        <a:t>Method</a:t>
                      </a:r>
                      <a:endParaRPr lang="en-US" sz="1100" dirty="0">
                        <a:solidFill>
                          <a:schemeClr val="accent1">
                            <a:lumMod val="5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accent2">
                        <a:lumMod val="20000"/>
                        <a:lumOff val="80000"/>
                      </a:schemeClr>
                    </a:solidFill>
                  </a:tcPr>
                </a:tc>
                <a:tc>
                  <a:txBody>
                    <a:bodyPr/>
                    <a:lstStyle/>
                    <a:p>
                      <a:pPr marL="0" marR="0" algn="ctr">
                        <a:lnSpc>
                          <a:spcPct val="107000"/>
                        </a:lnSpc>
                        <a:spcBef>
                          <a:spcPts val="0"/>
                        </a:spcBef>
                        <a:spcAft>
                          <a:spcPts val="0"/>
                        </a:spcAft>
                      </a:pPr>
                      <a:r>
                        <a:rPr lang="en-US" sz="2800">
                          <a:solidFill>
                            <a:schemeClr val="accent1">
                              <a:lumMod val="50000"/>
                            </a:schemeClr>
                          </a:solidFill>
                          <a:effectLst/>
                        </a:rPr>
                        <a:t>Advantage</a:t>
                      </a:r>
                      <a:endParaRPr lang="en-US" sz="1100">
                        <a:solidFill>
                          <a:schemeClr val="accent1">
                            <a:lumMod val="5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accent2">
                        <a:lumMod val="20000"/>
                        <a:lumOff val="80000"/>
                      </a:schemeClr>
                    </a:solidFill>
                  </a:tcPr>
                </a:tc>
                <a:tc>
                  <a:txBody>
                    <a:bodyPr/>
                    <a:lstStyle/>
                    <a:p>
                      <a:pPr marL="0" marR="0" algn="ctr">
                        <a:lnSpc>
                          <a:spcPct val="107000"/>
                        </a:lnSpc>
                        <a:spcBef>
                          <a:spcPts val="0"/>
                        </a:spcBef>
                        <a:spcAft>
                          <a:spcPts val="0"/>
                        </a:spcAft>
                      </a:pPr>
                      <a:r>
                        <a:rPr lang="en-US" sz="2800">
                          <a:solidFill>
                            <a:schemeClr val="accent1">
                              <a:lumMod val="50000"/>
                            </a:schemeClr>
                          </a:solidFill>
                          <a:effectLst/>
                        </a:rPr>
                        <a:t>Disadvantage</a:t>
                      </a:r>
                      <a:endParaRPr lang="en-US" sz="1100">
                        <a:solidFill>
                          <a:schemeClr val="accent1">
                            <a:lumMod val="5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accent2">
                        <a:lumMod val="20000"/>
                        <a:lumOff val="80000"/>
                      </a:schemeClr>
                    </a:solidFill>
                  </a:tcPr>
                </a:tc>
                <a:extLst>
                  <a:ext uri="{0D108BD9-81ED-4DB2-BD59-A6C34878D82A}">
                    <a16:rowId xmlns:a16="http://schemas.microsoft.com/office/drawing/2014/main" val="2572744544"/>
                  </a:ext>
                </a:extLst>
              </a:tr>
              <a:tr h="1325140">
                <a:tc>
                  <a:txBody>
                    <a:bodyPr/>
                    <a:lstStyle/>
                    <a:p>
                      <a:pPr marL="0" marR="0" algn="ctr">
                        <a:lnSpc>
                          <a:spcPct val="107000"/>
                        </a:lnSpc>
                        <a:spcBef>
                          <a:spcPts val="0"/>
                        </a:spcBef>
                        <a:spcAft>
                          <a:spcPts val="0"/>
                        </a:spcAft>
                      </a:pPr>
                      <a:r>
                        <a:rPr lang="en-US" sz="2800">
                          <a:solidFill>
                            <a:schemeClr val="accent1">
                              <a:lumMod val="50000"/>
                            </a:schemeClr>
                          </a:solidFill>
                          <a:effectLst/>
                        </a:rPr>
                        <a:t>ANN</a:t>
                      </a:r>
                      <a:endParaRPr lang="en-US" sz="1100">
                        <a:solidFill>
                          <a:schemeClr val="accent1">
                            <a:lumMod val="5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accent2">
                        <a:lumMod val="20000"/>
                        <a:lumOff val="80000"/>
                      </a:schemeClr>
                    </a:solidFill>
                  </a:tcPr>
                </a:tc>
                <a:tc>
                  <a:txBody>
                    <a:bodyPr/>
                    <a:lstStyle/>
                    <a:p>
                      <a:pPr marL="0" marR="0" algn="ctr">
                        <a:lnSpc>
                          <a:spcPct val="107000"/>
                        </a:lnSpc>
                        <a:spcBef>
                          <a:spcPts val="0"/>
                        </a:spcBef>
                        <a:spcAft>
                          <a:spcPts val="0"/>
                        </a:spcAft>
                      </a:pPr>
                      <a:r>
                        <a:rPr lang="en-US" sz="2800" dirty="0">
                          <a:solidFill>
                            <a:schemeClr val="accent1">
                              <a:lumMod val="50000"/>
                            </a:schemeClr>
                          </a:solidFill>
                          <a:effectLst/>
                        </a:rPr>
                        <a:t>lack of need to be reprogrammed</a:t>
                      </a:r>
                      <a:endParaRPr lang="en-US" sz="1100" dirty="0">
                        <a:solidFill>
                          <a:schemeClr val="accent1">
                            <a:lumMod val="5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accent2">
                        <a:lumMod val="20000"/>
                        <a:lumOff val="80000"/>
                      </a:schemeClr>
                    </a:solidFill>
                  </a:tcPr>
                </a:tc>
                <a:tc>
                  <a:txBody>
                    <a:bodyPr/>
                    <a:lstStyle/>
                    <a:p>
                      <a:pPr marL="0" marR="0" algn="ctr">
                        <a:lnSpc>
                          <a:spcPct val="107000"/>
                        </a:lnSpc>
                        <a:spcBef>
                          <a:spcPts val="0"/>
                        </a:spcBef>
                        <a:spcAft>
                          <a:spcPts val="0"/>
                        </a:spcAft>
                      </a:pPr>
                      <a:r>
                        <a:rPr lang="en-US" sz="2800" dirty="0">
                          <a:solidFill>
                            <a:schemeClr val="accent1">
                              <a:lumMod val="50000"/>
                            </a:schemeClr>
                          </a:solidFill>
                          <a:effectLst/>
                        </a:rPr>
                        <a:t>poor explanation capability</a:t>
                      </a:r>
                      <a:endParaRPr lang="en-US" sz="1100" dirty="0">
                        <a:solidFill>
                          <a:schemeClr val="accent1">
                            <a:lumMod val="5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accent2">
                        <a:lumMod val="20000"/>
                        <a:lumOff val="80000"/>
                      </a:schemeClr>
                    </a:solidFill>
                  </a:tcPr>
                </a:tc>
                <a:extLst>
                  <a:ext uri="{0D108BD9-81ED-4DB2-BD59-A6C34878D82A}">
                    <a16:rowId xmlns:a16="http://schemas.microsoft.com/office/drawing/2014/main" val="206441007"/>
                  </a:ext>
                </a:extLst>
              </a:tr>
              <a:tr h="876796">
                <a:tc>
                  <a:txBody>
                    <a:bodyPr/>
                    <a:lstStyle/>
                    <a:p>
                      <a:pPr marL="0" marR="0" algn="ctr">
                        <a:lnSpc>
                          <a:spcPct val="107000"/>
                        </a:lnSpc>
                        <a:spcBef>
                          <a:spcPts val="0"/>
                        </a:spcBef>
                        <a:spcAft>
                          <a:spcPts val="0"/>
                        </a:spcAft>
                      </a:pPr>
                      <a:r>
                        <a:rPr lang="en-US" sz="2800" dirty="0">
                          <a:solidFill>
                            <a:schemeClr val="accent1">
                              <a:lumMod val="50000"/>
                            </a:schemeClr>
                          </a:solidFill>
                          <a:effectLst/>
                        </a:rPr>
                        <a:t>Bayesian network</a:t>
                      </a:r>
                      <a:endParaRPr lang="en-US" sz="1100" dirty="0">
                        <a:solidFill>
                          <a:schemeClr val="accent1">
                            <a:lumMod val="5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accent2">
                        <a:lumMod val="20000"/>
                        <a:lumOff val="80000"/>
                      </a:schemeClr>
                    </a:solidFill>
                  </a:tcPr>
                </a:tc>
                <a:tc>
                  <a:txBody>
                    <a:bodyPr/>
                    <a:lstStyle/>
                    <a:p>
                      <a:pPr marL="0" marR="0" algn="ctr">
                        <a:lnSpc>
                          <a:spcPct val="107000"/>
                        </a:lnSpc>
                        <a:spcBef>
                          <a:spcPts val="0"/>
                        </a:spcBef>
                        <a:spcAft>
                          <a:spcPts val="0"/>
                        </a:spcAft>
                      </a:pPr>
                      <a:r>
                        <a:rPr lang="en-US" sz="2800">
                          <a:solidFill>
                            <a:schemeClr val="accent1">
                              <a:lumMod val="50000"/>
                            </a:schemeClr>
                          </a:solidFill>
                          <a:effectLst/>
                        </a:rPr>
                        <a:t>high accuracy</a:t>
                      </a:r>
                      <a:endParaRPr lang="en-US" sz="1100">
                        <a:solidFill>
                          <a:schemeClr val="accent1">
                            <a:lumMod val="5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accent2">
                        <a:lumMod val="20000"/>
                        <a:lumOff val="80000"/>
                      </a:schemeClr>
                    </a:solidFill>
                  </a:tcPr>
                </a:tc>
                <a:tc>
                  <a:txBody>
                    <a:bodyPr/>
                    <a:lstStyle/>
                    <a:p>
                      <a:pPr marL="0" marR="0" algn="ctr">
                        <a:lnSpc>
                          <a:spcPct val="107000"/>
                        </a:lnSpc>
                        <a:spcBef>
                          <a:spcPts val="0"/>
                        </a:spcBef>
                        <a:spcAft>
                          <a:spcPts val="0"/>
                        </a:spcAft>
                      </a:pPr>
                      <a:r>
                        <a:rPr lang="en-US" sz="2800" dirty="0">
                          <a:solidFill>
                            <a:schemeClr val="accent1">
                              <a:lumMod val="50000"/>
                            </a:schemeClr>
                          </a:solidFill>
                          <a:effectLst/>
                        </a:rPr>
                        <a:t>expensive</a:t>
                      </a:r>
                      <a:endParaRPr lang="en-US" sz="1100" dirty="0">
                        <a:solidFill>
                          <a:schemeClr val="accent1">
                            <a:lumMod val="5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accent2">
                        <a:lumMod val="20000"/>
                        <a:lumOff val="80000"/>
                      </a:schemeClr>
                    </a:solidFill>
                  </a:tcPr>
                </a:tc>
                <a:extLst>
                  <a:ext uri="{0D108BD9-81ED-4DB2-BD59-A6C34878D82A}">
                    <a16:rowId xmlns:a16="http://schemas.microsoft.com/office/drawing/2014/main" val="4223111876"/>
                  </a:ext>
                </a:extLst>
              </a:tr>
              <a:tr h="616706">
                <a:tc>
                  <a:txBody>
                    <a:bodyPr/>
                    <a:lstStyle/>
                    <a:p>
                      <a:pPr marL="0" marR="0" algn="ctr">
                        <a:lnSpc>
                          <a:spcPct val="107000"/>
                        </a:lnSpc>
                        <a:spcBef>
                          <a:spcPts val="0"/>
                        </a:spcBef>
                        <a:spcAft>
                          <a:spcPts val="0"/>
                        </a:spcAft>
                      </a:pPr>
                      <a:r>
                        <a:rPr lang="en-US" sz="2800">
                          <a:solidFill>
                            <a:schemeClr val="accent1">
                              <a:lumMod val="50000"/>
                            </a:schemeClr>
                          </a:solidFill>
                          <a:effectLst/>
                        </a:rPr>
                        <a:t>HMM</a:t>
                      </a:r>
                      <a:endParaRPr lang="en-US" sz="1100">
                        <a:solidFill>
                          <a:schemeClr val="accent1">
                            <a:lumMod val="5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accent2">
                        <a:lumMod val="20000"/>
                        <a:lumOff val="80000"/>
                      </a:schemeClr>
                    </a:solidFill>
                  </a:tcPr>
                </a:tc>
                <a:tc>
                  <a:txBody>
                    <a:bodyPr/>
                    <a:lstStyle/>
                    <a:p>
                      <a:pPr marL="0" marR="0" algn="ctr">
                        <a:lnSpc>
                          <a:spcPct val="107000"/>
                        </a:lnSpc>
                        <a:spcBef>
                          <a:spcPts val="0"/>
                        </a:spcBef>
                        <a:spcAft>
                          <a:spcPts val="0"/>
                        </a:spcAft>
                      </a:pPr>
                      <a:r>
                        <a:rPr lang="en-US" sz="2800">
                          <a:solidFill>
                            <a:schemeClr val="accent1">
                              <a:lumMod val="50000"/>
                            </a:schemeClr>
                          </a:solidFill>
                          <a:effectLst/>
                        </a:rPr>
                        <a:t>Fast in detection</a:t>
                      </a:r>
                      <a:endParaRPr lang="en-US" sz="1100">
                        <a:solidFill>
                          <a:schemeClr val="accent1">
                            <a:lumMod val="5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accent2">
                        <a:lumMod val="20000"/>
                        <a:lumOff val="80000"/>
                      </a:schemeClr>
                    </a:solidFill>
                  </a:tcPr>
                </a:tc>
                <a:tc>
                  <a:txBody>
                    <a:bodyPr/>
                    <a:lstStyle/>
                    <a:p>
                      <a:pPr marL="0" marR="0" algn="ctr">
                        <a:lnSpc>
                          <a:spcPct val="107000"/>
                        </a:lnSpc>
                        <a:spcBef>
                          <a:spcPts val="0"/>
                        </a:spcBef>
                        <a:spcAft>
                          <a:spcPts val="0"/>
                        </a:spcAft>
                      </a:pPr>
                      <a:r>
                        <a:rPr lang="en-US" sz="2800" dirty="0">
                          <a:solidFill>
                            <a:schemeClr val="accent1">
                              <a:lumMod val="50000"/>
                            </a:schemeClr>
                          </a:solidFill>
                          <a:effectLst/>
                        </a:rPr>
                        <a:t>low accuracy</a:t>
                      </a:r>
                      <a:endParaRPr lang="en-US" sz="1100" dirty="0">
                        <a:solidFill>
                          <a:schemeClr val="accent1">
                            <a:lumMod val="50000"/>
                          </a:schemeClr>
                        </a:solidFill>
                        <a:effectLst/>
                      </a:endParaRPr>
                    </a:p>
                    <a:p>
                      <a:pPr marL="0" marR="0">
                        <a:lnSpc>
                          <a:spcPct val="107000"/>
                        </a:lnSpc>
                        <a:spcBef>
                          <a:spcPts val="0"/>
                        </a:spcBef>
                        <a:spcAft>
                          <a:spcPts val="0"/>
                        </a:spcAft>
                      </a:pPr>
                      <a:r>
                        <a:rPr lang="en-US" sz="1100" dirty="0">
                          <a:solidFill>
                            <a:schemeClr val="accent1">
                              <a:lumMod val="50000"/>
                            </a:schemeClr>
                          </a:solidFill>
                          <a:effectLst/>
                        </a:rPr>
                        <a:t> </a:t>
                      </a:r>
                      <a:endParaRPr lang="en-US" sz="1100" dirty="0">
                        <a:solidFill>
                          <a:schemeClr val="accent1">
                            <a:lumMod val="5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accent2">
                        <a:lumMod val="20000"/>
                        <a:lumOff val="80000"/>
                      </a:schemeClr>
                    </a:solidFill>
                  </a:tcPr>
                </a:tc>
                <a:extLst>
                  <a:ext uri="{0D108BD9-81ED-4DB2-BD59-A6C34878D82A}">
                    <a16:rowId xmlns:a16="http://schemas.microsoft.com/office/drawing/2014/main" val="2384296092"/>
                  </a:ext>
                </a:extLst>
              </a:tr>
              <a:tr h="3482926">
                <a:tc>
                  <a:txBody>
                    <a:bodyPr/>
                    <a:lstStyle/>
                    <a:p>
                      <a:pPr marL="0" marR="0" algn="ctr">
                        <a:lnSpc>
                          <a:spcPct val="107000"/>
                        </a:lnSpc>
                        <a:spcBef>
                          <a:spcPts val="0"/>
                        </a:spcBef>
                        <a:spcAft>
                          <a:spcPts val="0"/>
                        </a:spcAft>
                      </a:pPr>
                      <a:r>
                        <a:rPr lang="en-US" sz="2800" dirty="0">
                          <a:solidFill>
                            <a:schemeClr val="accent1">
                              <a:lumMod val="50000"/>
                            </a:schemeClr>
                          </a:solidFill>
                          <a:effectLst/>
                        </a:rPr>
                        <a:t>Genetic algorithm</a:t>
                      </a:r>
                      <a:endParaRPr lang="en-US" sz="1100" dirty="0">
                        <a:solidFill>
                          <a:schemeClr val="accent1">
                            <a:lumMod val="5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accent2">
                        <a:lumMod val="20000"/>
                        <a:lumOff val="80000"/>
                      </a:schemeClr>
                    </a:solidFill>
                  </a:tcPr>
                </a:tc>
                <a:tc>
                  <a:txBody>
                    <a:bodyPr/>
                    <a:lstStyle/>
                    <a:p>
                      <a:pPr marL="0" marR="0" algn="ctr">
                        <a:lnSpc>
                          <a:spcPct val="107000"/>
                        </a:lnSpc>
                        <a:spcBef>
                          <a:spcPts val="0"/>
                        </a:spcBef>
                        <a:spcAft>
                          <a:spcPts val="0"/>
                        </a:spcAft>
                      </a:pPr>
                      <a:r>
                        <a:rPr lang="en-US" sz="2800" dirty="0">
                          <a:solidFill>
                            <a:schemeClr val="accent1">
                              <a:lumMod val="50000"/>
                            </a:schemeClr>
                          </a:solidFill>
                          <a:effectLst/>
                        </a:rPr>
                        <a:t>Works well with noisy data /fast in detection</a:t>
                      </a:r>
                      <a:endParaRPr lang="en-US" sz="1100" dirty="0">
                        <a:solidFill>
                          <a:schemeClr val="accent1">
                            <a:lumMod val="5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accent2">
                        <a:lumMod val="20000"/>
                        <a:lumOff val="80000"/>
                      </a:schemeClr>
                    </a:solidFill>
                  </a:tcPr>
                </a:tc>
                <a:tc>
                  <a:txBody>
                    <a:bodyPr/>
                    <a:lstStyle/>
                    <a:p>
                      <a:pPr marL="0" marR="0" algn="ctr">
                        <a:lnSpc>
                          <a:spcPct val="107000"/>
                        </a:lnSpc>
                        <a:spcBef>
                          <a:spcPts val="0"/>
                        </a:spcBef>
                        <a:spcAft>
                          <a:spcPts val="0"/>
                        </a:spcAft>
                      </a:pPr>
                      <a:r>
                        <a:rPr lang="en-US" sz="2800" dirty="0">
                          <a:solidFill>
                            <a:schemeClr val="accent1">
                              <a:lumMod val="50000"/>
                            </a:schemeClr>
                          </a:solidFill>
                          <a:effectLst/>
                        </a:rPr>
                        <a:t>Requires extensive knowledge to set up &amp; operate &amp; difficult to understand.</a:t>
                      </a:r>
                      <a:endParaRPr lang="en-US" sz="1100" dirty="0">
                        <a:solidFill>
                          <a:schemeClr val="accent1">
                            <a:lumMod val="50000"/>
                          </a:schemeClr>
                        </a:solidFill>
                        <a:effectLst/>
                      </a:endParaRPr>
                    </a:p>
                    <a:p>
                      <a:pPr marL="0" marR="0">
                        <a:lnSpc>
                          <a:spcPct val="107000"/>
                        </a:lnSpc>
                        <a:spcBef>
                          <a:spcPts val="0"/>
                        </a:spcBef>
                        <a:spcAft>
                          <a:spcPts val="0"/>
                        </a:spcAft>
                      </a:pPr>
                      <a:r>
                        <a:rPr lang="en-US" sz="1100" dirty="0">
                          <a:solidFill>
                            <a:schemeClr val="accent1">
                              <a:lumMod val="50000"/>
                            </a:schemeClr>
                          </a:solidFill>
                          <a:effectLst/>
                        </a:rPr>
                        <a:t> </a:t>
                      </a:r>
                    </a:p>
                    <a:p>
                      <a:pPr marL="0" marR="0">
                        <a:lnSpc>
                          <a:spcPct val="107000"/>
                        </a:lnSpc>
                        <a:spcBef>
                          <a:spcPts val="0"/>
                        </a:spcBef>
                        <a:spcAft>
                          <a:spcPts val="0"/>
                        </a:spcAft>
                      </a:pPr>
                      <a:r>
                        <a:rPr lang="en-US" sz="1100" dirty="0">
                          <a:solidFill>
                            <a:schemeClr val="accent1">
                              <a:lumMod val="50000"/>
                            </a:schemeClr>
                          </a:solidFill>
                          <a:effectLst/>
                        </a:rPr>
                        <a:t> </a:t>
                      </a:r>
                      <a:endParaRPr lang="en-US" sz="1100" dirty="0">
                        <a:solidFill>
                          <a:schemeClr val="accent1">
                            <a:lumMod val="5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accent2">
                        <a:lumMod val="20000"/>
                        <a:lumOff val="80000"/>
                      </a:schemeClr>
                    </a:solidFill>
                  </a:tcPr>
                </a:tc>
                <a:extLst>
                  <a:ext uri="{0D108BD9-81ED-4DB2-BD59-A6C34878D82A}">
                    <a16:rowId xmlns:a16="http://schemas.microsoft.com/office/drawing/2014/main" val="4188771831"/>
                  </a:ext>
                </a:extLst>
              </a:tr>
            </a:tbl>
          </a:graphicData>
        </a:graphic>
      </p:graphicFrame>
      <p:sp>
        <p:nvSpPr>
          <p:cNvPr id="5" name="TextBox 4">
            <a:extLst>
              <a:ext uri="{FF2B5EF4-FFF2-40B4-BE49-F238E27FC236}">
                <a16:creationId xmlns:a16="http://schemas.microsoft.com/office/drawing/2014/main" id="{60E415AA-C408-4CD0-AF3F-50830782F188}"/>
              </a:ext>
            </a:extLst>
          </p:cNvPr>
          <p:cNvSpPr txBox="1"/>
          <p:nvPr/>
        </p:nvSpPr>
        <p:spPr>
          <a:xfrm>
            <a:off x="11397853" y="5039401"/>
            <a:ext cx="6327439" cy="1569660"/>
          </a:xfrm>
          <a:prstGeom prst="rect">
            <a:avLst/>
          </a:prstGeom>
          <a:noFill/>
        </p:spPr>
        <p:txBody>
          <a:bodyPr wrap="square" rtlCol="0">
            <a:spAutoFit/>
          </a:bodyPr>
          <a:lstStyle/>
          <a:p>
            <a:pPr algn="ctr"/>
            <a:r>
              <a:rPr lang="en-US" sz="4800" b="1" dirty="0">
                <a:solidFill>
                  <a:schemeClr val="bg1"/>
                </a:solidFill>
              </a:rPr>
              <a:t>Some methods of solution</a:t>
            </a:r>
          </a:p>
        </p:txBody>
      </p:sp>
      <p:sp>
        <p:nvSpPr>
          <p:cNvPr id="6" name="TextBox 5">
            <a:extLst>
              <a:ext uri="{FF2B5EF4-FFF2-40B4-BE49-F238E27FC236}">
                <a16:creationId xmlns:a16="http://schemas.microsoft.com/office/drawing/2014/main" id="{990361AC-2B49-449E-900C-C9D4D8C95A48}"/>
              </a:ext>
            </a:extLst>
          </p:cNvPr>
          <p:cNvSpPr txBox="1"/>
          <p:nvPr/>
        </p:nvSpPr>
        <p:spPr>
          <a:xfrm>
            <a:off x="20658421" y="6297907"/>
            <a:ext cx="7535870" cy="830997"/>
          </a:xfrm>
          <a:prstGeom prst="rect">
            <a:avLst/>
          </a:prstGeom>
          <a:noFill/>
        </p:spPr>
        <p:txBody>
          <a:bodyPr wrap="square" rtlCol="0">
            <a:spAutoFit/>
          </a:bodyPr>
          <a:lstStyle/>
          <a:p>
            <a:pPr algn="ctr"/>
            <a:r>
              <a:rPr lang="en-US" sz="4800" b="1" dirty="0">
                <a:solidFill>
                  <a:schemeClr val="bg1"/>
                </a:solidFill>
              </a:rPr>
              <a:t>Data Description</a:t>
            </a:r>
          </a:p>
        </p:txBody>
      </p:sp>
      <p:graphicFrame>
        <p:nvGraphicFramePr>
          <p:cNvPr id="8" name="Table 7">
            <a:extLst>
              <a:ext uri="{FF2B5EF4-FFF2-40B4-BE49-F238E27FC236}">
                <a16:creationId xmlns:a16="http://schemas.microsoft.com/office/drawing/2014/main" id="{34485A68-888E-4588-B534-754B51BD6EC9}"/>
              </a:ext>
            </a:extLst>
          </p:cNvPr>
          <p:cNvGraphicFramePr>
            <a:graphicFrameLocks noGrp="1"/>
          </p:cNvGraphicFramePr>
          <p:nvPr>
            <p:extLst>
              <p:ext uri="{D42A27DB-BD31-4B8C-83A1-F6EECF244321}">
                <p14:modId xmlns:p14="http://schemas.microsoft.com/office/powerpoint/2010/main" val="24451191"/>
              </p:ext>
            </p:extLst>
          </p:nvPr>
        </p:nvGraphicFramePr>
        <p:xfrm>
          <a:off x="18839938" y="10236954"/>
          <a:ext cx="11002111" cy="6234084"/>
        </p:xfrm>
        <a:graphic>
          <a:graphicData uri="http://schemas.openxmlformats.org/drawingml/2006/table">
            <a:tbl>
              <a:tblPr rtl="1" firstRow="1" firstCol="1" bandRow="1">
                <a:tableStyleId>{5C22544A-7EE6-4342-B048-85BDC9FD1C3A}</a:tableStyleId>
              </a:tblPr>
              <a:tblGrid>
                <a:gridCol w="1207917">
                  <a:extLst>
                    <a:ext uri="{9D8B030D-6E8A-4147-A177-3AD203B41FA5}">
                      <a16:colId xmlns:a16="http://schemas.microsoft.com/office/drawing/2014/main" val="4036572772"/>
                    </a:ext>
                  </a:extLst>
                </a:gridCol>
                <a:gridCol w="775702">
                  <a:extLst>
                    <a:ext uri="{9D8B030D-6E8A-4147-A177-3AD203B41FA5}">
                      <a16:colId xmlns:a16="http://schemas.microsoft.com/office/drawing/2014/main" val="2759950448"/>
                    </a:ext>
                  </a:extLst>
                </a:gridCol>
                <a:gridCol w="851752">
                  <a:extLst>
                    <a:ext uri="{9D8B030D-6E8A-4147-A177-3AD203B41FA5}">
                      <a16:colId xmlns:a16="http://schemas.microsoft.com/office/drawing/2014/main" val="2274912712"/>
                    </a:ext>
                  </a:extLst>
                </a:gridCol>
                <a:gridCol w="669233">
                  <a:extLst>
                    <a:ext uri="{9D8B030D-6E8A-4147-A177-3AD203B41FA5}">
                      <a16:colId xmlns:a16="http://schemas.microsoft.com/office/drawing/2014/main" val="468603145"/>
                    </a:ext>
                  </a:extLst>
                </a:gridCol>
                <a:gridCol w="775702">
                  <a:extLst>
                    <a:ext uri="{9D8B030D-6E8A-4147-A177-3AD203B41FA5}">
                      <a16:colId xmlns:a16="http://schemas.microsoft.com/office/drawing/2014/main" val="96395513"/>
                    </a:ext>
                  </a:extLst>
                </a:gridCol>
                <a:gridCol w="1110320">
                  <a:extLst>
                    <a:ext uri="{9D8B030D-6E8A-4147-A177-3AD203B41FA5}">
                      <a16:colId xmlns:a16="http://schemas.microsoft.com/office/drawing/2014/main" val="3326924522"/>
                    </a:ext>
                  </a:extLst>
                </a:gridCol>
                <a:gridCol w="623604">
                  <a:extLst>
                    <a:ext uri="{9D8B030D-6E8A-4147-A177-3AD203B41FA5}">
                      <a16:colId xmlns:a16="http://schemas.microsoft.com/office/drawing/2014/main" val="3009657760"/>
                    </a:ext>
                  </a:extLst>
                </a:gridCol>
                <a:gridCol w="1186369">
                  <a:extLst>
                    <a:ext uri="{9D8B030D-6E8A-4147-A177-3AD203B41FA5}">
                      <a16:colId xmlns:a16="http://schemas.microsoft.com/office/drawing/2014/main" val="2547211384"/>
                    </a:ext>
                  </a:extLst>
                </a:gridCol>
                <a:gridCol w="562765">
                  <a:extLst>
                    <a:ext uri="{9D8B030D-6E8A-4147-A177-3AD203B41FA5}">
                      <a16:colId xmlns:a16="http://schemas.microsoft.com/office/drawing/2014/main" val="2859686673"/>
                    </a:ext>
                  </a:extLst>
                </a:gridCol>
                <a:gridCol w="1201578">
                  <a:extLst>
                    <a:ext uri="{9D8B030D-6E8A-4147-A177-3AD203B41FA5}">
                      <a16:colId xmlns:a16="http://schemas.microsoft.com/office/drawing/2014/main" val="3022345821"/>
                    </a:ext>
                  </a:extLst>
                </a:gridCol>
                <a:gridCol w="866962">
                  <a:extLst>
                    <a:ext uri="{9D8B030D-6E8A-4147-A177-3AD203B41FA5}">
                      <a16:colId xmlns:a16="http://schemas.microsoft.com/office/drawing/2014/main" val="13306054"/>
                    </a:ext>
                  </a:extLst>
                </a:gridCol>
                <a:gridCol w="1170207">
                  <a:extLst>
                    <a:ext uri="{9D8B030D-6E8A-4147-A177-3AD203B41FA5}">
                      <a16:colId xmlns:a16="http://schemas.microsoft.com/office/drawing/2014/main" val="3768975132"/>
                    </a:ext>
                  </a:extLst>
                </a:gridCol>
              </a:tblGrid>
              <a:tr h="1569287">
                <a:tc>
                  <a:txBody>
                    <a:bodyPr/>
                    <a:lstStyle/>
                    <a:p>
                      <a:pPr marL="0" marR="0" algn="l" rtl="1">
                        <a:lnSpc>
                          <a:spcPct val="107000"/>
                        </a:lnSpc>
                        <a:spcBef>
                          <a:spcPts val="0"/>
                        </a:spcBef>
                        <a:spcAft>
                          <a:spcPts val="0"/>
                        </a:spcAft>
                      </a:pPr>
                      <a:r>
                        <a:rPr lang="ar-EG" sz="2800" dirty="0">
                          <a:solidFill>
                            <a:schemeClr val="accent1">
                              <a:lumMod val="50000"/>
                            </a:schemeClr>
                          </a:solidFill>
                          <a:effectLst/>
                        </a:rPr>
                        <a:t> </a:t>
                      </a:r>
                      <a:endParaRPr lang="en-US" sz="1100" dirty="0">
                        <a:solidFill>
                          <a:schemeClr val="accent1">
                            <a:lumMod val="50000"/>
                          </a:schemeClr>
                        </a:solidFill>
                        <a:effectLst/>
                      </a:endParaRPr>
                    </a:p>
                    <a:p>
                      <a:pPr marL="0" marR="0" algn="l" rtl="1">
                        <a:lnSpc>
                          <a:spcPct val="107000"/>
                        </a:lnSpc>
                        <a:spcBef>
                          <a:spcPts val="0"/>
                        </a:spcBef>
                        <a:spcAft>
                          <a:spcPts val="0"/>
                        </a:spcAft>
                      </a:pPr>
                      <a:r>
                        <a:rPr lang="en-US" sz="2800" dirty="0">
                          <a:solidFill>
                            <a:schemeClr val="accent1">
                              <a:lumMod val="50000"/>
                            </a:schemeClr>
                          </a:solidFill>
                          <a:effectLst/>
                        </a:rPr>
                        <a:t>AmtT</a:t>
                      </a:r>
                      <a:endParaRPr lang="en-US" sz="1100" dirty="0">
                        <a:solidFill>
                          <a:schemeClr val="accent1">
                            <a:lumMod val="5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accent2">
                        <a:lumMod val="20000"/>
                        <a:lumOff val="80000"/>
                      </a:schemeClr>
                    </a:solidFill>
                  </a:tcPr>
                </a:tc>
                <a:tc>
                  <a:txBody>
                    <a:bodyPr/>
                    <a:lstStyle/>
                    <a:p>
                      <a:pPr marL="0" marR="0" algn="l" rtl="1">
                        <a:lnSpc>
                          <a:spcPct val="107000"/>
                        </a:lnSpc>
                        <a:spcBef>
                          <a:spcPts val="0"/>
                        </a:spcBef>
                        <a:spcAft>
                          <a:spcPts val="0"/>
                        </a:spcAft>
                      </a:pPr>
                      <a:r>
                        <a:rPr lang="ar-EG" sz="2800">
                          <a:solidFill>
                            <a:schemeClr val="accent1">
                              <a:lumMod val="50000"/>
                            </a:schemeClr>
                          </a:solidFill>
                          <a:effectLst/>
                        </a:rPr>
                        <a:t> </a:t>
                      </a:r>
                      <a:endParaRPr lang="en-US" sz="1100">
                        <a:solidFill>
                          <a:schemeClr val="accent1">
                            <a:lumMod val="50000"/>
                          </a:schemeClr>
                        </a:solidFill>
                        <a:effectLst/>
                      </a:endParaRPr>
                    </a:p>
                    <a:p>
                      <a:pPr marL="0" marR="0" algn="l" rtl="1">
                        <a:lnSpc>
                          <a:spcPct val="107000"/>
                        </a:lnSpc>
                        <a:spcBef>
                          <a:spcPts val="0"/>
                        </a:spcBef>
                        <a:spcAft>
                          <a:spcPts val="0"/>
                        </a:spcAft>
                      </a:pPr>
                      <a:r>
                        <a:rPr lang="en-US" sz="2800">
                          <a:solidFill>
                            <a:schemeClr val="accent1">
                              <a:lumMod val="50000"/>
                            </a:schemeClr>
                          </a:solidFill>
                          <a:effectLst/>
                        </a:rPr>
                        <a:t>ODT</a:t>
                      </a:r>
                      <a:endParaRPr lang="en-US" sz="1100">
                        <a:solidFill>
                          <a:schemeClr val="accent1">
                            <a:lumMod val="5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accent2">
                        <a:lumMod val="20000"/>
                        <a:lumOff val="80000"/>
                      </a:schemeClr>
                    </a:solidFill>
                  </a:tcPr>
                </a:tc>
                <a:tc>
                  <a:txBody>
                    <a:bodyPr/>
                    <a:lstStyle/>
                    <a:p>
                      <a:pPr marL="0" marR="0" algn="l" rtl="1">
                        <a:lnSpc>
                          <a:spcPct val="107000"/>
                        </a:lnSpc>
                        <a:spcBef>
                          <a:spcPts val="0"/>
                        </a:spcBef>
                        <a:spcAft>
                          <a:spcPts val="0"/>
                        </a:spcAft>
                      </a:pPr>
                      <a:r>
                        <a:rPr lang="ar-EG" sz="2800" dirty="0">
                          <a:solidFill>
                            <a:schemeClr val="accent1">
                              <a:lumMod val="50000"/>
                            </a:schemeClr>
                          </a:solidFill>
                          <a:effectLst/>
                        </a:rPr>
                        <a:t> </a:t>
                      </a:r>
                      <a:endParaRPr lang="en-US" sz="1100" dirty="0">
                        <a:solidFill>
                          <a:schemeClr val="accent1">
                            <a:lumMod val="50000"/>
                          </a:schemeClr>
                        </a:solidFill>
                        <a:effectLst/>
                      </a:endParaRPr>
                    </a:p>
                    <a:p>
                      <a:pPr marL="0" marR="0" algn="l" rtl="1">
                        <a:lnSpc>
                          <a:spcPct val="107000"/>
                        </a:lnSpc>
                        <a:spcBef>
                          <a:spcPts val="0"/>
                        </a:spcBef>
                        <a:spcAft>
                          <a:spcPts val="0"/>
                        </a:spcAft>
                      </a:pPr>
                      <a:r>
                        <a:rPr lang="en-US" sz="2800" dirty="0">
                          <a:solidFill>
                            <a:schemeClr val="accent1">
                              <a:lumMod val="50000"/>
                            </a:schemeClr>
                          </a:solidFill>
                          <a:effectLst/>
                        </a:rPr>
                        <a:t>LocT</a:t>
                      </a:r>
                      <a:endParaRPr lang="en-US" sz="1100" dirty="0">
                        <a:solidFill>
                          <a:schemeClr val="accent1">
                            <a:lumMod val="5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accent2">
                        <a:lumMod val="20000"/>
                        <a:lumOff val="80000"/>
                      </a:schemeClr>
                    </a:solidFill>
                  </a:tcPr>
                </a:tc>
                <a:tc>
                  <a:txBody>
                    <a:bodyPr/>
                    <a:lstStyle/>
                    <a:p>
                      <a:pPr marL="0" marR="0" algn="l" rtl="1">
                        <a:lnSpc>
                          <a:spcPct val="107000"/>
                        </a:lnSpc>
                        <a:spcBef>
                          <a:spcPts val="0"/>
                        </a:spcBef>
                        <a:spcAft>
                          <a:spcPts val="0"/>
                        </a:spcAft>
                      </a:pPr>
                      <a:r>
                        <a:rPr lang="ar-EG" sz="2800" dirty="0">
                          <a:solidFill>
                            <a:schemeClr val="accent1">
                              <a:lumMod val="50000"/>
                            </a:schemeClr>
                          </a:solidFill>
                          <a:effectLst/>
                        </a:rPr>
                        <a:t> </a:t>
                      </a:r>
                      <a:endParaRPr lang="en-US" sz="1100" dirty="0">
                        <a:solidFill>
                          <a:schemeClr val="accent1">
                            <a:lumMod val="50000"/>
                          </a:schemeClr>
                        </a:solidFill>
                        <a:effectLst/>
                      </a:endParaRPr>
                    </a:p>
                    <a:p>
                      <a:pPr marL="0" marR="0" algn="l" rtl="1">
                        <a:lnSpc>
                          <a:spcPct val="107000"/>
                        </a:lnSpc>
                        <a:spcBef>
                          <a:spcPts val="0"/>
                        </a:spcBef>
                        <a:spcAft>
                          <a:spcPts val="0"/>
                        </a:spcAft>
                      </a:pPr>
                      <a:r>
                        <a:rPr lang="en-US" sz="2800" dirty="0">
                          <a:solidFill>
                            <a:schemeClr val="accent1">
                              <a:lumMod val="50000"/>
                            </a:schemeClr>
                          </a:solidFill>
                          <a:effectLst/>
                        </a:rPr>
                        <a:t>Loc</a:t>
                      </a:r>
                      <a:endParaRPr lang="en-US" sz="1100" dirty="0">
                        <a:solidFill>
                          <a:schemeClr val="accent1">
                            <a:lumMod val="5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accent2">
                        <a:lumMod val="20000"/>
                        <a:lumOff val="80000"/>
                      </a:schemeClr>
                    </a:solidFill>
                  </a:tcPr>
                </a:tc>
                <a:tc>
                  <a:txBody>
                    <a:bodyPr/>
                    <a:lstStyle/>
                    <a:p>
                      <a:pPr marL="0" marR="0" algn="l" rtl="1">
                        <a:lnSpc>
                          <a:spcPct val="107000"/>
                        </a:lnSpc>
                        <a:spcBef>
                          <a:spcPts val="0"/>
                        </a:spcBef>
                        <a:spcAft>
                          <a:spcPts val="0"/>
                        </a:spcAft>
                      </a:pPr>
                      <a:r>
                        <a:rPr lang="ar-EG" sz="2800" dirty="0">
                          <a:solidFill>
                            <a:schemeClr val="accent1">
                              <a:lumMod val="50000"/>
                            </a:schemeClr>
                          </a:solidFill>
                          <a:effectLst/>
                        </a:rPr>
                        <a:t> </a:t>
                      </a:r>
                      <a:endParaRPr lang="en-US" sz="1100" dirty="0">
                        <a:solidFill>
                          <a:schemeClr val="accent1">
                            <a:lumMod val="50000"/>
                          </a:schemeClr>
                        </a:solidFill>
                        <a:effectLst/>
                      </a:endParaRPr>
                    </a:p>
                    <a:p>
                      <a:pPr marL="0" marR="0" algn="l" rtl="1">
                        <a:lnSpc>
                          <a:spcPct val="107000"/>
                        </a:lnSpc>
                        <a:spcBef>
                          <a:spcPts val="0"/>
                        </a:spcBef>
                        <a:spcAft>
                          <a:spcPts val="0"/>
                        </a:spcAft>
                      </a:pPr>
                      <a:r>
                        <a:rPr lang="en-US" sz="2800" dirty="0">
                          <a:solidFill>
                            <a:schemeClr val="accent1">
                              <a:lumMod val="50000"/>
                            </a:schemeClr>
                          </a:solidFill>
                          <a:effectLst/>
                        </a:rPr>
                        <a:t>CUT</a:t>
                      </a:r>
                      <a:endParaRPr lang="en-US" sz="1100" dirty="0">
                        <a:solidFill>
                          <a:schemeClr val="accent1">
                            <a:lumMod val="5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accent2">
                        <a:lumMod val="20000"/>
                        <a:lumOff val="80000"/>
                      </a:schemeClr>
                    </a:solidFill>
                  </a:tcPr>
                </a:tc>
                <a:tc>
                  <a:txBody>
                    <a:bodyPr/>
                    <a:lstStyle/>
                    <a:p>
                      <a:pPr marL="0" marR="0" algn="l" rtl="1">
                        <a:lnSpc>
                          <a:spcPct val="107000"/>
                        </a:lnSpc>
                        <a:spcBef>
                          <a:spcPts val="0"/>
                        </a:spcBef>
                        <a:spcAft>
                          <a:spcPts val="0"/>
                        </a:spcAft>
                      </a:pPr>
                      <a:r>
                        <a:rPr lang="ar-EG" sz="2800" dirty="0">
                          <a:solidFill>
                            <a:schemeClr val="accent1">
                              <a:lumMod val="50000"/>
                            </a:schemeClr>
                          </a:solidFill>
                          <a:effectLst/>
                        </a:rPr>
                        <a:t> </a:t>
                      </a:r>
                      <a:endParaRPr lang="en-US" sz="1100" dirty="0">
                        <a:solidFill>
                          <a:schemeClr val="accent1">
                            <a:lumMod val="50000"/>
                          </a:schemeClr>
                        </a:solidFill>
                        <a:effectLst/>
                      </a:endParaRPr>
                    </a:p>
                    <a:p>
                      <a:pPr marL="0" marR="0" algn="ctr" rtl="1">
                        <a:lnSpc>
                          <a:spcPct val="107000"/>
                        </a:lnSpc>
                        <a:spcBef>
                          <a:spcPts val="0"/>
                        </a:spcBef>
                        <a:spcAft>
                          <a:spcPts val="0"/>
                        </a:spcAft>
                      </a:pPr>
                      <a:r>
                        <a:rPr lang="en-US" sz="2800" dirty="0">
                          <a:solidFill>
                            <a:schemeClr val="accent1">
                              <a:lumMod val="50000"/>
                            </a:schemeClr>
                          </a:solidFill>
                          <a:effectLst/>
                        </a:rPr>
                        <a:t>CCAge</a:t>
                      </a:r>
                      <a:endParaRPr lang="en-US" sz="1100" dirty="0">
                        <a:solidFill>
                          <a:schemeClr val="accent1">
                            <a:lumMod val="5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accent2">
                        <a:lumMod val="20000"/>
                        <a:lumOff val="80000"/>
                      </a:schemeClr>
                    </a:solidFill>
                  </a:tcPr>
                </a:tc>
                <a:tc>
                  <a:txBody>
                    <a:bodyPr/>
                    <a:lstStyle/>
                    <a:p>
                      <a:pPr marL="0" marR="0" algn="l" rtl="1">
                        <a:lnSpc>
                          <a:spcPct val="107000"/>
                        </a:lnSpc>
                        <a:spcBef>
                          <a:spcPts val="0"/>
                        </a:spcBef>
                        <a:spcAft>
                          <a:spcPts val="0"/>
                        </a:spcAft>
                      </a:pPr>
                      <a:r>
                        <a:rPr lang="ar-EG" sz="2800" dirty="0">
                          <a:solidFill>
                            <a:schemeClr val="accent1">
                              <a:lumMod val="50000"/>
                            </a:schemeClr>
                          </a:solidFill>
                          <a:effectLst/>
                        </a:rPr>
                        <a:t> </a:t>
                      </a:r>
                      <a:endParaRPr lang="en-US" sz="1100" dirty="0">
                        <a:solidFill>
                          <a:schemeClr val="accent1">
                            <a:lumMod val="50000"/>
                          </a:schemeClr>
                        </a:solidFill>
                        <a:effectLst/>
                      </a:endParaRPr>
                    </a:p>
                    <a:p>
                      <a:pPr marL="0" marR="0" algn="ctr" rtl="1">
                        <a:lnSpc>
                          <a:spcPct val="107000"/>
                        </a:lnSpc>
                        <a:spcBef>
                          <a:spcPts val="0"/>
                        </a:spcBef>
                        <a:spcAft>
                          <a:spcPts val="0"/>
                        </a:spcAft>
                      </a:pPr>
                      <a:r>
                        <a:rPr lang="en-US" sz="2800" dirty="0">
                          <a:solidFill>
                            <a:schemeClr val="accent1">
                              <a:lumMod val="50000"/>
                            </a:schemeClr>
                          </a:solidFill>
                          <a:effectLst/>
                        </a:rPr>
                        <a:t>OD</a:t>
                      </a:r>
                      <a:endParaRPr lang="en-US" sz="1100" dirty="0">
                        <a:solidFill>
                          <a:schemeClr val="accent1">
                            <a:lumMod val="5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accent2">
                        <a:lumMod val="20000"/>
                        <a:lumOff val="80000"/>
                      </a:schemeClr>
                    </a:solidFill>
                  </a:tcPr>
                </a:tc>
                <a:tc>
                  <a:txBody>
                    <a:bodyPr/>
                    <a:lstStyle/>
                    <a:p>
                      <a:pPr marL="0" marR="0" algn="l" rtl="1">
                        <a:lnSpc>
                          <a:spcPct val="107000"/>
                        </a:lnSpc>
                        <a:spcBef>
                          <a:spcPts val="0"/>
                        </a:spcBef>
                        <a:spcAft>
                          <a:spcPts val="0"/>
                        </a:spcAft>
                      </a:pPr>
                      <a:r>
                        <a:rPr lang="ar-EG" sz="2800">
                          <a:solidFill>
                            <a:schemeClr val="accent1">
                              <a:lumMod val="50000"/>
                            </a:schemeClr>
                          </a:solidFill>
                          <a:effectLst/>
                        </a:rPr>
                        <a:t> </a:t>
                      </a:r>
                      <a:endParaRPr lang="en-US" sz="1100">
                        <a:solidFill>
                          <a:schemeClr val="accent1">
                            <a:lumMod val="50000"/>
                          </a:schemeClr>
                        </a:solidFill>
                        <a:effectLst/>
                      </a:endParaRPr>
                    </a:p>
                    <a:p>
                      <a:pPr marL="0" marR="0" algn="ctr" rtl="1">
                        <a:lnSpc>
                          <a:spcPct val="107000"/>
                        </a:lnSpc>
                        <a:spcBef>
                          <a:spcPts val="0"/>
                        </a:spcBef>
                        <a:spcAft>
                          <a:spcPts val="0"/>
                        </a:spcAft>
                      </a:pPr>
                      <a:r>
                        <a:rPr lang="en-US" sz="2800">
                          <a:solidFill>
                            <a:schemeClr val="accent1">
                              <a:lumMod val="50000"/>
                            </a:schemeClr>
                          </a:solidFill>
                          <a:effectLst/>
                        </a:rPr>
                        <a:t>Avg.BB</a:t>
                      </a:r>
                      <a:endParaRPr lang="en-US" sz="1100">
                        <a:solidFill>
                          <a:schemeClr val="accent1">
                            <a:lumMod val="5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accent2">
                        <a:lumMod val="20000"/>
                        <a:lumOff val="80000"/>
                      </a:schemeClr>
                    </a:solidFill>
                  </a:tcPr>
                </a:tc>
                <a:tc>
                  <a:txBody>
                    <a:bodyPr/>
                    <a:lstStyle/>
                    <a:p>
                      <a:pPr marL="0" marR="0" algn="l" rtl="1">
                        <a:lnSpc>
                          <a:spcPct val="107000"/>
                        </a:lnSpc>
                        <a:spcBef>
                          <a:spcPts val="0"/>
                        </a:spcBef>
                        <a:spcAft>
                          <a:spcPts val="0"/>
                        </a:spcAft>
                      </a:pPr>
                      <a:r>
                        <a:rPr lang="ar-EG" sz="2800">
                          <a:solidFill>
                            <a:schemeClr val="accent1">
                              <a:lumMod val="50000"/>
                            </a:schemeClr>
                          </a:solidFill>
                          <a:effectLst/>
                        </a:rPr>
                        <a:t> </a:t>
                      </a:r>
                      <a:endParaRPr lang="en-US" sz="1100">
                        <a:solidFill>
                          <a:schemeClr val="accent1">
                            <a:lumMod val="50000"/>
                          </a:schemeClr>
                        </a:solidFill>
                        <a:effectLst/>
                      </a:endParaRPr>
                    </a:p>
                    <a:p>
                      <a:pPr marL="0" marR="0" algn="ctr" rtl="1">
                        <a:lnSpc>
                          <a:spcPct val="107000"/>
                        </a:lnSpc>
                        <a:spcBef>
                          <a:spcPts val="0"/>
                        </a:spcBef>
                        <a:spcAft>
                          <a:spcPts val="0"/>
                        </a:spcAft>
                      </a:pPr>
                      <a:r>
                        <a:rPr lang="en-US" sz="2800">
                          <a:solidFill>
                            <a:schemeClr val="accent1">
                              <a:lumMod val="50000"/>
                            </a:schemeClr>
                          </a:solidFill>
                          <a:effectLst/>
                        </a:rPr>
                        <a:t>CU</a:t>
                      </a:r>
                      <a:endParaRPr lang="en-US" sz="1100">
                        <a:solidFill>
                          <a:schemeClr val="accent1">
                            <a:lumMod val="5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accent2">
                        <a:lumMod val="20000"/>
                        <a:lumOff val="80000"/>
                      </a:schemeClr>
                    </a:solidFill>
                  </a:tcPr>
                </a:tc>
                <a:tc>
                  <a:txBody>
                    <a:bodyPr/>
                    <a:lstStyle/>
                    <a:p>
                      <a:pPr marL="0" marR="0" algn="l" rtl="1">
                        <a:lnSpc>
                          <a:spcPct val="107000"/>
                        </a:lnSpc>
                        <a:spcBef>
                          <a:spcPts val="0"/>
                        </a:spcBef>
                        <a:spcAft>
                          <a:spcPts val="0"/>
                        </a:spcAft>
                      </a:pPr>
                      <a:r>
                        <a:rPr lang="ar-EG" sz="2800">
                          <a:solidFill>
                            <a:schemeClr val="accent1">
                              <a:lumMod val="50000"/>
                            </a:schemeClr>
                          </a:solidFill>
                          <a:effectLst/>
                        </a:rPr>
                        <a:t> </a:t>
                      </a:r>
                      <a:endParaRPr lang="en-US" sz="1100">
                        <a:solidFill>
                          <a:schemeClr val="accent1">
                            <a:lumMod val="50000"/>
                          </a:schemeClr>
                        </a:solidFill>
                        <a:effectLst/>
                      </a:endParaRPr>
                    </a:p>
                    <a:p>
                      <a:pPr marL="0" marR="0" algn="l" rtl="1">
                        <a:lnSpc>
                          <a:spcPct val="107000"/>
                        </a:lnSpc>
                        <a:spcBef>
                          <a:spcPts val="0"/>
                        </a:spcBef>
                        <a:spcAft>
                          <a:spcPts val="0"/>
                        </a:spcAft>
                      </a:pPr>
                      <a:r>
                        <a:rPr lang="en-US" sz="2800">
                          <a:solidFill>
                            <a:schemeClr val="accent1">
                              <a:lumMod val="50000"/>
                            </a:schemeClr>
                          </a:solidFill>
                          <a:effectLst/>
                        </a:rPr>
                        <a:t>Cur.BB</a:t>
                      </a:r>
                      <a:endParaRPr lang="en-US" sz="1100">
                        <a:solidFill>
                          <a:schemeClr val="accent1">
                            <a:lumMod val="5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accent2">
                        <a:lumMod val="20000"/>
                        <a:lumOff val="80000"/>
                      </a:schemeClr>
                    </a:solidFill>
                  </a:tcPr>
                </a:tc>
                <a:tc>
                  <a:txBody>
                    <a:bodyPr/>
                    <a:lstStyle/>
                    <a:p>
                      <a:pPr marL="0" marR="0" algn="l" rtl="1">
                        <a:lnSpc>
                          <a:spcPct val="107000"/>
                        </a:lnSpc>
                        <a:spcBef>
                          <a:spcPts val="0"/>
                        </a:spcBef>
                        <a:spcAft>
                          <a:spcPts val="0"/>
                        </a:spcAft>
                      </a:pPr>
                      <a:r>
                        <a:rPr lang="ar-EG" sz="2800">
                          <a:solidFill>
                            <a:schemeClr val="accent1">
                              <a:lumMod val="50000"/>
                            </a:schemeClr>
                          </a:solidFill>
                          <a:effectLst/>
                        </a:rPr>
                        <a:t> </a:t>
                      </a:r>
                      <a:endParaRPr lang="en-US" sz="1100">
                        <a:solidFill>
                          <a:schemeClr val="accent1">
                            <a:lumMod val="50000"/>
                          </a:schemeClr>
                        </a:solidFill>
                        <a:effectLst/>
                      </a:endParaRPr>
                    </a:p>
                    <a:p>
                      <a:pPr marL="0" marR="0" algn="l" rtl="1">
                        <a:lnSpc>
                          <a:spcPct val="107000"/>
                        </a:lnSpc>
                        <a:spcBef>
                          <a:spcPts val="0"/>
                        </a:spcBef>
                        <a:spcAft>
                          <a:spcPts val="0"/>
                        </a:spcAft>
                      </a:pPr>
                      <a:r>
                        <a:rPr lang="en-US" sz="2800">
                          <a:solidFill>
                            <a:schemeClr val="accent1">
                              <a:lumMod val="50000"/>
                            </a:schemeClr>
                          </a:solidFill>
                          <a:effectLst/>
                        </a:rPr>
                        <a:t>Auth</a:t>
                      </a:r>
                      <a:endParaRPr lang="en-US" sz="1100">
                        <a:solidFill>
                          <a:schemeClr val="accent1">
                            <a:lumMod val="5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accent2">
                        <a:lumMod val="20000"/>
                        <a:lumOff val="80000"/>
                      </a:schemeClr>
                    </a:solidFill>
                  </a:tcPr>
                </a:tc>
                <a:tc>
                  <a:txBody>
                    <a:bodyPr/>
                    <a:lstStyle/>
                    <a:p>
                      <a:pPr marL="0" marR="0" algn="r" rtl="1">
                        <a:lnSpc>
                          <a:spcPct val="107000"/>
                        </a:lnSpc>
                        <a:spcBef>
                          <a:spcPts val="0"/>
                        </a:spcBef>
                        <a:spcAft>
                          <a:spcPts val="0"/>
                        </a:spcAft>
                      </a:pPr>
                      <a:r>
                        <a:rPr lang="en-US" sz="2800" dirty="0">
                          <a:solidFill>
                            <a:schemeClr val="accent1">
                              <a:lumMod val="50000"/>
                            </a:schemeClr>
                          </a:solidFill>
                          <a:effectLst/>
                        </a:rPr>
                        <a:t> </a:t>
                      </a:r>
                      <a:endParaRPr lang="en-US" sz="1100" dirty="0">
                        <a:solidFill>
                          <a:schemeClr val="accent1">
                            <a:lumMod val="50000"/>
                          </a:schemeClr>
                        </a:solidFill>
                        <a:effectLst/>
                      </a:endParaRPr>
                    </a:p>
                    <a:p>
                      <a:pPr marL="0" marR="0" algn="l" rtl="1">
                        <a:lnSpc>
                          <a:spcPct val="107000"/>
                        </a:lnSpc>
                        <a:spcBef>
                          <a:spcPts val="0"/>
                        </a:spcBef>
                        <a:spcAft>
                          <a:spcPts val="0"/>
                        </a:spcAft>
                      </a:pPr>
                      <a:r>
                        <a:rPr lang="en-US" sz="2800" dirty="0">
                          <a:solidFill>
                            <a:schemeClr val="accent1">
                              <a:lumMod val="50000"/>
                            </a:schemeClr>
                          </a:solidFill>
                          <a:effectLst/>
                        </a:rPr>
                        <a:t>CardID</a:t>
                      </a:r>
                      <a:endParaRPr lang="en-US" sz="1100" dirty="0">
                        <a:solidFill>
                          <a:schemeClr val="accent1">
                            <a:lumMod val="5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accent2">
                        <a:lumMod val="20000"/>
                        <a:lumOff val="80000"/>
                      </a:schemeClr>
                    </a:solidFill>
                  </a:tcPr>
                </a:tc>
                <a:extLst>
                  <a:ext uri="{0D108BD9-81ED-4DB2-BD59-A6C34878D82A}">
                    <a16:rowId xmlns:a16="http://schemas.microsoft.com/office/drawing/2014/main" val="4152530337"/>
                  </a:ext>
                </a:extLst>
              </a:tr>
              <a:tr h="1566112">
                <a:tc>
                  <a:txBody>
                    <a:bodyPr/>
                    <a:lstStyle/>
                    <a:p>
                      <a:pPr marL="0" marR="0" algn="l" rtl="1">
                        <a:lnSpc>
                          <a:spcPct val="107000"/>
                        </a:lnSpc>
                        <a:spcBef>
                          <a:spcPts val="0"/>
                        </a:spcBef>
                        <a:spcAft>
                          <a:spcPts val="0"/>
                        </a:spcAft>
                      </a:pPr>
                      <a:r>
                        <a:rPr lang="ar-EG" sz="2800" dirty="0">
                          <a:solidFill>
                            <a:schemeClr val="accent1">
                              <a:lumMod val="50000"/>
                            </a:schemeClr>
                          </a:solidFill>
                          <a:effectLst/>
                        </a:rPr>
                        <a:t> </a:t>
                      </a:r>
                      <a:endParaRPr lang="en-US" sz="1100" dirty="0">
                        <a:solidFill>
                          <a:schemeClr val="accent1">
                            <a:lumMod val="50000"/>
                          </a:schemeClr>
                        </a:solidFill>
                        <a:effectLst/>
                      </a:endParaRPr>
                    </a:p>
                    <a:p>
                      <a:pPr marL="0" marR="0" algn="ctr" rtl="1">
                        <a:lnSpc>
                          <a:spcPct val="107000"/>
                        </a:lnSpc>
                        <a:spcBef>
                          <a:spcPts val="0"/>
                        </a:spcBef>
                        <a:spcAft>
                          <a:spcPts val="0"/>
                        </a:spcAft>
                      </a:pPr>
                      <a:r>
                        <a:rPr lang="ar-EG" sz="2800" dirty="0">
                          <a:solidFill>
                            <a:schemeClr val="accent1">
                              <a:lumMod val="50000"/>
                            </a:schemeClr>
                          </a:solidFill>
                          <a:effectLst/>
                        </a:rPr>
                        <a:t>0</a:t>
                      </a:r>
                      <a:endParaRPr lang="en-US" sz="1100" dirty="0">
                        <a:solidFill>
                          <a:schemeClr val="accent1">
                            <a:lumMod val="5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accent2">
                        <a:lumMod val="20000"/>
                        <a:lumOff val="80000"/>
                      </a:schemeClr>
                    </a:solidFill>
                  </a:tcPr>
                </a:tc>
                <a:tc>
                  <a:txBody>
                    <a:bodyPr/>
                    <a:lstStyle/>
                    <a:p>
                      <a:pPr marL="0" marR="0" algn="l" rtl="1">
                        <a:lnSpc>
                          <a:spcPct val="107000"/>
                        </a:lnSpc>
                        <a:spcBef>
                          <a:spcPts val="0"/>
                        </a:spcBef>
                        <a:spcAft>
                          <a:spcPts val="0"/>
                        </a:spcAft>
                      </a:pPr>
                      <a:r>
                        <a:rPr lang="ar-EG" sz="2800">
                          <a:solidFill>
                            <a:schemeClr val="accent1">
                              <a:lumMod val="50000"/>
                            </a:schemeClr>
                          </a:solidFill>
                          <a:effectLst/>
                        </a:rPr>
                        <a:t> </a:t>
                      </a:r>
                      <a:endParaRPr lang="en-US" sz="1100">
                        <a:solidFill>
                          <a:schemeClr val="accent1">
                            <a:lumMod val="50000"/>
                          </a:schemeClr>
                        </a:solidFill>
                        <a:effectLst/>
                      </a:endParaRPr>
                    </a:p>
                    <a:p>
                      <a:pPr marL="0" marR="0" algn="ctr" rtl="1">
                        <a:lnSpc>
                          <a:spcPct val="107000"/>
                        </a:lnSpc>
                        <a:spcBef>
                          <a:spcPts val="0"/>
                        </a:spcBef>
                        <a:spcAft>
                          <a:spcPts val="0"/>
                        </a:spcAft>
                      </a:pPr>
                      <a:r>
                        <a:rPr lang="ar-EG" sz="2800">
                          <a:solidFill>
                            <a:schemeClr val="accent1">
                              <a:lumMod val="50000"/>
                            </a:schemeClr>
                          </a:solidFill>
                          <a:effectLst/>
                        </a:rPr>
                        <a:t>0</a:t>
                      </a:r>
                      <a:endParaRPr lang="en-US" sz="1100">
                        <a:solidFill>
                          <a:schemeClr val="accent1">
                            <a:lumMod val="5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accent2">
                        <a:lumMod val="20000"/>
                        <a:lumOff val="80000"/>
                      </a:schemeClr>
                    </a:solidFill>
                  </a:tcPr>
                </a:tc>
                <a:tc>
                  <a:txBody>
                    <a:bodyPr/>
                    <a:lstStyle/>
                    <a:p>
                      <a:pPr marL="0" marR="0" algn="l" rtl="1">
                        <a:lnSpc>
                          <a:spcPct val="107000"/>
                        </a:lnSpc>
                        <a:spcBef>
                          <a:spcPts val="0"/>
                        </a:spcBef>
                        <a:spcAft>
                          <a:spcPts val="0"/>
                        </a:spcAft>
                      </a:pPr>
                      <a:r>
                        <a:rPr lang="ar-EG" sz="2800">
                          <a:solidFill>
                            <a:schemeClr val="accent1">
                              <a:lumMod val="50000"/>
                            </a:schemeClr>
                          </a:solidFill>
                          <a:effectLst/>
                        </a:rPr>
                        <a:t> </a:t>
                      </a:r>
                      <a:endParaRPr lang="en-US" sz="1100">
                        <a:solidFill>
                          <a:schemeClr val="accent1">
                            <a:lumMod val="50000"/>
                          </a:schemeClr>
                        </a:solidFill>
                        <a:effectLst/>
                      </a:endParaRPr>
                    </a:p>
                    <a:p>
                      <a:pPr marL="0" marR="0" algn="ctr" rtl="1">
                        <a:lnSpc>
                          <a:spcPct val="107000"/>
                        </a:lnSpc>
                        <a:spcBef>
                          <a:spcPts val="0"/>
                        </a:spcBef>
                        <a:spcAft>
                          <a:spcPts val="0"/>
                        </a:spcAft>
                      </a:pPr>
                      <a:r>
                        <a:rPr lang="ar-EG" sz="2800">
                          <a:solidFill>
                            <a:schemeClr val="accent1">
                              <a:lumMod val="50000"/>
                            </a:schemeClr>
                          </a:solidFill>
                          <a:effectLst/>
                        </a:rPr>
                        <a:t>0</a:t>
                      </a:r>
                      <a:endParaRPr lang="en-US" sz="1100">
                        <a:solidFill>
                          <a:schemeClr val="accent1">
                            <a:lumMod val="5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accent2">
                        <a:lumMod val="20000"/>
                        <a:lumOff val="80000"/>
                      </a:schemeClr>
                    </a:solidFill>
                  </a:tcPr>
                </a:tc>
                <a:tc>
                  <a:txBody>
                    <a:bodyPr/>
                    <a:lstStyle/>
                    <a:p>
                      <a:pPr marL="0" marR="0" algn="l" rtl="1">
                        <a:lnSpc>
                          <a:spcPct val="107000"/>
                        </a:lnSpc>
                        <a:spcBef>
                          <a:spcPts val="0"/>
                        </a:spcBef>
                        <a:spcAft>
                          <a:spcPts val="0"/>
                        </a:spcAft>
                      </a:pPr>
                      <a:r>
                        <a:rPr lang="ar-EG" sz="2800">
                          <a:solidFill>
                            <a:schemeClr val="accent1">
                              <a:lumMod val="50000"/>
                            </a:schemeClr>
                          </a:solidFill>
                          <a:effectLst/>
                        </a:rPr>
                        <a:t> </a:t>
                      </a:r>
                      <a:endParaRPr lang="en-US" sz="1100">
                        <a:solidFill>
                          <a:schemeClr val="accent1">
                            <a:lumMod val="50000"/>
                          </a:schemeClr>
                        </a:solidFill>
                        <a:effectLst/>
                      </a:endParaRPr>
                    </a:p>
                    <a:p>
                      <a:pPr marL="0" marR="0" algn="ctr" rtl="1">
                        <a:lnSpc>
                          <a:spcPct val="107000"/>
                        </a:lnSpc>
                        <a:spcBef>
                          <a:spcPts val="0"/>
                        </a:spcBef>
                        <a:spcAft>
                          <a:spcPts val="0"/>
                        </a:spcAft>
                      </a:pPr>
                      <a:r>
                        <a:rPr lang="ar-EG" sz="2800">
                          <a:solidFill>
                            <a:schemeClr val="accent1">
                              <a:lumMod val="50000"/>
                            </a:schemeClr>
                          </a:solidFill>
                          <a:effectLst/>
                        </a:rPr>
                        <a:t>3</a:t>
                      </a:r>
                      <a:endParaRPr lang="en-US" sz="1100">
                        <a:solidFill>
                          <a:schemeClr val="accent1">
                            <a:lumMod val="5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accent2">
                        <a:lumMod val="20000"/>
                        <a:lumOff val="80000"/>
                      </a:schemeClr>
                    </a:solidFill>
                  </a:tcPr>
                </a:tc>
                <a:tc>
                  <a:txBody>
                    <a:bodyPr/>
                    <a:lstStyle/>
                    <a:p>
                      <a:pPr marL="0" marR="0" algn="l" rtl="1">
                        <a:lnSpc>
                          <a:spcPct val="107000"/>
                        </a:lnSpc>
                        <a:spcBef>
                          <a:spcPts val="0"/>
                        </a:spcBef>
                        <a:spcAft>
                          <a:spcPts val="0"/>
                        </a:spcAft>
                      </a:pPr>
                      <a:r>
                        <a:rPr lang="ar-EG" sz="2800" dirty="0">
                          <a:solidFill>
                            <a:schemeClr val="accent1">
                              <a:lumMod val="50000"/>
                            </a:schemeClr>
                          </a:solidFill>
                          <a:effectLst/>
                        </a:rPr>
                        <a:t> </a:t>
                      </a:r>
                      <a:endParaRPr lang="en-US" sz="1100" dirty="0">
                        <a:solidFill>
                          <a:schemeClr val="accent1">
                            <a:lumMod val="50000"/>
                          </a:schemeClr>
                        </a:solidFill>
                        <a:effectLst/>
                      </a:endParaRPr>
                    </a:p>
                    <a:p>
                      <a:pPr marL="0" marR="0" algn="ctr" rtl="1">
                        <a:lnSpc>
                          <a:spcPct val="107000"/>
                        </a:lnSpc>
                        <a:spcBef>
                          <a:spcPts val="0"/>
                        </a:spcBef>
                        <a:spcAft>
                          <a:spcPts val="0"/>
                        </a:spcAft>
                      </a:pPr>
                      <a:r>
                        <a:rPr lang="ar-EG" sz="2800" dirty="0">
                          <a:solidFill>
                            <a:schemeClr val="accent1">
                              <a:lumMod val="50000"/>
                            </a:schemeClr>
                          </a:solidFill>
                          <a:effectLst/>
                        </a:rPr>
                        <a:t>0</a:t>
                      </a:r>
                      <a:endParaRPr lang="en-US" sz="1100" dirty="0">
                        <a:solidFill>
                          <a:schemeClr val="accent1">
                            <a:lumMod val="5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accent2">
                        <a:lumMod val="20000"/>
                        <a:lumOff val="80000"/>
                      </a:schemeClr>
                    </a:solidFill>
                  </a:tcPr>
                </a:tc>
                <a:tc>
                  <a:txBody>
                    <a:bodyPr/>
                    <a:lstStyle/>
                    <a:p>
                      <a:pPr marL="0" marR="0" algn="ctr" rtl="1">
                        <a:lnSpc>
                          <a:spcPct val="107000"/>
                        </a:lnSpc>
                        <a:spcBef>
                          <a:spcPts val="0"/>
                        </a:spcBef>
                        <a:spcAft>
                          <a:spcPts val="0"/>
                        </a:spcAft>
                      </a:pPr>
                      <a:r>
                        <a:rPr lang="ar-EG" sz="2800" dirty="0">
                          <a:solidFill>
                            <a:schemeClr val="accent1">
                              <a:lumMod val="50000"/>
                            </a:schemeClr>
                          </a:solidFill>
                          <a:effectLst/>
                        </a:rPr>
                        <a:t> </a:t>
                      </a:r>
                      <a:endParaRPr lang="en-US" sz="1100" dirty="0">
                        <a:solidFill>
                          <a:schemeClr val="accent1">
                            <a:lumMod val="50000"/>
                          </a:schemeClr>
                        </a:solidFill>
                        <a:effectLst/>
                      </a:endParaRPr>
                    </a:p>
                    <a:p>
                      <a:pPr marL="0" marR="0" algn="ctr" rtl="1">
                        <a:lnSpc>
                          <a:spcPct val="107000"/>
                        </a:lnSpc>
                        <a:spcBef>
                          <a:spcPts val="0"/>
                        </a:spcBef>
                        <a:spcAft>
                          <a:spcPts val="0"/>
                        </a:spcAft>
                      </a:pPr>
                      <a:r>
                        <a:rPr lang="ar-EG" sz="2800" dirty="0">
                          <a:solidFill>
                            <a:schemeClr val="accent1">
                              <a:lumMod val="50000"/>
                            </a:schemeClr>
                          </a:solidFill>
                          <a:effectLst/>
                        </a:rPr>
                        <a:t>125</a:t>
                      </a:r>
                      <a:endParaRPr lang="en-US" sz="1100" dirty="0">
                        <a:solidFill>
                          <a:schemeClr val="accent1">
                            <a:lumMod val="5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accent2">
                        <a:lumMod val="20000"/>
                        <a:lumOff val="80000"/>
                      </a:schemeClr>
                    </a:solidFill>
                  </a:tcPr>
                </a:tc>
                <a:tc>
                  <a:txBody>
                    <a:bodyPr/>
                    <a:lstStyle/>
                    <a:p>
                      <a:pPr marL="0" marR="0" algn="l" rtl="1">
                        <a:lnSpc>
                          <a:spcPct val="107000"/>
                        </a:lnSpc>
                        <a:spcBef>
                          <a:spcPts val="0"/>
                        </a:spcBef>
                        <a:spcAft>
                          <a:spcPts val="0"/>
                        </a:spcAft>
                      </a:pPr>
                      <a:r>
                        <a:rPr lang="ar-EG" sz="2800">
                          <a:solidFill>
                            <a:schemeClr val="accent1">
                              <a:lumMod val="50000"/>
                            </a:schemeClr>
                          </a:solidFill>
                          <a:effectLst/>
                        </a:rPr>
                        <a:t> </a:t>
                      </a:r>
                      <a:endParaRPr lang="en-US" sz="1100">
                        <a:solidFill>
                          <a:schemeClr val="accent1">
                            <a:lumMod val="50000"/>
                          </a:schemeClr>
                        </a:solidFill>
                        <a:effectLst/>
                      </a:endParaRPr>
                    </a:p>
                    <a:p>
                      <a:pPr marL="0" marR="0" algn="ctr" rtl="1">
                        <a:lnSpc>
                          <a:spcPct val="107000"/>
                        </a:lnSpc>
                        <a:spcBef>
                          <a:spcPts val="0"/>
                        </a:spcBef>
                        <a:spcAft>
                          <a:spcPts val="0"/>
                        </a:spcAft>
                      </a:pPr>
                      <a:r>
                        <a:rPr lang="ar-EG" sz="2800">
                          <a:solidFill>
                            <a:schemeClr val="accent1">
                              <a:lumMod val="50000"/>
                            </a:schemeClr>
                          </a:solidFill>
                          <a:effectLst/>
                        </a:rPr>
                        <a:t>4</a:t>
                      </a:r>
                      <a:endParaRPr lang="en-US" sz="1100">
                        <a:solidFill>
                          <a:schemeClr val="accent1">
                            <a:lumMod val="5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accent2">
                        <a:lumMod val="20000"/>
                        <a:lumOff val="80000"/>
                      </a:schemeClr>
                    </a:solidFill>
                  </a:tcPr>
                </a:tc>
                <a:tc>
                  <a:txBody>
                    <a:bodyPr/>
                    <a:lstStyle/>
                    <a:p>
                      <a:pPr marL="0" marR="0" algn="l" rtl="1">
                        <a:lnSpc>
                          <a:spcPct val="107000"/>
                        </a:lnSpc>
                        <a:spcBef>
                          <a:spcPts val="0"/>
                        </a:spcBef>
                        <a:spcAft>
                          <a:spcPts val="0"/>
                        </a:spcAft>
                      </a:pPr>
                      <a:r>
                        <a:rPr lang="ar-EG" sz="2800">
                          <a:solidFill>
                            <a:schemeClr val="accent1">
                              <a:lumMod val="50000"/>
                            </a:schemeClr>
                          </a:solidFill>
                          <a:effectLst/>
                        </a:rPr>
                        <a:t> </a:t>
                      </a:r>
                      <a:endParaRPr lang="en-US" sz="1100">
                        <a:solidFill>
                          <a:schemeClr val="accent1">
                            <a:lumMod val="50000"/>
                          </a:schemeClr>
                        </a:solidFill>
                        <a:effectLst/>
                      </a:endParaRPr>
                    </a:p>
                    <a:p>
                      <a:pPr marL="0" marR="0" algn="l" rtl="1">
                        <a:lnSpc>
                          <a:spcPct val="107000"/>
                        </a:lnSpc>
                        <a:spcBef>
                          <a:spcPts val="0"/>
                        </a:spcBef>
                        <a:spcAft>
                          <a:spcPts val="0"/>
                        </a:spcAft>
                      </a:pPr>
                      <a:r>
                        <a:rPr lang="ar-EG" sz="2800">
                          <a:solidFill>
                            <a:schemeClr val="accent1">
                              <a:lumMod val="50000"/>
                            </a:schemeClr>
                          </a:solidFill>
                          <a:effectLst/>
                        </a:rPr>
                        <a:t>60000</a:t>
                      </a:r>
                      <a:endParaRPr lang="en-US" sz="1100">
                        <a:solidFill>
                          <a:schemeClr val="accent1">
                            <a:lumMod val="5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accent2">
                        <a:lumMod val="20000"/>
                        <a:lumOff val="80000"/>
                      </a:schemeClr>
                    </a:solidFill>
                  </a:tcPr>
                </a:tc>
                <a:tc>
                  <a:txBody>
                    <a:bodyPr/>
                    <a:lstStyle/>
                    <a:p>
                      <a:pPr marL="0" marR="0" algn="l" rtl="1">
                        <a:lnSpc>
                          <a:spcPct val="107000"/>
                        </a:lnSpc>
                        <a:spcBef>
                          <a:spcPts val="0"/>
                        </a:spcBef>
                        <a:spcAft>
                          <a:spcPts val="0"/>
                        </a:spcAft>
                      </a:pPr>
                      <a:r>
                        <a:rPr lang="ar-EG" sz="2800" dirty="0">
                          <a:solidFill>
                            <a:schemeClr val="accent1">
                              <a:lumMod val="50000"/>
                            </a:schemeClr>
                          </a:solidFill>
                          <a:effectLst/>
                        </a:rPr>
                        <a:t> </a:t>
                      </a:r>
                      <a:endParaRPr lang="en-US" sz="1100" dirty="0">
                        <a:solidFill>
                          <a:schemeClr val="accent1">
                            <a:lumMod val="50000"/>
                          </a:schemeClr>
                        </a:solidFill>
                        <a:effectLst/>
                      </a:endParaRPr>
                    </a:p>
                    <a:p>
                      <a:pPr marL="0" marR="0" algn="l" rtl="1">
                        <a:lnSpc>
                          <a:spcPct val="107000"/>
                        </a:lnSpc>
                        <a:spcBef>
                          <a:spcPts val="0"/>
                        </a:spcBef>
                        <a:spcAft>
                          <a:spcPts val="0"/>
                        </a:spcAft>
                      </a:pPr>
                      <a:r>
                        <a:rPr lang="ar-EG" sz="2800" dirty="0">
                          <a:solidFill>
                            <a:schemeClr val="accent1">
                              <a:lumMod val="50000"/>
                            </a:schemeClr>
                          </a:solidFill>
                          <a:effectLst/>
                        </a:rPr>
                        <a:t>13</a:t>
                      </a:r>
                      <a:endParaRPr lang="en-US" sz="1100" dirty="0">
                        <a:solidFill>
                          <a:schemeClr val="accent1">
                            <a:lumMod val="5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accent2">
                        <a:lumMod val="20000"/>
                        <a:lumOff val="80000"/>
                      </a:schemeClr>
                    </a:solidFill>
                  </a:tcPr>
                </a:tc>
                <a:tc>
                  <a:txBody>
                    <a:bodyPr/>
                    <a:lstStyle/>
                    <a:p>
                      <a:pPr marL="0" marR="0" algn="l" rtl="1">
                        <a:lnSpc>
                          <a:spcPct val="107000"/>
                        </a:lnSpc>
                        <a:spcBef>
                          <a:spcPts val="0"/>
                        </a:spcBef>
                        <a:spcAft>
                          <a:spcPts val="0"/>
                        </a:spcAft>
                      </a:pPr>
                      <a:r>
                        <a:rPr lang="ar-EG" sz="2800" dirty="0">
                          <a:solidFill>
                            <a:schemeClr val="accent1">
                              <a:lumMod val="50000"/>
                            </a:schemeClr>
                          </a:solidFill>
                          <a:effectLst/>
                        </a:rPr>
                        <a:t> </a:t>
                      </a:r>
                      <a:endParaRPr lang="en-US" sz="1100" dirty="0">
                        <a:solidFill>
                          <a:schemeClr val="accent1">
                            <a:lumMod val="50000"/>
                          </a:schemeClr>
                        </a:solidFill>
                        <a:effectLst/>
                      </a:endParaRPr>
                    </a:p>
                    <a:p>
                      <a:pPr marL="0" marR="0" algn="l" rtl="1">
                        <a:lnSpc>
                          <a:spcPct val="107000"/>
                        </a:lnSpc>
                        <a:spcBef>
                          <a:spcPts val="0"/>
                        </a:spcBef>
                        <a:spcAft>
                          <a:spcPts val="0"/>
                        </a:spcAft>
                      </a:pPr>
                      <a:r>
                        <a:rPr lang="ar-EG" sz="2800" dirty="0">
                          <a:solidFill>
                            <a:schemeClr val="accent1">
                              <a:lumMod val="50000"/>
                            </a:schemeClr>
                          </a:solidFill>
                          <a:effectLst/>
                        </a:rPr>
                        <a:t>20000</a:t>
                      </a:r>
                      <a:endParaRPr lang="en-US" sz="1100" dirty="0">
                        <a:solidFill>
                          <a:schemeClr val="accent1">
                            <a:lumMod val="5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accent2">
                        <a:lumMod val="20000"/>
                        <a:lumOff val="80000"/>
                      </a:schemeClr>
                    </a:solidFill>
                  </a:tcPr>
                </a:tc>
                <a:tc>
                  <a:txBody>
                    <a:bodyPr/>
                    <a:lstStyle/>
                    <a:p>
                      <a:pPr marL="0" marR="0" algn="l" rtl="1">
                        <a:lnSpc>
                          <a:spcPct val="107000"/>
                        </a:lnSpc>
                        <a:spcBef>
                          <a:spcPts val="0"/>
                        </a:spcBef>
                        <a:spcAft>
                          <a:spcPts val="0"/>
                        </a:spcAft>
                      </a:pPr>
                      <a:r>
                        <a:rPr lang="ar-EG" sz="2800">
                          <a:solidFill>
                            <a:schemeClr val="accent1">
                              <a:lumMod val="50000"/>
                            </a:schemeClr>
                          </a:solidFill>
                          <a:effectLst/>
                        </a:rPr>
                        <a:t> </a:t>
                      </a:r>
                      <a:endParaRPr lang="en-US" sz="1100">
                        <a:solidFill>
                          <a:schemeClr val="accent1">
                            <a:lumMod val="50000"/>
                          </a:schemeClr>
                        </a:solidFill>
                        <a:effectLst/>
                      </a:endParaRPr>
                    </a:p>
                    <a:p>
                      <a:pPr marL="0" marR="0" algn="l" rtl="1">
                        <a:lnSpc>
                          <a:spcPct val="107000"/>
                        </a:lnSpc>
                        <a:spcBef>
                          <a:spcPts val="0"/>
                        </a:spcBef>
                        <a:spcAft>
                          <a:spcPts val="0"/>
                        </a:spcAft>
                      </a:pPr>
                      <a:r>
                        <a:rPr lang="ar-EG" sz="2800">
                          <a:solidFill>
                            <a:schemeClr val="accent1">
                              <a:lumMod val="50000"/>
                            </a:schemeClr>
                          </a:solidFill>
                          <a:effectLst/>
                        </a:rPr>
                        <a:t>111</a:t>
                      </a:r>
                      <a:endParaRPr lang="en-US" sz="1100">
                        <a:solidFill>
                          <a:schemeClr val="accent1">
                            <a:lumMod val="5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accent2">
                        <a:lumMod val="20000"/>
                        <a:lumOff val="80000"/>
                      </a:schemeClr>
                    </a:solidFill>
                  </a:tcPr>
                </a:tc>
                <a:tc>
                  <a:txBody>
                    <a:bodyPr/>
                    <a:lstStyle/>
                    <a:p>
                      <a:pPr marL="0" marR="0" algn="ctr" rtl="1">
                        <a:lnSpc>
                          <a:spcPct val="107000"/>
                        </a:lnSpc>
                        <a:spcBef>
                          <a:spcPts val="0"/>
                        </a:spcBef>
                        <a:spcAft>
                          <a:spcPts val="0"/>
                        </a:spcAft>
                      </a:pPr>
                      <a:r>
                        <a:rPr lang="ar-EG" sz="2800" dirty="0">
                          <a:solidFill>
                            <a:schemeClr val="accent1">
                              <a:lumMod val="50000"/>
                            </a:schemeClr>
                          </a:solidFill>
                          <a:effectLst/>
                        </a:rPr>
                        <a:t> </a:t>
                      </a:r>
                      <a:endParaRPr lang="en-US" sz="1100" dirty="0">
                        <a:solidFill>
                          <a:schemeClr val="accent1">
                            <a:lumMod val="50000"/>
                          </a:schemeClr>
                        </a:solidFill>
                        <a:effectLst/>
                      </a:endParaRPr>
                    </a:p>
                    <a:p>
                      <a:pPr marL="0" marR="0" algn="ctr" rtl="1">
                        <a:lnSpc>
                          <a:spcPct val="107000"/>
                        </a:lnSpc>
                        <a:spcBef>
                          <a:spcPts val="0"/>
                        </a:spcBef>
                        <a:spcAft>
                          <a:spcPts val="0"/>
                        </a:spcAft>
                      </a:pPr>
                      <a:r>
                        <a:rPr lang="ar-EG" sz="2800" dirty="0">
                          <a:solidFill>
                            <a:schemeClr val="accent1">
                              <a:lumMod val="50000"/>
                            </a:schemeClr>
                          </a:solidFill>
                          <a:effectLst/>
                        </a:rPr>
                        <a:t>11111</a:t>
                      </a:r>
                      <a:endParaRPr lang="en-US" sz="1100" dirty="0">
                        <a:solidFill>
                          <a:schemeClr val="accent1">
                            <a:lumMod val="50000"/>
                          </a:schemeClr>
                        </a:solidFill>
                        <a:effectLst/>
                      </a:endParaRPr>
                    </a:p>
                    <a:p>
                      <a:pPr marL="0" marR="0" algn="ctr" rtl="1">
                        <a:lnSpc>
                          <a:spcPct val="107000"/>
                        </a:lnSpc>
                        <a:spcBef>
                          <a:spcPts val="0"/>
                        </a:spcBef>
                        <a:spcAft>
                          <a:spcPts val="0"/>
                        </a:spcAft>
                      </a:pPr>
                      <a:r>
                        <a:rPr lang="ar-EG" sz="2800" dirty="0">
                          <a:solidFill>
                            <a:schemeClr val="accent1">
                              <a:lumMod val="50000"/>
                            </a:schemeClr>
                          </a:solidFill>
                          <a:effectLst/>
                        </a:rPr>
                        <a:t> </a:t>
                      </a:r>
                      <a:endParaRPr lang="en-US" sz="1100" dirty="0">
                        <a:solidFill>
                          <a:schemeClr val="accent1">
                            <a:lumMod val="5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accent2">
                        <a:lumMod val="20000"/>
                        <a:lumOff val="80000"/>
                      </a:schemeClr>
                    </a:solidFill>
                  </a:tcPr>
                </a:tc>
                <a:extLst>
                  <a:ext uri="{0D108BD9-81ED-4DB2-BD59-A6C34878D82A}">
                    <a16:rowId xmlns:a16="http://schemas.microsoft.com/office/drawing/2014/main" val="2082787005"/>
                  </a:ext>
                </a:extLst>
              </a:tr>
              <a:tr h="1532573">
                <a:tc>
                  <a:txBody>
                    <a:bodyPr/>
                    <a:lstStyle/>
                    <a:p>
                      <a:pPr marL="0" marR="0" algn="ctr" rtl="1">
                        <a:lnSpc>
                          <a:spcPct val="107000"/>
                        </a:lnSpc>
                        <a:spcBef>
                          <a:spcPts val="0"/>
                        </a:spcBef>
                        <a:spcAft>
                          <a:spcPts val="0"/>
                        </a:spcAft>
                      </a:pPr>
                      <a:r>
                        <a:rPr lang="ar-EG" sz="2800" dirty="0">
                          <a:solidFill>
                            <a:schemeClr val="accent1">
                              <a:lumMod val="50000"/>
                            </a:schemeClr>
                          </a:solidFill>
                          <a:effectLst/>
                        </a:rPr>
                        <a:t> </a:t>
                      </a:r>
                      <a:endParaRPr lang="en-US" sz="1100" dirty="0">
                        <a:solidFill>
                          <a:schemeClr val="accent1">
                            <a:lumMod val="50000"/>
                          </a:schemeClr>
                        </a:solidFill>
                        <a:effectLst/>
                      </a:endParaRPr>
                    </a:p>
                    <a:p>
                      <a:pPr marL="0" marR="0" algn="ctr" rtl="1">
                        <a:lnSpc>
                          <a:spcPct val="107000"/>
                        </a:lnSpc>
                        <a:spcBef>
                          <a:spcPts val="0"/>
                        </a:spcBef>
                        <a:spcAft>
                          <a:spcPts val="0"/>
                        </a:spcAft>
                      </a:pPr>
                      <a:r>
                        <a:rPr lang="ar-EG" sz="2800" dirty="0">
                          <a:solidFill>
                            <a:schemeClr val="accent1">
                              <a:lumMod val="50000"/>
                            </a:schemeClr>
                          </a:solidFill>
                          <a:effectLst/>
                        </a:rPr>
                        <a:t>9000</a:t>
                      </a:r>
                      <a:endParaRPr lang="en-US" sz="1100" dirty="0">
                        <a:solidFill>
                          <a:schemeClr val="accent1">
                            <a:lumMod val="5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accent2">
                        <a:lumMod val="20000"/>
                        <a:lumOff val="80000"/>
                      </a:schemeClr>
                    </a:solidFill>
                  </a:tcPr>
                </a:tc>
                <a:tc>
                  <a:txBody>
                    <a:bodyPr/>
                    <a:lstStyle/>
                    <a:p>
                      <a:pPr marL="0" marR="0" algn="ctr" rtl="1">
                        <a:lnSpc>
                          <a:spcPct val="107000"/>
                        </a:lnSpc>
                        <a:spcBef>
                          <a:spcPts val="0"/>
                        </a:spcBef>
                        <a:spcAft>
                          <a:spcPts val="0"/>
                        </a:spcAft>
                      </a:pPr>
                      <a:r>
                        <a:rPr lang="ar-EG" sz="2800" dirty="0">
                          <a:solidFill>
                            <a:schemeClr val="accent1">
                              <a:lumMod val="50000"/>
                            </a:schemeClr>
                          </a:solidFill>
                          <a:effectLst/>
                        </a:rPr>
                        <a:t> </a:t>
                      </a:r>
                      <a:endParaRPr lang="en-US" sz="1100" dirty="0">
                        <a:solidFill>
                          <a:schemeClr val="accent1">
                            <a:lumMod val="50000"/>
                          </a:schemeClr>
                        </a:solidFill>
                        <a:effectLst/>
                      </a:endParaRPr>
                    </a:p>
                    <a:p>
                      <a:pPr marL="0" marR="0" algn="ctr" rtl="1">
                        <a:lnSpc>
                          <a:spcPct val="107000"/>
                        </a:lnSpc>
                        <a:spcBef>
                          <a:spcPts val="0"/>
                        </a:spcBef>
                        <a:spcAft>
                          <a:spcPts val="0"/>
                        </a:spcAft>
                      </a:pPr>
                      <a:r>
                        <a:rPr lang="ar-EG" sz="2800" dirty="0">
                          <a:solidFill>
                            <a:schemeClr val="accent1">
                              <a:lumMod val="50000"/>
                            </a:schemeClr>
                          </a:solidFill>
                          <a:effectLst/>
                        </a:rPr>
                        <a:t>0</a:t>
                      </a:r>
                      <a:endParaRPr lang="en-US" sz="1100" dirty="0">
                        <a:solidFill>
                          <a:schemeClr val="accent1">
                            <a:lumMod val="5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accent2">
                        <a:lumMod val="20000"/>
                        <a:lumOff val="80000"/>
                      </a:schemeClr>
                    </a:solidFill>
                  </a:tcPr>
                </a:tc>
                <a:tc>
                  <a:txBody>
                    <a:bodyPr/>
                    <a:lstStyle/>
                    <a:p>
                      <a:pPr marL="0" marR="0" algn="ctr" rtl="1">
                        <a:lnSpc>
                          <a:spcPct val="107000"/>
                        </a:lnSpc>
                        <a:spcBef>
                          <a:spcPts val="0"/>
                        </a:spcBef>
                        <a:spcAft>
                          <a:spcPts val="0"/>
                        </a:spcAft>
                      </a:pPr>
                      <a:r>
                        <a:rPr lang="ar-EG" sz="2800" dirty="0">
                          <a:solidFill>
                            <a:schemeClr val="accent1">
                              <a:lumMod val="50000"/>
                            </a:schemeClr>
                          </a:solidFill>
                          <a:effectLst/>
                        </a:rPr>
                        <a:t> </a:t>
                      </a:r>
                      <a:endParaRPr lang="en-US" sz="1100" dirty="0">
                        <a:solidFill>
                          <a:schemeClr val="accent1">
                            <a:lumMod val="50000"/>
                          </a:schemeClr>
                        </a:solidFill>
                        <a:effectLst/>
                      </a:endParaRPr>
                    </a:p>
                    <a:p>
                      <a:pPr marL="0" marR="0" algn="ctr" rtl="1">
                        <a:lnSpc>
                          <a:spcPct val="107000"/>
                        </a:lnSpc>
                        <a:spcBef>
                          <a:spcPts val="0"/>
                        </a:spcBef>
                        <a:spcAft>
                          <a:spcPts val="0"/>
                        </a:spcAft>
                      </a:pPr>
                      <a:r>
                        <a:rPr lang="ar-EG" sz="2800" dirty="0">
                          <a:solidFill>
                            <a:schemeClr val="accent1">
                              <a:lumMod val="50000"/>
                            </a:schemeClr>
                          </a:solidFill>
                          <a:effectLst/>
                        </a:rPr>
                        <a:t>2</a:t>
                      </a:r>
                      <a:endParaRPr lang="en-US" sz="1100" dirty="0">
                        <a:solidFill>
                          <a:schemeClr val="accent1">
                            <a:lumMod val="5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accent2">
                        <a:lumMod val="20000"/>
                        <a:lumOff val="80000"/>
                      </a:schemeClr>
                    </a:solidFill>
                  </a:tcPr>
                </a:tc>
                <a:tc>
                  <a:txBody>
                    <a:bodyPr/>
                    <a:lstStyle/>
                    <a:p>
                      <a:pPr marL="0" marR="0" algn="ctr" rtl="1">
                        <a:lnSpc>
                          <a:spcPct val="107000"/>
                        </a:lnSpc>
                        <a:spcBef>
                          <a:spcPts val="0"/>
                        </a:spcBef>
                        <a:spcAft>
                          <a:spcPts val="0"/>
                        </a:spcAft>
                      </a:pPr>
                      <a:r>
                        <a:rPr lang="ar-EG" sz="2800">
                          <a:solidFill>
                            <a:schemeClr val="accent1">
                              <a:lumMod val="50000"/>
                            </a:schemeClr>
                          </a:solidFill>
                          <a:effectLst/>
                        </a:rPr>
                        <a:t> </a:t>
                      </a:r>
                      <a:endParaRPr lang="en-US" sz="1100">
                        <a:solidFill>
                          <a:schemeClr val="accent1">
                            <a:lumMod val="50000"/>
                          </a:schemeClr>
                        </a:solidFill>
                        <a:effectLst/>
                      </a:endParaRPr>
                    </a:p>
                    <a:p>
                      <a:pPr marL="0" marR="0" algn="ctr" rtl="1">
                        <a:lnSpc>
                          <a:spcPct val="107000"/>
                        </a:lnSpc>
                        <a:spcBef>
                          <a:spcPts val="0"/>
                        </a:spcBef>
                        <a:spcAft>
                          <a:spcPts val="0"/>
                        </a:spcAft>
                      </a:pPr>
                      <a:r>
                        <a:rPr lang="ar-EG" sz="2800">
                          <a:solidFill>
                            <a:schemeClr val="accent1">
                              <a:lumMod val="50000"/>
                            </a:schemeClr>
                          </a:solidFill>
                          <a:effectLst/>
                        </a:rPr>
                        <a:t>4</a:t>
                      </a:r>
                      <a:endParaRPr lang="en-US" sz="1100">
                        <a:solidFill>
                          <a:schemeClr val="accent1">
                            <a:lumMod val="5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accent2">
                        <a:lumMod val="20000"/>
                        <a:lumOff val="80000"/>
                      </a:schemeClr>
                    </a:solidFill>
                  </a:tcPr>
                </a:tc>
                <a:tc>
                  <a:txBody>
                    <a:bodyPr/>
                    <a:lstStyle/>
                    <a:p>
                      <a:pPr marL="0" marR="0" algn="ctr" rtl="1">
                        <a:lnSpc>
                          <a:spcPct val="107000"/>
                        </a:lnSpc>
                        <a:spcBef>
                          <a:spcPts val="0"/>
                        </a:spcBef>
                        <a:spcAft>
                          <a:spcPts val="0"/>
                        </a:spcAft>
                      </a:pPr>
                      <a:r>
                        <a:rPr lang="ar-EG" sz="2800">
                          <a:solidFill>
                            <a:schemeClr val="accent1">
                              <a:lumMod val="50000"/>
                            </a:schemeClr>
                          </a:solidFill>
                          <a:effectLst/>
                        </a:rPr>
                        <a:t> </a:t>
                      </a:r>
                      <a:endParaRPr lang="en-US" sz="1100">
                        <a:solidFill>
                          <a:schemeClr val="accent1">
                            <a:lumMod val="50000"/>
                          </a:schemeClr>
                        </a:solidFill>
                        <a:effectLst/>
                      </a:endParaRPr>
                    </a:p>
                    <a:p>
                      <a:pPr marL="0" marR="0" algn="ctr" rtl="1">
                        <a:lnSpc>
                          <a:spcPct val="107000"/>
                        </a:lnSpc>
                        <a:spcBef>
                          <a:spcPts val="0"/>
                        </a:spcBef>
                        <a:spcAft>
                          <a:spcPts val="0"/>
                        </a:spcAft>
                      </a:pPr>
                      <a:r>
                        <a:rPr lang="ar-EG" sz="2800">
                          <a:solidFill>
                            <a:schemeClr val="accent1">
                              <a:lumMod val="50000"/>
                            </a:schemeClr>
                          </a:solidFill>
                          <a:effectLst/>
                        </a:rPr>
                        <a:t>6</a:t>
                      </a:r>
                      <a:endParaRPr lang="en-US" sz="1100">
                        <a:solidFill>
                          <a:schemeClr val="accent1">
                            <a:lumMod val="5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accent2">
                        <a:lumMod val="20000"/>
                        <a:lumOff val="80000"/>
                      </a:schemeClr>
                    </a:solidFill>
                  </a:tcPr>
                </a:tc>
                <a:tc>
                  <a:txBody>
                    <a:bodyPr/>
                    <a:lstStyle/>
                    <a:p>
                      <a:pPr marL="0" marR="0" algn="ctr" rtl="1">
                        <a:lnSpc>
                          <a:spcPct val="107000"/>
                        </a:lnSpc>
                        <a:spcBef>
                          <a:spcPts val="0"/>
                        </a:spcBef>
                        <a:spcAft>
                          <a:spcPts val="0"/>
                        </a:spcAft>
                      </a:pPr>
                      <a:r>
                        <a:rPr lang="ar-EG" sz="2800">
                          <a:solidFill>
                            <a:schemeClr val="accent1">
                              <a:lumMod val="50000"/>
                            </a:schemeClr>
                          </a:solidFill>
                          <a:effectLst/>
                        </a:rPr>
                        <a:t> </a:t>
                      </a:r>
                      <a:endParaRPr lang="en-US" sz="1100">
                        <a:solidFill>
                          <a:schemeClr val="accent1">
                            <a:lumMod val="50000"/>
                          </a:schemeClr>
                        </a:solidFill>
                        <a:effectLst/>
                      </a:endParaRPr>
                    </a:p>
                    <a:p>
                      <a:pPr marL="0" marR="0" algn="ctr" rtl="1">
                        <a:lnSpc>
                          <a:spcPct val="107000"/>
                        </a:lnSpc>
                        <a:spcBef>
                          <a:spcPts val="0"/>
                        </a:spcBef>
                        <a:spcAft>
                          <a:spcPts val="0"/>
                        </a:spcAft>
                      </a:pPr>
                      <a:r>
                        <a:rPr lang="ar-EG" sz="2800">
                          <a:solidFill>
                            <a:schemeClr val="accent1">
                              <a:lumMod val="50000"/>
                            </a:schemeClr>
                          </a:solidFill>
                          <a:effectLst/>
                        </a:rPr>
                        <a:t>264</a:t>
                      </a:r>
                      <a:endParaRPr lang="en-US" sz="1100">
                        <a:solidFill>
                          <a:schemeClr val="accent1">
                            <a:lumMod val="5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accent2">
                        <a:lumMod val="20000"/>
                        <a:lumOff val="80000"/>
                      </a:schemeClr>
                    </a:solidFill>
                  </a:tcPr>
                </a:tc>
                <a:tc>
                  <a:txBody>
                    <a:bodyPr/>
                    <a:lstStyle/>
                    <a:p>
                      <a:pPr marL="0" marR="0" algn="ctr" rtl="1">
                        <a:lnSpc>
                          <a:spcPct val="107000"/>
                        </a:lnSpc>
                        <a:spcBef>
                          <a:spcPts val="0"/>
                        </a:spcBef>
                        <a:spcAft>
                          <a:spcPts val="0"/>
                        </a:spcAft>
                      </a:pPr>
                      <a:r>
                        <a:rPr lang="ar-EG" sz="2800">
                          <a:solidFill>
                            <a:schemeClr val="accent1">
                              <a:lumMod val="50000"/>
                            </a:schemeClr>
                          </a:solidFill>
                          <a:effectLst/>
                        </a:rPr>
                        <a:t> </a:t>
                      </a:r>
                      <a:endParaRPr lang="en-US" sz="1100">
                        <a:solidFill>
                          <a:schemeClr val="accent1">
                            <a:lumMod val="50000"/>
                          </a:schemeClr>
                        </a:solidFill>
                        <a:effectLst/>
                      </a:endParaRPr>
                    </a:p>
                    <a:p>
                      <a:pPr marL="0" marR="0" algn="ctr" rtl="1">
                        <a:lnSpc>
                          <a:spcPct val="107000"/>
                        </a:lnSpc>
                        <a:spcBef>
                          <a:spcPts val="0"/>
                        </a:spcBef>
                        <a:spcAft>
                          <a:spcPts val="0"/>
                        </a:spcAft>
                      </a:pPr>
                      <a:r>
                        <a:rPr lang="ar-EG" sz="2800">
                          <a:solidFill>
                            <a:schemeClr val="accent1">
                              <a:lumMod val="50000"/>
                            </a:schemeClr>
                          </a:solidFill>
                          <a:effectLst/>
                        </a:rPr>
                        <a:t>20</a:t>
                      </a:r>
                      <a:endParaRPr lang="en-US" sz="1100">
                        <a:solidFill>
                          <a:schemeClr val="accent1">
                            <a:lumMod val="5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accent2">
                        <a:lumMod val="20000"/>
                        <a:lumOff val="80000"/>
                      </a:schemeClr>
                    </a:solidFill>
                  </a:tcPr>
                </a:tc>
                <a:tc>
                  <a:txBody>
                    <a:bodyPr/>
                    <a:lstStyle/>
                    <a:p>
                      <a:pPr marL="0" marR="0" algn="ctr" rtl="1">
                        <a:lnSpc>
                          <a:spcPct val="107000"/>
                        </a:lnSpc>
                        <a:spcBef>
                          <a:spcPts val="0"/>
                        </a:spcBef>
                        <a:spcAft>
                          <a:spcPts val="0"/>
                        </a:spcAft>
                      </a:pPr>
                      <a:r>
                        <a:rPr lang="ar-EG" sz="2800">
                          <a:solidFill>
                            <a:schemeClr val="accent1">
                              <a:lumMod val="50000"/>
                            </a:schemeClr>
                          </a:solidFill>
                          <a:effectLst/>
                        </a:rPr>
                        <a:t> </a:t>
                      </a:r>
                      <a:endParaRPr lang="en-US" sz="1100">
                        <a:solidFill>
                          <a:schemeClr val="accent1">
                            <a:lumMod val="50000"/>
                          </a:schemeClr>
                        </a:solidFill>
                        <a:effectLst/>
                      </a:endParaRPr>
                    </a:p>
                    <a:p>
                      <a:pPr marL="0" marR="0" algn="ctr" rtl="1">
                        <a:lnSpc>
                          <a:spcPct val="107000"/>
                        </a:lnSpc>
                        <a:spcBef>
                          <a:spcPts val="0"/>
                        </a:spcBef>
                        <a:spcAft>
                          <a:spcPts val="0"/>
                        </a:spcAft>
                      </a:pPr>
                      <a:r>
                        <a:rPr lang="ar-EG" sz="2800">
                          <a:solidFill>
                            <a:schemeClr val="accent1">
                              <a:lumMod val="50000"/>
                            </a:schemeClr>
                          </a:solidFill>
                          <a:effectLst/>
                        </a:rPr>
                        <a:t>55000</a:t>
                      </a:r>
                      <a:endParaRPr lang="en-US" sz="1100">
                        <a:solidFill>
                          <a:schemeClr val="accent1">
                            <a:lumMod val="5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accent2">
                        <a:lumMod val="20000"/>
                        <a:lumOff val="80000"/>
                      </a:schemeClr>
                    </a:solidFill>
                  </a:tcPr>
                </a:tc>
                <a:tc>
                  <a:txBody>
                    <a:bodyPr/>
                    <a:lstStyle/>
                    <a:p>
                      <a:pPr marL="0" marR="0" algn="ctr" rtl="1">
                        <a:lnSpc>
                          <a:spcPct val="107000"/>
                        </a:lnSpc>
                        <a:spcBef>
                          <a:spcPts val="0"/>
                        </a:spcBef>
                        <a:spcAft>
                          <a:spcPts val="0"/>
                        </a:spcAft>
                      </a:pPr>
                      <a:r>
                        <a:rPr lang="ar-EG" sz="2800">
                          <a:solidFill>
                            <a:schemeClr val="accent1">
                              <a:lumMod val="50000"/>
                            </a:schemeClr>
                          </a:solidFill>
                          <a:effectLst/>
                        </a:rPr>
                        <a:t> </a:t>
                      </a:r>
                      <a:endParaRPr lang="en-US" sz="1100">
                        <a:solidFill>
                          <a:schemeClr val="accent1">
                            <a:lumMod val="50000"/>
                          </a:schemeClr>
                        </a:solidFill>
                        <a:effectLst/>
                      </a:endParaRPr>
                    </a:p>
                    <a:p>
                      <a:pPr marL="0" marR="0" algn="ctr" rtl="1">
                        <a:lnSpc>
                          <a:spcPct val="107000"/>
                        </a:lnSpc>
                        <a:spcBef>
                          <a:spcPts val="0"/>
                        </a:spcBef>
                        <a:spcAft>
                          <a:spcPts val="0"/>
                        </a:spcAft>
                      </a:pPr>
                      <a:r>
                        <a:rPr lang="ar-EG" sz="2800">
                          <a:solidFill>
                            <a:schemeClr val="accent1">
                              <a:lumMod val="50000"/>
                            </a:schemeClr>
                          </a:solidFill>
                          <a:effectLst/>
                        </a:rPr>
                        <a:t>40</a:t>
                      </a:r>
                      <a:endParaRPr lang="en-US" sz="1100">
                        <a:solidFill>
                          <a:schemeClr val="accent1">
                            <a:lumMod val="5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accent2">
                        <a:lumMod val="20000"/>
                        <a:lumOff val="80000"/>
                      </a:schemeClr>
                    </a:solidFill>
                  </a:tcPr>
                </a:tc>
                <a:tc>
                  <a:txBody>
                    <a:bodyPr/>
                    <a:lstStyle/>
                    <a:p>
                      <a:pPr marL="0" marR="0" algn="ctr" rtl="1">
                        <a:lnSpc>
                          <a:spcPct val="107000"/>
                        </a:lnSpc>
                        <a:spcBef>
                          <a:spcPts val="0"/>
                        </a:spcBef>
                        <a:spcAft>
                          <a:spcPts val="0"/>
                        </a:spcAft>
                      </a:pPr>
                      <a:r>
                        <a:rPr lang="ar-EG" sz="2800" dirty="0">
                          <a:solidFill>
                            <a:schemeClr val="accent1">
                              <a:lumMod val="50000"/>
                            </a:schemeClr>
                          </a:solidFill>
                          <a:effectLst/>
                        </a:rPr>
                        <a:t> </a:t>
                      </a:r>
                      <a:endParaRPr lang="en-US" sz="1100" dirty="0">
                        <a:solidFill>
                          <a:schemeClr val="accent1">
                            <a:lumMod val="50000"/>
                          </a:schemeClr>
                        </a:solidFill>
                        <a:effectLst/>
                      </a:endParaRPr>
                    </a:p>
                    <a:p>
                      <a:pPr marL="0" marR="0" algn="ctr" rtl="1">
                        <a:lnSpc>
                          <a:spcPct val="107000"/>
                        </a:lnSpc>
                        <a:spcBef>
                          <a:spcPts val="0"/>
                        </a:spcBef>
                        <a:spcAft>
                          <a:spcPts val="0"/>
                        </a:spcAft>
                      </a:pPr>
                      <a:r>
                        <a:rPr lang="ar-EG" sz="2800" dirty="0">
                          <a:solidFill>
                            <a:schemeClr val="accent1">
                              <a:lumMod val="50000"/>
                            </a:schemeClr>
                          </a:solidFill>
                          <a:effectLst/>
                        </a:rPr>
                        <a:t>25000</a:t>
                      </a:r>
                      <a:endParaRPr lang="en-US" sz="1100" dirty="0">
                        <a:solidFill>
                          <a:schemeClr val="accent1">
                            <a:lumMod val="5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accent2">
                        <a:lumMod val="20000"/>
                        <a:lumOff val="80000"/>
                      </a:schemeClr>
                    </a:solidFill>
                  </a:tcPr>
                </a:tc>
                <a:tc>
                  <a:txBody>
                    <a:bodyPr/>
                    <a:lstStyle/>
                    <a:p>
                      <a:pPr marL="0" marR="0" algn="ctr" rtl="1">
                        <a:lnSpc>
                          <a:spcPct val="107000"/>
                        </a:lnSpc>
                        <a:spcBef>
                          <a:spcPts val="0"/>
                        </a:spcBef>
                        <a:spcAft>
                          <a:spcPts val="0"/>
                        </a:spcAft>
                      </a:pPr>
                      <a:r>
                        <a:rPr lang="ar-EG" sz="2800" dirty="0">
                          <a:solidFill>
                            <a:schemeClr val="accent1">
                              <a:lumMod val="50000"/>
                            </a:schemeClr>
                          </a:solidFill>
                          <a:effectLst/>
                        </a:rPr>
                        <a:t> </a:t>
                      </a:r>
                      <a:endParaRPr lang="en-US" sz="1100" dirty="0">
                        <a:solidFill>
                          <a:schemeClr val="accent1">
                            <a:lumMod val="50000"/>
                          </a:schemeClr>
                        </a:solidFill>
                        <a:effectLst/>
                      </a:endParaRPr>
                    </a:p>
                    <a:p>
                      <a:pPr marL="0" marR="0" algn="ctr" rtl="1">
                        <a:lnSpc>
                          <a:spcPct val="107000"/>
                        </a:lnSpc>
                        <a:spcBef>
                          <a:spcPts val="0"/>
                        </a:spcBef>
                        <a:spcAft>
                          <a:spcPts val="0"/>
                        </a:spcAft>
                      </a:pPr>
                      <a:r>
                        <a:rPr lang="ar-EG" sz="2800" dirty="0">
                          <a:solidFill>
                            <a:schemeClr val="accent1">
                              <a:lumMod val="50000"/>
                            </a:schemeClr>
                          </a:solidFill>
                          <a:effectLst/>
                        </a:rPr>
                        <a:t>112</a:t>
                      </a:r>
                      <a:endParaRPr lang="en-US" sz="1100" dirty="0">
                        <a:solidFill>
                          <a:schemeClr val="accent1">
                            <a:lumMod val="5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accent2">
                        <a:lumMod val="20000"/>
                        <a:lumOff val="80000"/>
                      </a:schemeClr>
                    </a:solidFill>
                  </a:tcPr>
                </a:tc>
                <a:tc>
                  <a:txBody>
                    <a:bodyPr/>
                    <a:lstStyle/>
                    <a:p>
                      <a:pPr marL="0" marR="0" algn="ctr" rtl="1">
                        <a:lnSpc>
                          <a:spcPct val="107000"/>
                        </a:lnSpc>
                        <a:spcBef>
                          <a:spcPts val="0"/>
                        </a:spcBef>
                        <a:spcAft>
                          <a:spcPts val="0"/>
                        </a:spcAft>
                      </a:pPr>
                      <a:r>
                        <a:rPr lang="ar-EG" sz="2800" dirty="0">
                          <a:solidFill>
                            <a:schemeClr val="accent1">
                              <a:lumMod val="50000"/>
                            </a:schemeClr>
                          </a:solidFill>
                          <a:effectLst/>
                        </a:rPr>
                        <a:t> </a:t>
                      </a:r>
                      <a:endParaRPr lang="en-US" sz="1100" dirty="0">
                        <a:solidFill>
                          <a:schemeClr val="accent1">
                            <a:lumMod val="50000"/>
                          </a:schemeClr>
                        </a:solidFill>
                        <a:effectLst/>
                      </a:endParaRPr>
                    </a:p>
                    <a:p>
                      <a:pPr marL="0" marR="0" algn="ctr" rtl="1">
                        <a:lnSpc>
                          <a:spcPct val="107000"/>
                        </a:lnSpc>
                        <a:spcBef>
                          <a:spcPts val="0"/>
                        </a:spcBef>
                        <a:spcAft>
                          <a:spcPts val="0"/>
                        </a:spcAft>
                      </a:pPr>
                      <a:r>
                        <a:rPr lang="ar-EG" sz="2800" dirty="0">
                          <a:solidFill>
                            <a:schemeClr val="accent1">
                              <a:lumMod val="50000"/>
                            </a:schemeClr>
                          </a:solidFill>
                          <a:effectLst/>
                        </a:rPr>
                        <a:t>11112</a:t>
                      </a:r>
                      <a:endParaRPr lang="en-US" sz="1100" dirty="0">
                        <a:solidFill>
                          <a:schemeClr val="accent1">
                            <a:lumMod val="5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accent2">
                        <a:lumMod val="20000"/>
                        <a:lumOff val="80000"/>
                      </a:schemeClr>
                    </a:solidFill>
                  </a:tcPr>
                </a:tc>
                <a:extLst>
                  <a:ext uri="{0D108BD9-81ED-4DB2-BD59-A6C34878D82A}">
                    <a16:rowId xmlns:a16="http://schemas.microsoft.com/office/drawing/2014/main" val="2689160527"/>
                  </a:ext>
                </a:extLst>
              </a:tr>
              <a:tr h="1566112">
                <a:tc>
                  <a:txBody>
                    <a:bodyPr/>
                    <a:lstStyle/>
                    <a:p>
                      <a:pPr marL="0" marR="0" algn="ctr" rtl="1">
                        <a:lnSpc>
                          <a:spcPct val="107000"/>
                        </a:lnSpc>
                        <a:spcBef>
                          <a:spcPts val="0"/>
                        </a:spcBef>
                        <a:spcAft>
                          <a:spcPts val="0"/>
                        </a:spcAft>
                      </a:pPr>
                      <a:r>
                        <a:rPr lang="ar-EG" sz="2800">
                          <a:solidFill>
                            <a:schemeClr val="accent1">
                              <a:lumMod val="50000"/>
                            </a:schemeClr>
                          </a:solidFill>
                          <a:effectLst/>
                        </a:rPr>
                        <a:t> </a:t>
                      </a:r>
                      <a:endParaRPr lang="en-US" sz="1100">
                        <a:solidFill>
                          <a:schemeClr val="accent1">
                            <a:lumMod val="50000"/>
                          </a:schemeClr>
                        </a:solidFill>
                        <a:effectLst/>
                      </a:endParaRPr>
                    </a:p>
                    <a:p>
                      <a:pPr marL="0" marR="0" algn="ctr" rtl="1">
                        <a:lnSpc>
                          <a:spcPct val="107000"/>
                        </a:lnSpc>
                        <a:spcBef>
                          <a:spcPts val="0"/>
                        </a:spcBef>
                        <a:spcAft>
                          <a:spcPts val="0"/>
                        </a:spcAft>
                      </a:pPr>
                      <a:r>
                        <a:rPr lang="ar-EG" sz="2800">
                          <a:solidFill>
                            <a:schemeClr val="accent1">
                              <a:lumMod val="50000"/>
                            </a:schemeClr>
                          </a:solidFill>
                          <a:effectLst/>
                        </a:rPr>
                        <a:t>15000</a:t>
                      </a:r>
                      <a:endParaRPr lang="en-US" sz="1100">
                        <a:solidFill>
                          <a:schemeClr val="accent1">
                            <a:lumMod val="5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accent2">
                        <a:lumMod val="20000"/>
                        <a:lumOff val="80000"/>
                      </a:schemeClr>
                    </a:solidFill>
                  </a:tcPr>
                </a:tc>
                <a:tc>
                  <a:txBody>
                    <a:bodyPr/>
                    <a:lstStyle/>
                    <a:p>
                      <a:pPr marL="0" marR="0" algn="ctr" rtl="1">
                        <a:lnSpc>
                          <a:spcPct val="107000"/>
                        </a:lnSpc>
                        <a:spcBef>
                          <a:spcPts val="0"/>
                        </a:spcBef>
                        <a:spcAft>
                          <a:spcPts val="0"/>
                        </a:spcAft>
                      </a:pPr>
                      <a:r>
                        <a:rPr lang="ar-EG" sz="2800">
                          <a:solidFill>
                            <a:schemeClr val="accent1">
                              <a:lumMod val="50000"/>
                            </a:schemeClr>
                          </a:solidFill>
                          <a:effectLst/>
                        </a:rPr>
                        <a:t> </a:t>
                      </a:r>
                      <a:endParaRPr lang="en-US" sz="1100">
                        <a:solidFill>
                          <a:schemeClr val="accent1">
                            <a:lumMod val="50000"/>
                          </a:schemeClr>
                        </a:solidFill>
                        <a:effectLst/>
                      </a:endParaRPr>
                    </a:p>
                    <a:p>
                      <a:pPr marL="0" marR="0" algn="ctr" rtl="1">
                        <a:lnSpc>
                          <a:spcPct val="107000"/>
                        </a:lnSpc>
                        <a:spcBef>
                          <a:spcPts val="0"/>
                        </a:spcBef>
                        <a:spcAft>
                          <a:spcPts val="0"/>
                        </a:spcAft>
                      </a:pPr>
                      <a:r>
                        <a:rPr lang="ar-EG" sz="2800">
                          <a:solidFill>
                            <a:schemeClr val="accent1">
                              <a:lumMod val="50000"/>
                            </a:schemeClr>
                          </a:solidFill>
                          <a:effectLst/>
                        </a:rPr>
                        <a:t>1</a:t>
                      </a:r>
                      <a:endParaRPr lang="en-US" sz="1100">
                        <a:solidFill>
                          <a:schemeClr val="accent1">
                            <a:lumMod val="5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accent2">
                        <a:lumMod val="20000"/>
                        <a:lumOff val="80000"/>
                      </a:schemeClr>
                    </a:solidFill>
                  </a:tcPr>
                </a:tc>
                <a:tc>
                  <a:txBody>
                    <a:bodyPr/>
                    <a:lstStyle/>
                    <a:p>
                      <a:pPr marL="0" marR="0" algn="ctr" rtl="1">
                        <a:lnSpc>
                          <a:spcPct val="107000"/>
                        </a:lnSpc>
                        <a:spcBef>
                          <a:spcPts val="0"/>
                        </a:spcBef>
                        <a:spcAft>
                          <a:spcPts val="0"/>
                        </a:spcAft>
                      </a:pPr>
                      <a:r>
                        <a:rPr lang="ar-EG" sz="2800" dirty="0">
                          <a:solidFill>
                            <a:schemeClr val="accent1">
                              <a:lumMod val="50000"/>
                            </a:schemeClr>
                          </a:solidFill>
                          <a:effectLst/>
                        </a:rPr>
                        <a:t> </a:t>
                      </a:r>
                      <a:endParaRPr lang="en-US" sz="1100" dirty="0">
                        <a:solidFill>
                          <a:schemeClr val="accent1">
                            <a:lumMod val="50000"/>
                          </a:schemeClr>
                        </a:solidFill>
                        <a:effectLst/>
                      </a:endParaRPr>
                    </a:p>
                    <a:p>
                      <a:pPr marL="0" marR="0" algn="ctr" rtl="1">
                        <a:lnSpc>
                          <a:spcPct val="107000"/>
                        </a:lnSpc>
                        <a:spcBef>
                          <a:spcPts val="0"/>
                        </a:spcBef>
                        <a:spcAft>
                          <a:spcPts val="0"/>
                        </a:spcAft>
                      </a:pPr>
                      <a:r>
                        <a:rPr lang="ar-EG" sz="2800" dirty="0">
                          <a:solidFill>
                            <a:schemeClr val="accent1">
                              <a:lumMod val="50000"/>
                            </a:schemeClr>
                          </a:solidFill>
                          <a:effectLst/>
                        </a:rPr>
                        <a:t>2</a:t>
                      </a:r>
                      <a:endParaRPr lang="en-US" sz="1100" dirty="0">
                        <a:solidFill>
                          <a:schemeClr val="accent1">
                            <a:lumMod val="5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accent2">
                        <a:lumMod val="20000"/>
                        <a:lumOff val="80000"/>
                      </a:schemeClr>
                    </a:solidFill>
                  </a:tcPr>
                </a:tc>
                <a:tc>
                  <a:txBody>
                    <a:bodyPr/>
                    <a:lstStyle/>
                    <a:p>
                      <a:pPr marL="0" marR="0" algn="ctr" rtl="1">
                        <a:lnSpc>
                          <a:spcPct val="107000"/>
                        </a:lnSpc>
                        <a:spcBef>
                          <a:spcPts val="0"/>
                        </a:spcBef>
                        <a:spcAft>
                          <a:spcPts val="0"/>
                        </a:spcAft>
                      </a:pPr>
                      <a:r>
                        <a:rPr lang="ar-EG" sz="2800">
                          <a:solidFill>
                            <a:schemeClr val="accent1">
                              <a:lumMod val="50000"/>
                            </a:schemeClr>
                          </a:solidFill>
                          <a:effectLst/>
                        </a:rPr>
                        <a:t> </a:t>
                      </a:r>
                      <a:endParaRPr lang="en-US" sz="1100">
                        <a:solidFill>
                          <a:schemeClr val="accent1">
                            <a:lumMod val="50000"/>
                          </a:schemeClr>
                        </a:solidFill>
                        <a:effectLst/>
                      </a:endParaRPr>
                    </a:p>
                    <a:p>
                      <a:pPr marL="0" marR="0" algn="ctr" rtl="1">
                        <a:lnSpc>
                          <a:spcPct val="107000"/>
                        </a:lnSpc>
                        <a:spcBef>
                          <a:spcPts val="0"/>
                        </a:spcBef>
                        <a:spcAft>
                          <a:spcPts val="0"/>
                        </a:spcAft>
                      </a:pPr>
                      <a:r>
                        <a:rPr lang="ar-EG" sz="2800">
                          <a:solidFill>
                            <a:schemeClr val="accent1">
                              <a:lumMod val="50000"/>
                            </a:schemeClr>
                          </a:solidFill>
                          <a:effectLst/>
                        </a:rPr>
                        <a:t>10</a:t>
                      </a:r>
                      <a:endParaRPr lang="en-US" sz="1100">
                        <a:solidFill>
                          <a:schemeClr val="accent1">
                            <a:lumMod val="5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accent2">
                        <a:lumMod val="20000"/>
                        <a:lumOff val="80000"/>
                      </a:schemeClr>
                    </a:solidFill>
                  </a:tcPr>
                </a:tc>
                <a:tc>
                  <a:txBody>
                    <a:bodyPr/>
                    <a:lstStyle/>
                    <a:p>
                      <a:pPr marL="0" marR="0" algn="ctr" rtl="1">
                        <a:lnSpc>
                          <a:spcPct val="107000"/>
                        </a:lnSpc>
                        <a:spcBef>
                          <a:spcPts val="0"/>
                        </a:spcBef>
                        <a:spcAft>
                          <a:spcPts val="0"/>
                        </a:spcAft>
                      </a:pPr>
                      <a:r>
                        <a:rPr lang="ar-EG" sz="2800">
                          <a:solidFill>
                            <a:schemeClr val="accent1">
                              <a:lumMod val="50000"/>
                            </a:schemeClr>
                          </a:solidFill>
                          <a:effectLst/>
                        </a:rPr>
                        <a:t> </a:t>
                      </a:r>
                      <a:endParaRPr lang="en-US" sz="1100">
                        <a:solidFill>
                          <a:schemeClr val="accent1">
                            <a:lumMod val="50000"/>
                          </a:schemeClr>
                        </a:solidFill>
                        <a:effectLst/>
                      </a:endParaRPr>
                    </a:p>
                    <a:p>
                      <a:pPr marL="0" marR="0" algn="ctr" rtl="1">
                        <a:lnSpc>
                          <a:spcPct val="107000"/>
                        </a:lnSpc>
                        <a:spcBef>
                          <a:spcPts val="0"/>
                        </a:spcBef>
                        <a:spcAft>
                          <a:spcPts val="0"/>
                        </a:spcAft>
                      </a:pPr>
                      <a:r>
                        <a:rPr lang="ar-EG" sz="2800">
                          <a:solidFill>
                            <a:schemeClr val="accent1">
                              <a:lumMod val="50000"/>
                            </a:schemeClr>
                          </a:solidFill>
                          <a:effectLst/>
                        </a:rPr>
                        <a:t>2</a:t>
                      </a:r>
                      <a:endParaRPr lang="en-US" sz="1100">
                        <a:solidFill>
                          <a:schemeClr val="accent1">
                            <a:lumMod val="5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accent2">
                        <a:lumMod val="20000"/>
                        <a:lumOff val="80000"/>
                      </a:schemeClr>
                    </a:solidFill>
                  </a:tcPr>
                </a:tc>
                <a:tc>
                  <a:txBody>
                    <a:bodyPr/>
                    <a:lstStyle/>
                    <a:p>
                      <a:pPr marL="0" marR="0" algn="ctr" rtl="1">
                        <a:lnSpc>
                          <a:spcPct val="107000"/>
                        </a:lnSpc>
                        <a:spcBef>
                          <a:spcPts val="0"/>
                        </a:spcBef>
                        <a:spcAft>
                          <a:spcPts val="0"/>
                        </a:spcAft>
                      </a:pPr>
                      <a:r>
                        <a:rPr lang="ar-EG" sz="2800">
                          <a:solidFill>
                            <a:schemeClr val="accent1">
                              <a:lumMod val="50000"/>
                            </a:schemeClr>
                          </a:solidFill>
                          <a:effectLst/>
                        </a:rPr>
                        <a:t> </a:t>
                      </a:r>
                      <a:endParaRPr lang="en-US" sz="1100">
                        <a:solidFill>
                          <a:schemeClr val="accent1">
                            <a:lumMod val="50000"/>
                          </a:schemeClr>
                        </a:solidFill>
                        <a:effectLst/>
                      </a:endParaRPr>
                    </a:p>
                    <a:p>
                      <a:pPr marL="0" marR="0" algn="ctr" rtl="1">
                        <a:lnSpc>
                          <a:spcPct val="107000"/>
                        </a:lnSpc>
                        <a:spcBef>
                          <a:spcPts val="0"/>
                        </a:spcBef>
                        <a:spcAft>
                          <a:spcPts val="0"/>
                        </a:spcAft>
                      </a:pPr>
                      <a:r>
                        <a:rPr lang="ar-EG" sz="2800">
                          <a:solidFill>
                            <a:schemeClr val="accent1">
                              <a:lumMod val="50000"/>
                            </a:schemeClr>
                          </a:solidFill>
                          <a:effectLst/>
                        </a:rPr>
                        <a:t>111</a:t>
                      </a:r>
                      <a:endParaRPr lang="en-US" sz="1100">
                        <a:solidFill>
                          <a:schemeClr val="accent1">
                            <a:lumMod val="5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accent2">
                        <a:lumMod val="20000"/>
                        <a:lumOff val="80000"/>
                      </a:schemeClr>
                    </a:solidFill>
                  </a:tcPr>
                </a:tc>
                <a:tc>
                  <a:txBody>
                    <a:bodyPr/>
                    <a:lstStyle/>
                    <a:p>
                      <a:pPr marL="0" marR="0" algn="ctr" rtl="1">
                        <a:lnSpc>
                          <a:spcPct val="107000"/>
                        </a:lnSpc>
                        <a:spcBef>
                          <a:spcPts val="0"/>
                        </a:spcBef>
                        <a:spcAft>
                          <a:spcPts val="0"/>
                        </a:spcAft>
                      </a:pPr>
                      <a:r>
                        <a:rPr lang="ar-EG" sz="2800" dirty="0">
                          <a:solidFill>
                            <a:schemeClr val="accent1">
                              <a:lumMod val="50000"/>
                            </a:schemeClr>
                          </a:solidFill>
                          <a:effectLst/>
                        </a:rPr>
                        <a:t> </a:t>
                      </a:r>
                      <a:endParaRPr lang="en-US" sz="1100" dirty="0">
                        <a:solidFill>
                          <a:schemeClr val="accent1">
                            <a:lumMod val="50000"/>
                          </a:schemeClr>
                        </a:solidFill>
                        <a:effectLst/>
                      </a:endParaRPr>
                    </a:p>
                    <a:p>
                      <a:pPr marL="0" marR="0" algn="ctr" rtl="1">
                        <a:lnSpc>
                          <a:spcPct val="107000"/>
                        </a:lnSpc>
                        <a:spcBef>
                          <a:spcPts val="0"/>
                        </a:spcBef>
                        <a:spcAft>
                          <a:spcPts val="0"/>
                        </a:spcAft>
                      </a:pPr>
                      <a:r>
                        <a:rPr lang="ar-EG" sz="2800" dirty="0">
                          <a:solidFill>
                            <a:schemeClr val="accent1">
                              <a:lumMod val="50000"/>
                            </a:schemeClr>
                          </a:solidFill>
                          <a:effectLst/>
                        </a:rPr>
                        <a:t>3</a:t>
                      </a:r>
                      <a:endParaRPr lang="en-US" sz="1100" dirty="0">
                        <a:solidFill>
                          <a:schemeClr val="accent1">
                            <a:lumMod val="5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accent2">
                        <a:lumMod val="20000"/>
                        <a:lumOff val="80000"/>
                      </a:schemeClr>
                    </a:solidFill>
                  </a:tcPr>
                </a:tc>
                <a:tc>
                  <a:txBody>
                    <a:bodyPr/>
                    <a:lstStyle/>
                    <a:p>
                      <a:pPr marL="0" marR="0" algn="ctr" rtl="1">
                        <a:lnSpc>
                          <a:spcPct val="107000"/>
                        </a:lnSpc>
                        <a:spcBef>
                          <a:spcPts val="0"/>
                        </a:spcBef>
                        <a:spcAft>
                          <a:spcPts val="0"/>
                        </a:spcAft>
                      </a:pPr>
                      <a:r>
                        <a:rPr lang="ar-EG" sz="2800">
                          <a:solidFill>
                            <a:schemeClr val="accent1">
                              <a:lumMod val="50000"/>
                            </a:schemeClr>
                          </a:solidFill>
                          <a:effectLst/>
                        </a:rPr>
                        <a:t> </a:t>
                      </a:r>
                      <a:endParaRPr lang="en-US" sz="1100">
                        <a:solidFill>
                          <a:schemeClr val="accent1">
                            <a:lumMod val="50000"/>
                          </a:schemeClr>
                        </a:solidFill>
                        <a:effectLst/>
                      </a:endParaRPr>
                    </a:p>
                    <a:p>
                      <a:pPr marL="0" marR="0" algn="ctr" rtl="1">
                        <a:lnSpc>
                          <a:spcPct val="107000"/>
                        </a:lnSpc>
                        <a:spcBef>
                          <a:spcPts val="0"/>
                        </a:spcBef>
                        <a:spcAft>
                          <a:spcPts val="0"/>
                        </a:spcAft>
                      </a:pPr>
                      <a:r>
                        <a:rPr lang="ar-EG" sz="2800">
                          <a:solidFill>
                            <a:schemeClr val="accent1">
                              <a:lumMod val="50000"/>
                            </a:schemeClr>
                          </a:solidFill>
                          <a:effectLst/>
                        </a:rPr>
                        <a:t>45000</a:t>
                      </a:r>
                      <a:endParaRPr lang="en-US" sz="1100">
                        <a:solidFill>
                          <a:schemeClr val="accent1">
                            <a:lumMod val="5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accent2">
                        <a:lumMod val="20000"/>
                        <a:lumOff val="80000"/>
                      </a:schemeClr>
                    </a:solidFill>
                  </a:tcPr>
                </a:tc>
                <a:tc>
                  <a:txBody>
                    <a:bodyPr/>
                    <a:lstStyle/>
                    <a:p>
                      <a:pPr marL="0" marR="0" algn="ctr" rtl="1">
                        <a:lnSpc>
                          <a:spcPct val="107000"/>
                        </a:lnSpc>
                        <a:spcBef>
                          <a:spcPts val="0"/>
                        </a:spcBef>
                        <a:spcAft>
                          <a:spcPts val="0"/>
                        </a:spcAft>
                      </a:pPr>
                      <a:r>
                        <a:rPr lang="ar-EG" sz="2800">
                          <a:solidFill>
                            <a:schemeClr val="accent1">
                              <a:lumMod val="50000"/>
                            </a:schemeClr>
                          </a:solidFill>
                          <a:effectLst/>
                        </a:rPr>
                        <a:t> </a:t>
                      </a:r>
                      <a:endParaRPr lang="en-US" sz="1100">
                        <a:solidFill>
                          <a:schemeClr val="accent1">
                            <a:lumMod val="50000"/>
                          </a:schemeClr>
                        </a:solidFill>
                        <a:effectLst/>
                      </a:endParaRPr>
                    </a:p>
                    <a:p>
                      <a:pPr marL="0" marR="0" algn="ctr" rtl="1">
                        <a:lnSpc>
                          <a:spcPct val="107000"/>
                        </a:lnSpc>
                        <a:spcBef>
                          <a:spcPts val="0"/>
                        </a:spcBef>
                        <a:spcAft>
                          <a:spcPts val="0"/>
                        </a:spcAft>
                      </a:pPr>
                      <a:r>
                        <a:rPr lang="ar-EG" sz="2800">
                          <a:solidFill>
                            <a:schemeClr val="accent1">
                              <a:lumMod val="50000"/>
                            </a:schemeClr>
                          </a:solidFill>
                          <a:effectLst/>
                        </a:rPr>
                        <a:t>21</a:t>
                      </a:r>
                      <a:endParaRPr lang="en-US" sz="1100">
                        <a:solidFill>
                          <a:schemeClr val="accent1">
                            <a:lumMod val="5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accent2">
                        <a:lumMod val="20000"/>
                        <a:lumOff val="80000"/>
                      </a:schemeClr>
                    </a:solidFill>
                  </a:tcPr>
                </a:tc>
                <a:tc>
                  <a:txBody>
                    <a:bodyPr/>
                    <a:lstStyle/>
                    <a:p>
                      <a:pPr marL="0" marR="0" algn="ctr" rtl="1">
                        <a:lnSpc>
                          <a:spcPct val="107000"/>
                        </a:lnSpc>
                        <a:spcBef>
                          <a:spcPts val="0"/>
                        </a:spcBef>
                        <a:spcAft>
                          <a:spcPts val="0"/>
                        </a:spcAft>
                      </a:pPr>
                      <a:r>
                        <a:rPr lang="ar-EG" sz="2800">
                          <a:solidFill>
                            <a:schemeClr val="accent1">
                              <a:lumMod val="50000"/>
                            </a:schemeClr>
                          </a:solidFill>
                          <a:effectLst/>
                        </a:rPr>
                        <a:t> </a:t>
                      </a:r>
                      <a:endParaRPr lang="en-US" sz="1100">
                        <a:solidFill>
                          <a:schemeClr val="accent1">
                            <a:lumMod val="50000"/>
                          </a:schemeClr>
                        </a:solidFill>
                        <a:effectLst/>
                      </a:endParaRPr>
                    </a:p>
                    <a:p>
                      <a:pPr marL="0" marR="0" algn="ctr" rtl="1">
                        <a:lnSpc>
                          <a:spcPct val="107000"/>
                        </a:lnSpc>
                        <a:spcBef>
                          <a:spcPts val="0"/>
                        </a:spcBef>
                        <a:spcAft>
                          <a:spcPts val="0"/>
                        </a:spcAft>
                      </a:pPr>
                      <a:r>
                        <a:rPr lang="ar-EG" sz="2800">
                          <a:solidFill>
                            <a:schemeClr val="accent1">
                              <a:lumMod val="50000"/>
                            </a:schemeClr>
                          </a:solidFill>
                          <a:effectLst/>
                        </a:rPr>
                        <a:t>15000</a:t>
                      </a:r>
                      <a:endParaRPr lang="en-US" sz="1100">
                        <a:solidFill>
                          <a:schemeClr val="accent1">
                            <a:lumMod val="5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accent2">
                        <a:lumMod val="20000"/>
                        <a:lumOff val="80000"/>
                      </a:schemeClr>
                    </a:solidFill>
                  </a:tcPr>
                </a:tc>
                <a:tc>
                  <a:txBody>
                    <a:bodyPr/>
                    <a:lstStyle/>
                    <a:p>
                      <a:pPr marL="0" marR="0" algn="ctr" rtl="1">
                        <a:lnSpc>
                          <a:spcPct val="107000"/>
                        </a:lnSpc>
                        <a:spcBef>
                          <a:spcPts val="0"/>
                        </a:spcBef>
                        <a:spcAft>
                          <a:spcPts val="0"/>
                        </a:spcAft>
                      </a:pPr>
                      <a:r>
                        <a:rPr lang="ar-EG" sz="2800">
                          <a:solidFill>
                            <a:schemeClr val="accent1">
                              <a:lumMod val="50000"/>
                            </a:schemeClr>
                          </a:solidFill>
                          <a:effectLst/>
                        </a:rPr>
                        <a:t> </a:t>
                      </a:r>
                      <a:endParaRPr lang="en-US" sz="1100">
                        <a:solidFill>
                          <a:schemeClr val="accent1">
                            <a:lumMod val="50000"/>
                          </a:schemeClr>
                        </a:solidFill>
                        <a:effectLst/>
                      </a:endParaRPr>
                    </a:p>
                    <a:p>
                      <a:pPr marL="0" marR="0" algn="ctr" rtl="1">
                        <a:lnSpc>
                          <a:spcPct val="107000"/>
                        </a:lnSpc>
                        <a:spcBef>
                          <a:spcPts val="0"/>
                        </a:spcBef>
                        <a:spcAft>
                          <a:spcPts val="0"/>
                        </a:spcAft>
                      </a:pPr>
                      <a:r>
                        <a:rPr lang="ar-EG" sz="2800">
                          <a:solidFill>
                            <a:schemeClr val="accent1">
                              <a:lumMod val="50000"/>
                            </a:schemeClr>
                          </a:solidFill>
                          <a:effectLst/>
                        </a:rPr>
                        <a:t>113</a:t>
                      </a:r>
                      <a:endParaRPr lang="en-US" sz="1100">
                        <a:solidFill>
                          <a:schemeClr val="accent1">
                            <a:lumMod val="5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accent2">
                        <a:lumMod val="20000"/>
                        <a:lumOff val="80000"/>
                      </a:schemeClr>
                    </a:solidFill>
                  </a:tcPr>
                </a:tc>
                <a:tc>
                  <a:txBody>
                    <a:bodyPr/>
                    <a:lstStyle/>
                    <a:p>
                      <a:pPr marL="0" marR="0" algn="ctr" rtl="1">
                        <a:lnSpc>
                          <a:spcPct val="107000"/>
                        </a:lnSpc>
                        <a:spcBef>
                          <a:spcPts val="0"/>
                        </a:spcBef>
                        <a:spcAft>
                          <a:spcPts val="0"/>
                        </a:spcAft>
                      </a:pPr>
                      <a:r>
                        <a:rPr lang="ar-EG" sz="2800" dirty="0">
                          <a:solidFill>
                            <a:schemeClr val="accent1">
                              <a:lumMod val="50000"/>
                            </a:schemeClr>
                          </a:solidFill>
                          <a:effectLst/>
                        </a:rPr>
                        <a:t> </a:t>
                      </a:r>
                      <a:endParaRPr lang="en-US" sz="1100" dirty="0">
                        <a:solidFill>
                          <a:schemeClr val="accent1">
                            <a:lumMod val="50000"/>
                          </a:schemeClr>
                        </a:solidFill>
                        <a:effectLst/>
                      </a:endParaRPr>
                    </a:p>
                    <a:p>
                      <a:pPr marL="0" marR="0" algn="ctr" rtl="1">
                        <a:lnSpc>
                          <a:spcPct val="107000"/>
                        </a:lnSpc>
                        <a:spcBef>
                          <a:spcPts val="0"/>
                        </a:spcBef>
                        <a:spcAft>
                          <a:spcPts val="0"/>
                        </a:spcAft>
                      </a:pPr>
                      <a:r>
                        <a:rPr lang="ar-EG" sz="2800" dirty="0">
                          <a:solidFill>
                            <a:schemeClr val="accent1">
                              <a:lumMod val="50000"/>
                            </a:schemeClr>
                          </a:solidFill>
                          <a:effectLst/>
                        </a:rPr>
                        <a:t>11113</a:t>
                      </a:r>
                      <a:endParaRPr lang="en-US" sz="1100" dirty="0">
                        <a:solidFill>
                          <a:schemeClr val="accent1">
                            <a:lumMod val="5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accent2">
                        <a:lumMod val="20000"/>
                        <a:lumOff val="80000"/>
                      </a:schemeClr>
                    </a:solidFill>
                  </a:tcPr>
                </a:tc>
                <a:extLst>
                  <a:ext uri="{0D108BD9-81ED-4DB2-BD59-A6C34878D82A}">
                    <a16:rowId xmlns:a16="http://schemas.microsoft.com/office/drawing/2014/main" val="116669327"/>
                  </a:ext>
                </a:extLst>
              </a:tr>
            </a:tbl>
          </a:graphicData>
        </a:graphic>
      </p:graphicFrame>
      <p:sp>
        <p:nvSpPr>
          <p:cNvPr id="12" name="TextBox 11">
            <a:extLst>
              <a:ext uri="{FF2B5EF4-FFF2-40B4-BE49-F238E27FC236}">
                <a16:creationId xmlns:a16="http://schemas.microsoft.com/office/drawing/2014/main" id="{8980AF8B-B4A5-4A35-8C52-E8DDA98282AF}"/>
              </a:ext>
            </a:extLst>
          </p:cNvPr>
          <p:cNvSpPr txBox="1"/>
          <p:nvPr/>
        </p:nvSpPr>
        <p:spPr>
          <a:xfrm>
            <a:off x="19077309" y="7640502"/>
            <a:ext cx="10698094" cy="2985433"/>
          </a:xfrm>
          <a:prstGeom prst="rect">
            <a:avLst/>
          </a:prstGeom>
          <a:noFill/>
        </p:spPr>
        <p:txBody>
          <a:bodyPr wrap="square" rtlCol="0">
            <a:spAutoFit/>
          </a:bodyPr>
          <a:lstStyle/>
          <a:p>
            <a:pPr rtl="1"/>
            <a:r>
              <a:rPr lang="en-US" sz="3200" dirty="0">
                <a:solidFill>
                  <a:schemeClr val="bg1"/>
                </a:solidFill>
              </a:rPr>
              <a:t>   After calculating a few variables based on information of the card holders and their transactions, we generate the data set that we will load into the code.</a:t>
            </a:r>
          </a:p>
          <a:p>
            <a:pPr rtl="1"/>
            <a:r>
              <a:rPr lang="en-US" sz="3200" dirty="0">
                <a:solidFill>
                  <a:schemeClr val="bg1"/>
                </a:solidFill>
              </a:rPr>
              <a:t>Below is a sample of data set we used to generate our results.</a:t>
            </a:r>
          </a:p>
          <a:p>
            <a:pPr rtl="1"/>
            <a:endParaRPr lang="en-US" sz="3200" b="1" dirty="0">
              <a:solidFill>
                <a:schemeClr val="bg1"/>
              </a:solidFill>
            </a:endParaRPr>
          </a:p>
          <a:p>
            <a:pPr rtl="1"/>
            <a:endParaRPr lang="en-US" sz="2800" b="1" dirty="0">
              <a:solidFill>
                <a:schemeClr val="bg1"/>
              </a:solidFill>
            </a:endParaRPr>
          </a:p>
        </p:txBody>
      </p:sp>
      <p:sp>
        <p:nvSpPr>
          <p:cNvPr id="13" name="TextBox 12">
            <a:extLst>
              <a:ext uri="{FF2B5EF4-FFF2-40B4-BE49-F238E27FC236}">
                <a16:creationId xmlns:a16="http://schemas.microsoft.com/office/drawing/2014/main" id="{90FEFEAD-0A3A-4C94-B74B-44BACC1FC7B4}"/>
              </a:ext>
            </a:extLst>
          </p:cNvPr>
          <p:cNvSpPr txBox="1"/>
          <p:nvPr/>
        </p:nvSpPr>
        <p:spPr>
          <a:xfrm>
            <a:off x="20257477" y="19067490"/>
            <a:ext cx="7077684" cy="830997"/>
          </a:xfrm>
          <a:prstGeom prst="rect">
            <a:avLst/>
          </a:prstGeom>
          <a:noFill/>
        </p:spPr>
        <p:txBody>
          <a:bodyPr wrap="square" rtlCol="0">
            <a:spAutoFit/>
          </a:bodyPr>
          <a:lstStyle/>
          <a:p>
            <a:pPr algn="ctr"/>
            <a:r>
              <a:rPr lang="en-US" sz="4800" b="1" dirty="0">
                <a:solidFill>
                  <a:schemeClr val="bg1"/>
                </a:solidFill>
              </a:rPr>
              <a:t>Analysis and Results</a:t>
            </a:r>
          </a:p>
        </p:txBody>
      </p:sp>
      <p:sp>
        <p:nvSpPr>
          <p:cNvPr id="14" name="TextBox 13">
            <a:extLst>
              <a:ext uri="{FF2B5EF4-FFF2-40B4-BE49-F238E27FC236}">
                <a16:creationId xmlns:a16="http://schemas.microsoft.com/office/drawing/2014/main" id="{2045BCA0-D485-4E41-91CE-967CDEC51B5A}"/>
              </a:ext>
            </a:extLst>
          </p:cNvPr>
          <p:cNvSpPr txBox="1"/>
          <p:nvPr/>
        </p:nvSpPr>
        <p:spPr>
          <a:xfrm>
            <a:off x="19507199" y="20233561"/>
            <a:ext cx="9566032" cy="3046988"/>
          </a:xfrm>
          <a:prstGeom prst="rect">
            <a:avLst/>
          </a:prstGeom>
          <a:noFill/>
        </p:spPr>
        <p:txBody>
          <a:bodyPr wrap="square" rtlCol="0">
            <a:spAutoFit/>
          </a:bodyPr>
          <a:lstStyle/>
          <a:p>
            <a:pPr rtl="1"/>
            <a:r>
              <a:rPr lang="en-US" sz="3200" dirty="0">
                <a:solidFill>
                  <a:schemeClr val="bg1"/>
                </a:solidFill>
              </a:rPr>
              <a:t>  After generating the </a:t>
            </a:r>
            <a:r>
              <a:rPr lang="en-US" sz="3200" b="1" dirty="0">
                <a:solidFill>
                  <a:schemeClr val="bg1"/>
                </a:solidFill>
              </a:rPr>
              <a:t>data set</a:t>
            </a:r>
            <a:r>
              <a:rPr lang="en-US" sz="3200" dirty="0">
                <a:solidFill>
                  <a:schemeClr val="bg1"/>
                </a:solidFill>
              </a:rPr>
              <a:t>, we now load it into the code which will perform some steps and generate the results, we used </a:t>
            </a:r>
            <a:r>
              <a:rPr lang="en-US" sz="3200" b="1" dirty="0">
                <a:solidFill>
                  <a:schemeClr val="bg1"/>
                </a:solidFill>
              </a:rPr>
              <a:t>ECLIPSE</a:t>
            </a:r>
            <a:r>
              <a:rPr lang="en-US" sz="3200" dirty="0">
                <a:solidFill>
                  <a:schemeClr val="bg1"/>
                </a:solidFill>
              </a:rPr>
              <a:t> to run the code which is written in Java. We converted other types of data sets into ones that match our code.</a:t>
            </a:r>
          </a:p>
          <a:p>
            <a:pPr rtl="1"/>
            <a:r>
              <a:rPr lang="en-US" sz="3200" dirty="0">
                <a:solidFill>
                  <a:schemeClr val="bg1"/>
                </a:solidFill>
              </a:rPr>
              <a:t>Below is the interface that shows the results:</a:t>
            </a:r>
          </a:p>
        </p:txBody>
      </p:sp>
      <p:sp>
        <p:nvSpPr>
          <p:cNvPr id="15" name="TextBox 14">
            <a:extLst>
              <a:ext uri="{FF2B5EF4-FFF2-40B4-BE49-F238E27FC236}">
                <a16:creationId xmlns:a16="http://schemas.microsoft.com/office/drawing/2014/main" id="{22D28A05-A3E4-4E53-B5EB-96C540B7429D}"/>
              </a:ext>
            </a:extLst>
          </p:cNvPr>
          <p:cNvSpPr txBox="1"/>
          <p:nvPr/>
        </p:nvSpPr>
        <p:spPr>
          <a:xfrm>
            <a:off x="3155019" y="6609061"/>
            <a:ext cx="3985846" cy="830997"/>
          </a:xfrm>
          <a:prstGeom prst="rect">
            <a:avLst/>
          </a:prstGeom>
          <a:noFill/>
        </p:spPr>
        <p:txBody>
          <a:bodyPr wrap="square" rtlCol="0">
            <a:spAutoFit/>
          </a:bodyPr>
          <a:lstStyle/>
          <a:p>
            <a:pPr algn="ctr"/>
            <a:r>
              <a:rPr lang="en-US" sz="4800" b="1" dirty="0">
                <a:solidFill>
                  <a:schemeClr val="bg1"/>
                </a:solidFill>
              </a:rPr>
              <a:t>Abstract</a:t>
            </a:r>
          </a:p>
        </p:txBody>
      </p:sp>
      <p:sp>
        <p:nvSpPr>
          <p:cNvPr id="16" name="TextBox 15">
            <a:extLst>
              <a:ext uri="{FF2B5EF4-FFF2-40B4-BE49-F238E27FC236}">
                <a16:creationId xmlns:a16="http://schemas.microsoft.com/office/drawing/2014/main" id="{B5F87D6E-1D1A-4F57-8C3E-31AD7272F9E6}"/>
              </a:ext>
            </a:extLst>
          </p:cNvPr>
          <p:cNvSpPr txBox="1"/>
          <p:nvPr/>
        </p:nvSpPr>
        <p:spPr>
          <a:xfrm>
            <a:off x="459613" y="7763409"/>
            <a:ext cx="9934768" cy="4524315"/>
          </a:xfrm>
          <a:prstGeom prst="rect">
            <a:avLst/>
          </a:prstGeom>
          <a:noFill/>
        </p:spPr>
        <p:txBody>
          <a:bodyPr wrap="square" rtlCol="0">
            <a:spAutoFit/>
          </a:bodyPr>
          <a:lstStyle/>
          <a:p>
            <a:r>
              <a:rPr lang="en-US" sz="3200" dirty="0">
                <a:solidFill>
                  <a:schemeClr val="bg1"/>
                </a:solidFill>
              </a:rPr>
              <a:t>    With the fast development of economy, credit cards are more popular in commercial transactions. Credit card fraud emerges when someone uses other persons’ card without the knowledge of the card holder. Machine learning and artificial intelligence approaches have been suggested to defeat these problems. The method we used to detect fraud is genetic algorithm. The main goal of the genetic algorithm is to get the better solution to remove the fraud.</a:t>
            </a:r>
          </a:p>
        </p:txBody>
      </p:sp>
      <p:sp>
        <p:nvSpPr>
          <p:cNvPr id="17" name="TextBox 16">
            <a:extLst>
              <a:ext uri="{FF2B5EF4-FFF2-40B4-BE49-F238E27FC236}">
                <a16:creationId xmlns:a16="http://schemas.microsoft.com/office/drawing/2014/main" id="{4A443C7B-1E58-4E6B-99B1-92586B9F27C3}"/>
              </a:ext>
            </a:extLst>
          </p:cNvPr>
          <p:cNvSpPr txBox="1"/>
          <p:nvPr/>
        </p:nvSpPr>
        <p:spPr>
          <a:xfrm>
            <a:off x="1066800" y="33634410"/>
            <a:ext cx="8162284" cy="830997"/>
          </a:xfrm>
          <a:prstGeom prst="rect">
            <a:avLst/>
          </a:prstGeom>
          <a:noFill/>
        </p:spPr>
        <p:txBody>
          <a:bodyPr wrap="square" rtlCol="0">
            <a:spAutoFit/>
          </a:bodyPr>
          <a:lstStyle/>
          <a:p>
            <a:r>
              <a:rPr lang="en-US" sz="4800" b="1" dirty="0">
                <a:solidFill>
                  <a:schemeClr val="bg1"/>
                </a:solidFill>
              </a:rPr>
              <a:t>Conclusion and future work :</a:t>
            </a:r>
          </a:p>
        </p:txBody>
      </p:sp>
      <p:sp>
        <p:nvSpPr>
          <p:cNvPr id="18" name="TextBox 17">
            <a:extLst>
              <a:ext uri="{FF2B5EF4-FFF2-40B4-BE49-F238E27FC236}">
                <a16:creationId xmlns:a16="http://schemas.microsoft.com/office/drawing/2014/main" id="{70EBD822-2C0A-4283-A95F-E46663E3F800}"/>
              </a:ext>
            </a:extLst>
          </p:cNvPr>
          <p:cNvSpPr txBox="1"/>
          <p:nvPr/>
        </p:nvSpPr>
        <p:spPr>
          <a:xfrm>
            <a:off x="1066800" y="34391320"/>
            <a:ext cx="26871814" cy="3539430"/>
          </a:xfrm>
          <a:prstGeom prst="rect">
            <a:avLst/>
          </a:prstGeom>
          <a:noFill/>
        </p:spPr>
        <p:txBody>
          <a:bodyPr wrap="square" rtlCol="0">
            <a:spAutoFit/>
          </a:bodyPr>
          <a:lstStyle/>
          <a:p>
            <a:r>
              <a:rPr lang="en-US" sz="3200" dirty="0">
                <a:solidFill>
                  <a:schemeClr val="bg1"/>
                </a:solidFill>
              </a:rPr>
              <a:t>   Genetic algorithm can be used for obtaining optimized solutions to search problems using the theory of natural selection, they are best used for searching through large and complex data sets like the data sets related to credit card frauds. Genetic algorithms have survived for over 40 years, and they are still go-to algorithms in engineering and optimization problems. New developments and extensions of genetic algorithms (such as quantum-inspired genetic algorithms, or QIGA) are gaining ground these days and are expected to continue being refined and explored to improve compute times and accuracy. QIGA is an interesting avenue of research, and has potential to solve some of the downsides of genetic algorithms.</a:t>
            </a:r>
          </a:p>
          <a:p>
            <a:endParaRPr lang="en-US" sz="3200" b="1" dirty="0">
              <a:solidFill>
                <a:schemeClr val="bg1"/>
              </a:solidFill>
            </a:endParaRPr>
          </a:p>
          <a:p>
            <a:endParaRPr lang="en-US" sz="3200" b="1" dirty="0">
              <a:solidFill>
                <a:schemeClr val="bg1"/>
              </a:solidFill>
            </a:endParaRPr>
          </a:p>
        </p:txBody>
      </p:sp>
      <p:sp>
        <p:nvSpPr>
          <p:cNvPr id="25" name="TextBox 24">
            <a:extLst>
              <a:ext uri="{FF2B5EF4-FFF2-40B4-BE49-F238E27FC236}">
                <a16:creationId xmlns:a16="http://schemas.microsoft.com/office/drawing/2014/main" id="{6F24345C-8FEE-415D-AD02-9B1BC2CBB0AB}"/>
              </a:ext>
            </a:extLst>
          </p:cNvPr>
          <p:cNvSpPr txBox="1"/>
          <p:nvPr/>
        </p:nvSpPr>
        <p:spPr>
          <a:xfrm>
            <a:off x="328961" y="38522031"/>
            <a:ext cx="5485685" cy="4154984"/>
          </a:xfrm>
          <a:prstGeom prst="rect">
            <a:avLst/>
          </a:prstGeom>
          <a:noFill/>
        </p:spPr>
        <p:txBody>
          <a:bodyPr wrap="square" rtlCol="0">
            <a:spAutoFit/>
          </a:bodyPr>
          <a:lstStyle/>
          <a:p>
            <a:r>
              <a:rPr lang="en-US" sz="4800" b="1" dirty="0">
                <a:solidFill>
                  <a:schemeClr val="accent1">
                    <a:lumMod val="50000"/>
                  </a:schemeClr>
                </a:solidFill>
              </a:rPr>
              <a:t>Made by :</a:t>
            </a:r>
          </a:p>
          <a:p>
            <a:r>
              <a:rPr lang="en-US" sz="3600" b="1" dirty="0">
                <a:solidFill>
                  <a:schemeClr val="accent1">
                    <a:lumMod val="50000"/>
                  </a:schemeClr>
                </a:solidFill>
              </a:rPr>
              <a:t>Areej Raafat </a:t>
            </a:r>
          </a:p>
          <a:p>
            <a:r>
              <a:rPr lang="en-US" sz="3600" b="1" dirty="0">
                <a:solidFill>
                  <a:schemeClr val="accent1">
                    <a:lumMod val="50000"/>
                  </a:schemeClr>
                </a:solidFill>
              </a:rPr>
              <a:t>Asmaa sayed </a:t>
            </a:r>
          </a:p>
          <a:p>
            <a:r>
              <a:rPr lang="en-US" sz="3600" b="1" dirty="0">
                <a:solidFill>
                  <a:schemeClr val="accent1">
                    <a:lumMod val="50000"/>
                  </a:schemeClr>
                </a:solidFill>
              </a:rPr>
              <a:t>Aya Samir </a:t>
            </a:r>
          </a:p>
          <a:p>
            <a:r>
              <a:rPr lang="en-US" sz="3600" b="1" dirty="0">
                <a:solidFill>
                  <a:schemeClr val="accent1">
                    <a:lumMod val="50000"/>
                  </a:schemeClr>
                </a:solidFill>
              </a:rPr>
              <a:t>Aya Adel </a:t>
            </a:r>
          </a:p>
          <a:p>
            <a:r>
              <a:rPr lang="en-US" sz="3600" b="1" dirty="0">
                <a:solidFill>
                  <a:schemeClr val="accent1">
                    <a:lumMod val="50000"/>
                  </a:schemeClr>
                </a:solidFill>
              </a:rPr>
              <a:t>Bassant Mohamed</a:t>
            </a:r>
          </a:p>
          <a:p>
            <a:r>
              <a:rPr lang="en-US" sz="3600" b="1" dirty="0">
                <a:solidFill>
                  <a:schemeClr val="accent1">
                    <a:lumMod val="50000"/>
                  </a:schemeClr>
                </a:solidFill>
              </a:rPr>
              <a:t>Shaza Mohamed</a:t>
            </a:r>
          </a:p>
        </p:txBody>
      </p:sp>
      <p:sp>
        <p:nvSpPr>
          <p:cNvPr id="27" name="Rounded Rectangle 2">
            <a:extLst>
              <a:ext uri="{FF2B5EF4-FFF2-40B4-BE49-F238E27FC236}">
                <a16:creationId xmlns:a16="http://schemas.microsoft.com/office/drawing/2014/main" id="{49C97108-2C65-4008-9FB8-EAFBED99D02D}"/>
              </a:ext>
            </a:extLst>
          </p:cNvPr>
          <p:cNvSpPr>
            <a:spLocks noChangeArrowheads="1"/>
          </p:cNvSpPr>
          <p:nvPr/>
        </p:nvSpPr>
        <p:spPr bwMode="auto">
          <a:xfrm>
            <a:off x="13435956" y="16041743"/>
            <a:ext cx="3535989" cy="1303337"/>
          </a:xfrm>
          <a:prstGeom prst="roundRect">
            <a:avLst>
              <a:gd name="adj" fmla="val 16667"/>
            </a:avLst>
          </a:prstGeom>
          <a:noFill/>
          <a:ln w="12700">
            <a:solidFill>
              <a:schemeClr val="bg1"/>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1"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0" marR="0" lvl="0" indent="0" algn="ctr" defTabSz="914400" rtl="1"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Arial" panose="020B0604020202020204" pitchFamily="34" charset="0"/>
              </a:rPr>
              <a:t>Select a starting generation</a:t>
            </a:r>
            <a:endParaRPr kumimoji="0" lang="en-US" altLang="en-US" sz="3200" b="1"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p:txBody>
      </p:sp>
      <p:sp>
        <p:nvSpPr>
          <p:cNvPr id="32" name="Rounded Rectangle 4">
            <a:extLst>
              <a:ext uri="{FF2B5EF4-FFF2-40B4-BE49-F238E27FC236}">
                <a16:creationId xmlns:a16="http://schemas.microsoft.com/office/drawing/2014/main" id="{CD8DCC68-091F-4466-B10A-EEBCE649E65C}"/>
              </a:ext>
            </a:extLst>
          </p:cNvPr>
          <p:cNvSpPr>
            <a:spLocks noChangeArrowheads="1"/>
          </p:cNvSpPr>
          <p:nvPr/>
        </p:nvSpPr>
        <p:spPr bwMode="auto">
          <a:xfrm>
            <a:off x="12814620" y="18112651"/>
            <a:ext cx="4745954" cy="1195627"/>
          </a:xfrm>
          <a:prstGeom prst="roundRect">
            <a:avLst>
              <a:gd name="adj" fmla="val 16667"/>
            </a:avLst>
          </a:prstGeom>
          <a:noFill/>
          <a:ln w="12700">
            <a:solidFill>
              <a:schemeClr val="bg1"/>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1" eaLnBrk="0" fontAlgn="base" latinLnBrk="0" hangingPunct="0">
              <a:lnSpc>
                <a:spcPct val="100000"/>
              </a:lnSpc>
              <a:spcBef>
                <a:spcPct val="0"/>
              </a:spcBef>
              <a:spcAft>
                <a:spcPct val="0"/>
              </a:spcAft>
              <a:buClrTx/>
              <a:buSzTx/>
              <a:buFontTx/>
              <a:buNone/>
              <a:tabLst/>
            </a:pPr>
            <a:endParaRPr kumimoji="0" lang="en-US" altLang="en-US" sz="2800" b="1"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0" marR="0" lvl="0" indent="0" algn="ctr" defTabSz="914400" rtl="1" eaLnBrk="0" fontAlgn="base" latinLnBrk="0" hangingPunct="0">
              <a:lnSpc>
                <a:spcPct val="100000"/>
              </a:lnSpc>
              <a:spcBef>
                <a:spcPct val="0"/>
              </a:spcBef>
              <a:spcAft>
                <a:spcPct val="0"/>
              </a:spcAft>
              <a:buClrTx/>
              <a:buSzTx/>
              <a:buFontTx/>
              <a:buNone/>
              <a:tabLst/>
            </a:pPr>
            <a:r>
              <a:rPr lang="en-US" altLang="en-US" sz="2800" b="1" dirty="0">
                <a:solidFill>
                  <a:schemeClr val="bg1"/>
                </a:solidFill>
                <a:latin typeface="Calibri" panose="020F0502020204030204" pitchFamily="34" charset="0"/>
                <a:ea typeface="Calibri" panose="020F0502020204030204" pitchFamily="34" charset="0"/>
                <a:cs typeface="Arial" panose="020B0604020202020204" pitchFamily="34" charset="0"/>
              </a:rPr>
              <a:t>Ge</a:t>
            </a:r>
            <a:r>
              <a:rPr kumimoji="0" lang="en-US" altLang="en-US" sz="2800" b="1"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Arial" panose="020B0604020202020204" pitchFamily="34" charset="0"/>
              </a:rPr>
              <a:t>nerate new solutions from the chosen generation</a:t>
            </a:r>
            <a:endParaRPr kumimoji="0" lang="en-US" altLang="en-US" sz="2800" b="1" i="0" u="none" strike="noStrike" cap="none" normalizeH="0" baseline="0" dirty="0">
              <a:ln>
                <a:noFill/>
              </a:ln>
              <a:solidFill>
                <a:schemeClr val="bg1"/>
              </a:solidFill>
              <a:effectLst/>
            </a:endParaRPr>
          </a:p>
          <a:p>
            <a:pPr marL="0" marR="0" lvl="0" indent="0" algn="ctr" defTabSz="914400" rtl="1" eaLnBrk="0" fontAlgn="base" latinLnBrk="0" hangingPunct="0">
              <a:lnSpc>
                <a:spcPct val="100000"/>
              </a:lnSpc>
              <a:spcBef>
                <a:spcPct val="0"/>
              </a:spcBef>
              <a:spcAft>
                <a:spcPct val="0"/>
              </a:spcAft>
              <a:buClrTx/>
              <a:buSzTx/>
              <a:buFontTx/>
              <a:buNone/>
              <a:tabLst/>
            </a:pPr>
            <a:r>
              <a:rPr kumimoji="0" lang="ar-EG" altLang="en-US" sz="11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Arial" panose="020B0604020202020204" pitchFamily="34" charset="0"/>
              </a:rPr>
              <a:t>4</a:t>
            </a:r>
            <a:endParaRPr kumimoji="0" lang="en-US" altLang="en-US" sz="1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34" name="Rounded Rectangle 6">
            <a:extLst>
              <a:ext uri="{FF2B5EF4-FFF2-40B4-BE49-F238E27FC236}">
                <a16:creationId xmlns:a16="http://schemas.microsoft.com/office/drawing/2014/main" id="{4C464409-4CE7-49DA-830F-AB365A0BAD8F}"/>
              </a:ext>
            </a:extLst>
          </p:cNvPr>
          <p:cNvSpPr>
            <a:spLocks noChangeArrowheads="1"/>
          </p:cNvSpPr>
          <p:nvPr/>
        </p:nvSpPr>
        <p:spPr bwMode="auto">
          <a:xfrm>
            <a:off x="12746101" y="20314932"/>
            <a:ext cx="4979191" cy="1548901"/>
          </a:xfrm>
          <a:prstGeom prst="roundRect">
            <a:avLst>
              <a:gd name="adj" fmla="val 16667"/>
            </a:avLst>
          </a:prstGeom>
          <a:noFill/>
          <a:ln w="12700">
            <a:solidFill>
              <a:schemeClr val="bg1"/>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1" eaLnBrk="0" fontAlgn="base" latinLnBrk="0" hangingPunct="0">
              <a:lnSpc>
                <a:spcPct val="100000"/>
              </a:lnSpc>
              <a:spcBef>
                <a:spcPct val="0"/>
              </a:spcBef>
              <a:spcAft>
                <a:spcPct val="0"/>
              </a:spcAft>
              <a:buClrTx/>
              <a:buSzTx/>
              <a:buFontTx/>
              <a:buNone/>
              <a:tabLst/>
            </a:pPr>
            <a:endParaRPr kumimoji="0" lang="en-US" altLang="en-US" sz="2800" b="1"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0" marR="0" lvl="0" indent="0" algn="ctr" defTabSz="914400" rtl="1"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Arial" panose="020B0604020202020204" pitchFamily="34" charset="0"/>
              </a:rPr>
              <a:t>Remove the low performance offsprings, keep the ones with highest fitness value</a:t>
            </a:r>
            <a:endParaRPr kumimoji="0" lang="en-US" altLang="en-US" sz="2800" b="1"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35" name="Diamond 7">
            <a:extLst>
              <a:ext uri="{FF2B5EF4-FFF2-40B4-BE49-F238E27FC236}">
                <a16:creationId xmlns:a16="http://schemas.microsoft.com/office/drawing/2014/main" id="{20ADB360-35A2-4378-84D9-AD20FB40D4C4}"/>
              </a:ext>
            </a:extLst>
          </p:cNvPr>
          <p:cNvSpPr>
            <a:spLocks noChangeArrowheads="1"/>
          </p:cNvSpPr>
          <p:nvPr/>
        </p:nvSpPr>
        <p:spPr bwMode="auto">
          <a:xfrm>
            <a:off x="13046905" y="22780443"/>
            <a:ext cx="4359649" cy="2766738"/>
          </a:xfrm>
          <a:prstGeom prst="diamond">
            <a:avLst/>
          </a:prstGeom>
          <a:noFill/>
          <a:ln w="12700">
            <a:solidFill>
              <a:schemeClr val="bg1"/>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1"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Arial" panose="020B0604020202020204" pitchFamily="34" charset="0"/>
              </a:rPr>
              <a:t>Is the number of generations enough</a:t>
            </a:r>
            <a:r>
              <a:rPr lang="en-US" altLang="en-US" sz="2800" b="1" dirty="0">
                <a:solidFill>
                  <a:schemeClr val="bg1"/>
                </a:solidFill>
                <a:latin typeface="Calibri" panose="020F0502020204030204" pitchFamily="34" charset="0"/>
                <a:ea typeface="Calibri" panose="020F0502020204030204" pitchFamily="34" charset="0"/>
                <a:cs typeface="Arial" panose="020B0604020202020204" pitchFamily="34" charset="0"/>
              </a:rPr>
              <a:t>?</a:t>
            </a:r>
            <a:endParaRPr kumimoji="0" lang="ar-EG" altLang="en-US" sz="2800" b="1"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p:txBody>
      </p:sp>
      <p:sp>
        <p:nvSpPr>
          <p:cNvPr id="36" name="Rounded Rectangle 10">
            <a:extLst>
              <a:ext uri="{FF2B5EF4-FFF2-40B4-BE49-F238E27FC236}">
                <a16:creationId xmlns:a16="http://schemas.microsoft.com/office/drawing/2014/main" id="{69DBD9E6-B640-4837-BEB3-E1D340958519}"/>
              </a:ext>
            </a:extLst>
          </p:cNvPr>
          <p:cNvSpPr>
            <a:spLocks noChangeArrowheads="1"/>
          </p:cNvSpPr>
          <p:nvPr/>
        </p:nvSpPr>
        <p:spPr bwMode="auto">
          <a:xfrm>
            <a:off x="14142743" y="26420241"/>
            <a:ext cx="2340059" cy="1202802"/>
          </a:xfrm>
          <a:prstGeom prst="roundRect">
            <a:avLst>
              <a:gd name="adj" fmla="val 16667"/>
            </a:avLst>
          </a:prstGeom>
          <a:noFill/>
          <a:ln w="12700">
            <a:solidFill>
              <a:schemeClr val="bg1"/>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1"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Arial" panose="020B0604020202020204" pitchFamily="34" charset="0"/>
              </a:rPr>
              <a:t>Generate the best solution</a:t>
            </a:r>
            <a:endParaRPr kumimoji="0" lang="en-US" altLang="en-US" sz="2800" b="1"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40" name="Rectangle 12">
            <a:extLst>
              <a:ext uri="{FF2B5EF4-FFF2-40B4-BE49-F238E27FC236}">
                <a16:creationId xmlns:a16="http://schemas.microsoft.com/office/drawing/2014/main" id="{79840CBF-9D96-44B1-992E-61D611951737}"/>
              </a:ext>
            </a:extLst>
          </p:cNvPr>
          <p:cNvSpPr>
            <a:spLocks noChangeArrowheads="1"/>
          </p:cNvSpPr>
          <p:nvPr/>
        </p:nvSpPr>
        <p:spPr bwMode="auto">
          <a:xfrm>
            <a:off x="-351692" y="325244"/>
            <a:ext cx="30267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1" name="Rectangle 18">
            <a:extLst>
              <a:ext uri="{FF2B5EF4-FFF2-40B4-BE49-F238E27FC236}">
                <a16:creationId xmlns:a16="http://schemas.microsoft.com/office/drawing/2014/main" id="{41B526A3-2F43-4506-8072-221FAF9A923F}"/>
              </a:ext>
            </a:extLst>
          </p:cNvPr>
          <p:cNvSpPr>
            <a:spLocks noChangeArrowheads="1"/>
          </p:cNvSpPr>
          <p:nvPr/>
        </p:nvSpPr>
        <p:spPr bwMode="auto">
          <a:xfrm>
            <a:off x="-351692" y="782444"/>
            <a:ext cx="302672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cxnSp>
        <p:nvCxnSpPr>
          <p:cNvPr id="59" name="Straight Arrow Connector 58">
            <a:extLst>
              <a:ext uri="{FF2B5EF4-FFF2-40B4-BE49-F238E27FC236}">
                <a16:creationId xmlns:a16="http://schemas.microsoft.com/office/drawing/2014/main" id="{677048B0-04EC-4F16-892A-8DFF9B1525F5}"/>
              </a:ext>
            </a:extLst>
          </p:cNvPr>
          <p:cNvCxnSpPr>
            <a:cxnSpLocks/>
            <a:stCxn id="27" idx="2"/>
            <a:endCxn id="32" idx="0"/>
          </p:cNvCxnSpPr>
          <p:nvPr/>
        </p:nvCxnSpPr>
        <p:spPr>
          <a:xfrm flipH="1">
            <a:off x="15187597" y="17345080"/>
            <a:ext cx="16354" cy="76757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1B4E65CB-5FC1-4C0B-B51C-3D2918F6FE1F}"/>
              </a:ext>
            </a:extLst>
          </p:cNvPr>
          <p:cNvCxnSpPr>
            <a:stCxn id="32" idx="2"/>
          </p:cNvCxnSpPr>
          <p:nvPr/>
        </p:nvCxnSpPr>
        <p:spPr>
          <a:xfrm flipH="1">
            <a:off x="15175493" y="19308278"/>
            <a:ext cx="12104" cy="100841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A0F37000-E728-4AFF-B3F1-26F2353B2FC3}"/>
              </a:ext>
            </a:extLst>
          </p:cNvPr>
          <p:cNvCxnSpPr>
            <a:stCxn id="34" idx="2"/>
          </p:cNvCxnSpPr>
          <p:nvPr/>
        </p:nvCxnSpPr>
        <p:spPr>
          <a:xfrm flipH="1">
            <a:off x="15235696" y="21863833"/>
            <a:ext cx="1" cy="92427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BFFC592C-D015-407B-8671-8C9CB1D2BDC2}"/>
              </a:ext>
            </a:extLst>
          </p:cNvPr>
          <p:cNvCxnSpPr>
            <a:stCxn id="35" idx="2"/>
          </p:cNvCxnSpPr>
          <p:nvPr/>
        </p:nvCxnSpPr>
        <p:spPr>
          <a:xfrm flipH="1">
            <a:off x="15226728" y="25547181"/>
            <a:ext cx="2" cy="89745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Connector: Elbow 70">
            <a:extLst>
              <a:ext uri="{FF2B5EF4-FFF2-40B4-BE49-F238E27FC236}">
                <a16:creationId xmlns:a16="http://schemas.microsoft.com/office/drawing/2014/main" id="{4BF502B9-AD57-442C-B863-96D0B1B3C319}"/>
              </a:ext>
            </a:extLst>
          </p:cNvPr>
          <p:cNvCxnSpPr>
            <a:cxnSpLocks/>
            <a:stCxn id="35" idx="1"/>
          </p:cNvCxnSpPr>
          <p:nvPr/>
        </p:nvCxnSpPr>
        <p:spPr>
          <a:xfrm rot="10800000">
            <a:off x="12383097" y="18683926"/>
            <a:ext cx="663808" cy="5479887"/>
          </a:xfrm>
          <a:prstGeom prst="bentConnector2">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FC8A8624-EEBB-48F5-8D5B-94A0E5BD88A9}"/>
              </a:ext>
            </a:extLst>
          </p:cNvPr>
          <p:cNvCxnSpPr>
            <a:endCxn id="32" idx="1"/>
          </p:cNvCxnSpPr>
          <p:nvPr/>
        </p:nvCxnSpPr>
        <p:spPr>
          <a:xfrm>
            <a:off x="12417616" y="18710464"/>
            <a:ext cx="397004" cy="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DE2803AB-3102-40C4-9CF4-ABAC9DF54BEC}"/>
              </a:ext>
            </a:extLst>
          </p:cNvPr>
          <p:cNvSpPr txBox="1"/>
          <p:nvPr/>
        </p:nvSpPr>
        <p:spPr>
          <a:xfrm>
            <a:off x="12544984" y="14418976"/>
            <a:ext cx="4822139" cy="830997"/>
          </a:xfrm>
          <a:prstGeom prst="rect">
            <a:avLst/>
          </a:prstGeom>
          <a:noFill/>
        </p:spPr>
        <p:txBody>
          <a:bodyPr wrap="square" rtlCol="0">
            <a:spAutoFit/>
          </a:bodyPr>
          <a:lstStyle/>
          <a:p>
            <a:pPr algn="ctr"/>
            <a:r>
              <a:rPr lang="en-US" sz="4800" b="1" dirty="0">
                <a:solidFill>
                  <a:schemeClr val="bg1"/>
                </a:solidFill>
              </a:rPr>
              <a:t>Genetic Algorithm</a:t>
            </a:r>
          </a:p>
        </p:txBody>
      </p:sp>
      <p:sp>
        <p:nvSpPr>
          <p:cNvPr id="78" name="TextBox 77">
            <a:extLst>
              <a:ext uri="{FF2B5EF4-FFF2-40B4-BE49-F238E27FC236}">
                <a16:creationId xmlns:a16="http://schemas.microsoft.com/office/drawing/2014/main" id="{FDCB45A1-2EFE-4B96-990F-F3255D66089A}"/>
              </a:ext>
            </a:extLst>
          </p:cNvPr>
          <p:cNvSpPr txBox="1"/>
          <p:nvPr/>
        </p:nvSpPr>
        <p:spPr>
          <a:xfrm>
            <a:off x="15340043" y="25836830"/>
            <a:ext cx="970666" cy="523220"/>
          </a:xfrm>
          <a:prstGeom prst="rect">
            <a:avLst/>
          </a:prstGeom>
          <a:noFill/>
        </p:spPr>
        <p:txBody>
          <a:bodyPr wrap="square" rtlCol="0">
            <a:spAutoFit/>
          </a:bodyPr>
          <a:lstStyle/>
          <a:p>
            <a:r>
              <a:rPr lang="en-US" sz="2800" b="1" dirty="0">
                <a:solidFill>
                  <a:schemeClr val="bg1"/>
                </a:solidFill>
              </a:rPr>
              <a:t>Yes</a:t>
            </a:r>
          </a:p>
        </p:txBody>
      </p:sp>
      <p:sp>
        <p:nvSpPr>
          <p:cNvPr id="79" name="TextBox 78">
            <a:extLst>
              <a:ext uri="{FF2B5EF4-FFF2-40B4-BE49-F238E27FC236}">
                <a16:creationId xmlns:a16="http://schemas.microsoft.com/office/drawing/2014/main" id="{3D907F95-16BD-48D4-82DE-2B0997A33E67}"/>
              </a:ext>
            </a:extLst>
          </p:cNvPr>
          <p:cNvSpPr txBox="1"/>
          <p:nvPr/>
        </p:nvSpPr>
        <p:spPr>
          <a:xfrm>
            <a:off x="12497021" y="22514321"/>
            <a:ext cx="663795" cy="523220"/>
          </a:xfrm>
          <a:prstGeom prst="rect">
            <a:avLst/>
          </a:prstGeom>
          <a:noFill/>
        </p:spPr>
        <p:txBody>
          <a:bodyPr wrap="square" rtlCol="0">
            <a:spAutoFit/>
          </a:bodyPr>
          <a:lstStyle/>
          <a:p>
            <a:r>
              <a:rPr lang="en-US" sz="2800" b="1" dirty="0">
                <a:solidFill>
                  <a:schemeClr val="bg1"/>
                </a:solidFill>
              </a:rPr>
              <a:t>No</a:t>
            </a:r>
          </a:p>
        </p:txBody>
      </p:sp>
      <p:sp>
        <p:nvSpPr>
          <p:cNvPr id="80" name="TextBox 79">
            <a:extLst>
              <a:ext uri="{FF2B5EF4-FFF2-40B4-BE49-F238E27FC236}">
                <a16:creationId xmlns:a16="http://schemas.microsoft.com/office/drawing/2014/main" id="{1801BBCC-D3DF-49CD-9E6A-6835D764C06F}"/>
              </a:ext>
            </a:extLst>
          </p:cNvPr>
          <p:cNvSpPr txBox="1"/>
          <p:nvPr/>
        </p:nvSpPr>
        <p:spPr>
          <a:xfrm>
            <a:off x="12185462" y="28146067"/>
            <a:ext cx="5515006" cy="4832092"/>
          </a:xfrm>
          <a:prstGeom prst="rect">
            <a:avLst/>
          </a:prstGeom>
          <a:noFill/>
        </p:spPr>
        <p:txBody>
          <a:bodyPr wrap="square" rtlCol="0">
            <a:spAutoFit/>
          </a:bodyPr>
          <a:lstStyle/>
          <a:p>
            <a:pPr algn="ctr"/>
            <a:r>
              <a:rPr lang="en-US" sz="2800" b="1" dirty="0">
                <a:solidFill>
                  <a:schemeClr val="bg1"/>
                </a:solidFill>
              </a:rPr>
              <a:t>BasicGeneticAlgorithm ( ) { </a:t>
            </a:r>
          </a:p>
          <a:p>
            <a:pPr algn="ctr"/>
            <a:r>
              <a:rPr lang="en-US" sz="2800" b="1" dirty="0">
                <a:solidFill>
                  <a:schemeClr val="bg1"/>
                </a:solidFill>
              </a:rPr>
              <a:t>Initialize population; </a:t>
            </a:r>
          </a:p>
          <a:p>
            <a:pPr algn="ctr"/>
            <a:r>
              <a:rPr lang="en-US" sz="2800" b="1" dirty="0">
                <a:solidFill>
                  <a:schemeClr val="bg1"/>
                </a:solidFill>
              </a:rPr>
              <a:t>Evaluate population; </a:t>
            </a:r>
          </a:p>
          <a:p>
            <a:pPr algn="ctr"/>
            <a:endParaRPr lang="en-US" sz="2800" b="1" dirty="0">
              <a:solidFill>
                <a:schemeClr val="bg1"/>
              </a:solidFill>
            </a:endParaRPr>
          </a:p>
          <a:p>
            <a:pPr algn="ctr"/>
            <a:r>
              <a:rPr lang="en-US" sz="2800" b="1" dirty="0">
                <a:solidFill>
                  <a:schemeClr val="bg1"/>
                </a:solidFill>
              </a:rPr>
              <a:t>While (termination criteria not met) { </a:t>
            </a:r>
          </a:p>
          <a:p>
            <a:pPr algn="ctr"/>
            <a:r>
              <a:rPr lang="en-US" sz="2800" b="1" dirty="0">
                <a:solidFill>
                  <a:schemeClr val="bg1"/>
                </a:solidFill>
              </a:rPr>
              <a:t>Select solutions for next generation; </a:t>
            </a:r>
          </a:p>
          <a:p>
            <a:pPr algn="ctr"/>
            <a:r>
              <a:rPr lang="en-US" sz="2800" b="1" dirty="0">
                <a:solidFill>
                  <a:schemeClr val="bg1"/>
                </a:solidFill>
              </a:rPr>
              <a:t>Perform crossover and mutation; </a:t>
            </a:r>
          </a:p>
          <a:p>
            <a:pPr algn="ctr"/>
            <a:r>
              <a:rPr lang="en-US" sz="2800" b="1" dirty="0">
                <a:solidFill>
                  <a:schemeClr val="bg1"/>
                </a:solidFill>
              </a:rPr>
              <a:t>Evaluate population; } </a:t>
            </a:r>
          </a:p>
          <a:p>
            <a:pPr algn="ctr"/>
            <a:r>
              <a:rPr lang="en-US" sz="2800" b="1" dirty="0">
                <a:solidFill>
                  <a:schemeClr val="bg1"/>
                </a:solidFill>
              </a:rPr>
              <a:t>} </a:t>
            </a:r>
          </a:p>
          <a:p>
            <a:pPr algn="ctr"/>
            <a:r>
              <a:rPr lang="en-US" sz="2800" b="1" dirty="0">
                <a:solidFill>
                  <a:schemeClr val="bg1"/>
                </a:solidFill>
              </a:rPr>
              <a:t>//end of algorithm. </a:t>
            </a:r>
          </a:p>
        </p:txBody>
      </p:sp>
      <p:sp>
        <p:nvSpPr>
          <p:cNvPr id="81" name="TextBox 80">
            <a:extLst>
              <a:ext uri="{FF2B5EF4-FFF2-40B4-BE49-F238E27FC236}">
                <a16:creationId xmlns:a16="http://schemas.microsoft.com/office/drawing/2014/main" id="{5609806E-4E96-44D0-9E98-42532F54F93D}"/>
              </a:ext>
            </a:extLst>
          </p:cNvPr>
          <p:cNvSpPr txBox="1"/>
          <p:nvPr/>
        </p:nvSpPr>
        <p:spPr>
          <a:xfrm>
            <a:off x="14386560" y="38392200"/>
            <a:ext cx="15628177" cy="3785652"/>
          </a:xfrm>
          <a:prstGeom prst="rect">
            <a:avLst/>
          </a:prstGeom>
          <a:noFill/>
        </p:spPr>
        <p:txBody>
          <a:bodyPr wrap="square" rtlCol="0">
            <a:spAutoFit/>
          </a:bodyPr>
          <a:lstStyle/>
          <a:p>
            <a:r>
              <a:rPr lang="en-US" sz="4800" b="1" dirty="0">
                <a:solidFill>
                  <a:schemeClr val="accent1">
                    <a:lumMod val="50000"/>
                  </a:schemeClr>
                </a:solidFill>
              </a:rPr>
              <a:t>Some of the references:</a:t>
            </a:r>
          </a:p>
          <a:p>
            <a:r>
              <a:rPr lang="en-US" sz="3200" b="1" dirty="0">
                <a:solidFill>
                  <a:schemeClr val="accent1">
                    <a:lumMod val="50000"/>
                  </a:schemeClr>
                </a:solidFill>
              </a:rPr>
              <a:t>[1] Aravindh, M. S., &amp; Bai, M. W. J. S. TECHNIQUES TO PREVENT CREDIT CARD FROM VARIOUS FRAUDLENT BY GENETIC ALGORITHM AND HIDDEN MARKOV MODEL. </a:t>
            </a:r>
          </a:p>
          <a:p>
            <a:r>
              <a:rPr lang="en-US" sz="3200" b="1" dirty="0">
                <a:solidFill>
                  <a:schemeClr val="accent1">
                    <a:lumMod val="50000"/>
                  </a:schemeClr>
                </a:solidFill>
              </a:rPr>
              <a:t>[2] Trivedi, I, Monika&amp; Mridushi,M. (2016, Jan).Credit Card Fraud Detection, International Journal of Advanced Research in Computer and Communication Engineering (Vol. 5) </a:t>
            </a:r>
          </a:p>
          <a:p>
            <a:r>
              <a:rPr lang="en-US" sz="3200" b="1" dirty="0">
                <a:solidFill>
                  <a:schemeClr val="accent1">
                    <a:lumMod val="50000"/>
                  </a:schemeClr>
                </a:solidFill>
              </a:rPr>
              <a:t>[3] Al-Khatib, A. (2012). Electronic payment fraud detection techniques. World of Computer Science and Information </a:t>
            </a:r>
          </a:p>
        </p:txBody>
      </p:sp>
      <p:sp>
        <p:nvSpPr>
          <p:cNvPr id="44" name="TextBox 43">
            <a:extLst>
              <a:ext uri="{FF2B5EF4-FFF2-40B4-BE49-F238E27FC236}">
                <a16:creationId xmlns:a16="http://schemas.microsoft.com/office/drawing/2014/main" id="{22D28A05-A3E4-4E53-B5EB-96C540B7429D}"/>
              </a:ext>
            </a:extLst>
          </p:cNvPr>
          <p:cNvSpPr txBox="1"/>
          <p:nvPr/>
        </p:nvSpPr>
        <p:spPr>
          <a:xfrm>
            <a:off x="2141780" y="14063258"/>
            <a:ext cx="6766054" cy="830997"/>
          </a:xfrm>
          <a:prstGeom prst="rect">
            <a:avLst/>
          </a:prstGeom>
          <a:noFill/>
        </p:spPr>
        <p:txBody>
          <a:bodyPr wrap="square" rtlCol="0">
            <a:spAutoFit/>
          </a:bodyPr>
          <a:lstStyle/>
          <a:p>
            <a:pPr algn="ctr"/>
            <a:r>
              <a:rPr lang="en-US" sz="4800" b="1" dirty="0">
                <a:solidFill>
                  <a:schemeClr val="bg1"/>
                </a:solidFill>
              </a:rPr>
              <a:t>Problem Definition</a:t>
            </a:r>
          </a:p>
        </p:txBody>
      </p:sp>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7891" y="30297890"/>
            <a:ext cx="2652809" cy="2643907"/>
          </a:xfrm>
          <a:prstGeom prst="rect">
            <a:avLst/>
          </a:prstGeom>
        </p:spPr>
      </p:pic>
      <p:pic>
        <p:nvPicPr>
          <p:cNvPr id="31" name="Picture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480" y="1790530"/>
            <a:ext cx="5663020" cy="3894472"/>
          </a:xfrm>
          <a:prstGeom prst="rect">
            <a:avLst/>
          </a:prstGeom>
        </p:spPr>
      </p:pic>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729519" y="229994"/>
            <a:ext cx="2133600" cy="2438400"/>
          </a:xfrm>
          <a:prstGeom prst="rect">
            <a:avLst/>
          </a:prstGeom>
        </p:spPr>
      </p:pic>
      <p:sp>
        <p:nvSpPr>
          <p:cNvPr id="37" name="TextBox 36"/>
          <p:cNvSpPr txBox="1"/>
          <p:nvPr/>
        </p:nvSpPr>
        <p:spPr>
          <a:xfrm>
            <a:off x="24974550" y="452804"/>
            <a:ext cx="4868141" cy="1631216"/>
          </a:xfrm>
          <a:prstGeom prst="rect">
            <a:avLst/>
          </a:prstGeom>
          <a:noFill/>
        </p:spPr>
        <p:txBody>
          <a:bodyPr wrap="square" rtlCol="1">
            <a:spAutoFit/>
          </a:bodyPr>
          <a:lstStyle/>
          <a:p>
            <a:r>
              <a:rPr lang="en-US" sz="2500" b="1" dirty="0"/>
              <a:t>Department Of Computer Engineering, </a:t>
            </a:r>
          </a:p>
          <a:p>
            <a:r>
              <a:rPr lang="en-US" sz="2500" b="1" dirty="0"/>
              <a:t>Faculty of Engineering,</a:t>
            </a:r>
          </a:p>
          <a:p>
            <a:r>
              <a:rPr lang="en-US" sz="2500" b="1" dirty="0"/>
              <a:t>Cairo university.</a:t>
            </a:r>
            <a:endParaRPr lang="ar-EG" sz="2500" b="1" dirty="0"/>
          </a:p>
        </p:txBody>
      </p:sp>
      <p:sp>
        <p:nvSpPr>
          <p:cNvPr id="38" name="TextBox 37"/>
          <p:cNvSpPr txBox="1"/>
          <p:nvPr/>
        </p:nvSpPr>
        <p:spPr>
          <a:xfrm>
            <a:off x="5966964" y="375189"/>
            <a:ext cx="15887183" cy="1631216"/>
          </a:xfrm>
          <a:prstGeom prst="rect">
            <a:avLst/>
          </a:prstGeom>
          <a:noFill/>
        </p:spPr>
        <p:txBody>
          <a:bodyPr wrap="square" rtlCol="1">
            <a:spAutoFit/>
          </a:bodyPr>
          <a:lstStyle/>
          <a:p>
            <a:pPr algn="ctr"/>
            <a:r>
              <a:rPr lang="en-US" sz="10000" b="1" dirty="0">
                <a:solidFill>
                  <a:schemeClr val="accent1">
                    <a:lumMod val="50000"/>
                  </a:schemeClr>
                </a:solidFill>
              </a:rPr>
              <a:t>Credit Card Fraud Detection </a:t>
            </a:r>
            <a:endParaRPr lang="ar-EG" sz="10000" b="1" dirty="0">
              <a:solidFill>
                <a:schemeClr val="accent1">
                  <a:lumMod val="50000"/>
                </a:schemeClr>
              </a:solidFill>
            </a:endParaRPr>
          </a:p>
        </p:txBody>
      </p:sp>
      <p:sp>
        <p:nvSpPr>
          <p:cNvPr id="39" name="TextBox 38"/>
          <p:cNvSpPr txBox="1"/>
          <p:nvPr/>
        </p:nvSpPr>
        <p:spPr>
          <a:xfrm>
            <a:off x="7826655" y="2076796"/>
            <a:ext cx="11690554" cy="2169825"/>
          </a:xfrm>
          <a:prstGeom prst="rect">
            <a:avLst/>
          </a:prstGeom>
          <a:noFill/>
        </p:spPr>
        <p:txBody>
          <a:bodyPr wrap="square" rtlCol="1">
            <a:spAutoFit/>
          </a:bodyPr>
          <a:lstStyle/>
          <a:p>
            <a:pPr algn="ctr"/>
            <a:r>
              <a:rPr lang="en-US" sz="4500" b="1" dirty="0"/>
              <a:t>For MTH 255 Project</a:t>
            </a:r>
          </a:p>
          <a:p>
            <a:pPr algn="ctr"/>
            <a:r>
              <a:rPr lang="en-US" sz="4500" b="1" dirty="0"/>
              <a:t>Submitted To:</a:t>
            </a:r>
          </a:p>
          <a:p>
            <a:pPr algn="ctr"/>
            <a:r>
              <a:rPr lang="en-US" sz="4500" b="1" dirty="0"/>
              <a:t>Dr.Samah El-</a:t>
            </a:r>
            <a:r>
              <a:rPr lang="en-US" sz="4500" b="1" dirty="0" err="1"/>
              <a:t>Tantawy</a:t>
            </a:r>
            <a:endParaRPr lang="ar-EG" sz="4500" b="1" dirty="0"/>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729141" y="1745953"/>
            <a:ext cx="5180952" cy="3377778"/>
          </a:xfrm>
          <a:prstGeom prst="rect">
            <a:avLst/>
          </a:prstGeom>
        </p:spPr>
      </p:pic>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8961" y="224878"/>
            <a:ext cx="6431989" cy="1960972"/>
          </a:xfrm>
          <a:prstGeom prst="rect">
            <a:avLst/>
          </a:prstGeom>
        </p:spPr>
      </p:pic>
      <p:pic>
        <p:nvPicPr>
          <p:cNvPr id="7" name="Picture 6">
            <a:extLst>
              <a:ext uri="{FF2B5EF4-FFF2-40B4-BE49-F238E27FC236}">
                <a16:creationId xmlns:a16="http://schemas.microsoft.com/office/drawing/2014/main" id="{43845A9A-440E-4FC0-9964-FC4883CD0127}"/>
              </a:ext>
            </a:extLst>
          </p:cNvPr>
          <p:cNvPicPr>
            <a:picLocks noChangeAspect="1"/>
          </p:cNvPicPr>
          <p:nvPr/>
        </p:nvPicPr>
        <p:blipFill>
          <a:blip r:embed="rId7"/>
          <a:stretch>
            <a:fillRect/>
          </a:stretch>
        </p:blipFill>
        <p:spPr>
          <a:xfrm>
            <a:off x="18490538" y="23274806"/>
            <a:ext cx="11419555" cy="8086221"/>
          </a:xfrm>
          <a:prstGeom prst="rect">
            <a:avLst/>
          </a:prstGeom>
        </p:spPr>
      </p:pic>
    </p:spTree>
    <p:extLst>
      <p:ext uri="{BB962C8B-B14F-4D97-AF65-F5344CB8AC3E}">
        <p14:creationId xmlns:p14="http://schemas.microsoft.com/office/powerpoint/2010/main" val="210333066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382</TotalTime>
  <Words>963</Words>
  <Application>Microsoft Office PowerPoint</Application>
  <PresentationFormat>Custom</PresentationFormat>
  <Paragraphs>176</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Areej Raafat</dc:creator>
  <cp:lastModifiedBy>ayasabohadima@gmail.com</cp:lastModifiedBy>
  <cp:revision>46</cp:revision>
  <dcterms:created xsi:type="dcterms:W3CDTF">2019-12-03T15:54:54Z</dcterms:created>
  <dcterms:modified xsi:type="dcterms:W3CDTF">2019-12-15T17:11:28Z</dcterms:modified>
</cp:coreProperties>
</file>