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88" d="100"/>
          <a:sy n="88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D2641-0FDA-4524-9B38-CBC86A8F80B7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A836D45-6F9F-4B31-9F45-BBA0B1F46F0C}">
      <dgm:prSet/>
      <dgm:spPr/>
      <dgm:t>
        <a:bodyPr/>
        <a:lstStyle/>
        <a:p>
          <a:r>
            <a:rPr lang="en-DE"/>
            <a:t>Python 3.10</a:t>
          </a:r>
          <a:endParaRPr lang="en-US"/>
        </a:p>
      </dgm:t>
    </dgm:pt>
    <dgm:pt modelId="{A1047694-B4FC-4EFD-9FD7-2485DBB868FA}" type="parTrans" cxnId="{925F5EA3-FE21-4AD3-8156-BF9FA46288AB}">
      <dgm:prSet/>
      <dgm:spPr/>
      <dgm:t>
        <a:bodyPr/>
        <a:lstStyle/>
        <a:p>
          <a:endParaRPr lang="en-US"/>
        </a:p>
      </dgm:t>
    </dgm:pt>
    <dgm:pt modelId="{EB0D2B00-4C8F-4865-9CB6-D5D678A9E7B1}" type="sibTrans" cxnId="{925F5EA3-FE21-4AD3-8156-BF9FA46288AB}">
      <dgm:prSet/>
      <dgm:spPr/>
      <dgm:t>
        <a:bodyPr/>
        <a:lstStyle/>
        <a:p>
          <a:endParaRPr lang="en-US"/>
        </a:p>
      </dgm:t>
    </dgm:pt>
    <dgm:pt modelId="{7DBE6772-AD6C-4589-BD13-8C3F72E6CCFF}">
      <dgm:prSet/>
      <dgm:spPr/>
      <dgm:t>
        <a:bodyPr/>
        <a:lstStyle/>
        <a:p>
          <a:r>
            <a:rPr lang="en-DE"/>
            <a:t>Built in Json module </a:t>
          </a:r>
          <a:endParaRPr lang="en-US"/>
        </a:p>
      </dgm:t>
    </dgm:pt>
    <dgm:pt modelId="{D915D298-28AC-4915-A36B-01CE3B5BDC3D}" type="parTrans" cxnId="{E334BD7B-57A9-4112-9EE6-65491ABED42E}">
      <dgm:prSet/>
      <dgm:spPr/>
      <dgm:t>
        <a:bodyPr/>
        <a:lstStyle/>
        <a:p>
          <a:endParaRPr lang="en-US"/>
        </a:p>
      </dgm:t>
    </dgm:pt>
    <dgm:pt modelId="{1125540C-7E97-4866-B6EE-6099387FC0FE}" type="sibTrans" cxnId="{E334BD7B-57A9-4112-9EE6-65491ABED42E}">
      <dgm:prSet/>
      <dgm:spPr/>
      <dgm:t>
        <a:bodyPr/>
        <a:lstStyle/>
        <a:p>
          <a:endParaRPr lang="en-US"/>
        </a:p>
      </dgm:t>
    </dgm:pt>
    <dgm:pt modelId="{1E872491-97EA-4D90-8BBD-1D9A0467B80F}">
      <dgm:prSet/>
      <dgm:spPr/>
      <dgm:t>
        <a:bodyPr/>
        <a:lstStyle/>
        <a:p>
          <a:r>
            <a:rPr lang="en-DE"/>
            <a:t>Object – oriented programming </a:t>
          </a:r>
          <a:endParaRPr lang="en-US"/>
        </a:p>
      </dgm:t>
    </dgm:pt>
    <dgm:pt modelId="{1334F0A9-CC3A-49C6-98D4-B90AE24064FD}" type="parTrans" cxnId="{C8D4AD7E-14B1-46BC-B769-24D88EACFAF1}">
      <dgm:prSet/>
      <dgm:spPr/>
      <dgm:t>
        <a:bodyPr/>
        <a:lstStyle/>
        <a:p>
          <a:endParaRPr lang="en-US"/>
        </a:p>
      </dgm:t>
    </dgm:pt>
    <dgm:pt modelId="{77D4DE63-B444-4225-A772-3AB0179CE4F3}" type="sibTrans" cxnId="{C8D4AD7E-14B1-46BC-B769-24D88EACFAF1}">
      <dgm:prSet/>
      <dgm:spPr/>
      <dgm:t>
        <a:bodyPr/>
        <a:lstStyle/>
        <a:p>
          <a:endParaRPr lang="en-US"/>
        </a:p>
      </dgm:t>
    </dgm:pt>
    <dgm:pt modelId="{C36F8647-140A-4712-A35F-433CAA060F3B}">
      <dgm:prSet/>
      <dgm:spPr/>
      <dgm:t>
        <a:bodyPr/>
        <a:lstStyle/>
        <a:p>
          <a:r>
            <a:rPr lang="en-DE"/>
            <a:t>Functional Programming (FP)</a:t>
          </a:r>
          <a:endParaRPr lang="en-US"/>
        </a:p>
      </dgm:t>
    </dgm:pt>
    <dgm:pt modelId="{90D10DC2-488C-4774-B1D9-4928350DFD07}" type="parTrans" cxnId="{20352BFB-21CD-468D-8BAF-5B733EBA17D7}">
      <dgm:prSet/>
      <dgm:spPr/>
      <dgm:t>
        <a:bodyPr/>
        <a:lstStyle/>
        <a:p>
          <a:endParaRPr lang="en-US"/>
        </a:p>
      </dgm:t>
    </dgm:pt>
    <dgm:pt modelId="{06487F14-357D-444D-AB0D-7DCB5CBBD03F}" type="sibTrans" cxnId="{20352BFB-21CD-468D-8BAF-5B733EBA17D7}">
      <dgm:prSet/>
      <dgm:spPr/>
      <dgm:t>
        <a:bodyPr/>
        <a:lstStyle/>
        <a:p>
          <a:endParaRPr lang="en-US"/>
        </a:p>
      </dgm:t>
    </dgm:pt>
    <dgm:pt modelId="{3EA88D05-CAC9-4E58-ABE4-4C8057EF5CA4}">
      <dgm:prSet/>
      <dgm:spPr/>
      <dgm:t>
        <a:bodyPr/>
        <a:lstStyle/>
        <a:p>
          <a:r>
            <a:rPr lang="en-DE" dirty="0"/>
            <a:t>Unit testing with the </a:t>
          </a:r>
          <a:r>
            <a:rPr lang="en-DE" i="1" dirty="0"/>
            <a:t>unittest</a:t>
          </a:r>
          <a:endParaRPr lang="en-US" i="1" dirty="0"/>
        </a:p>
      </dgm:t>
    </dgm:pt>
    <dgm:pt modelId="{B2702523-407F-4DCA-8252-1FC06E53A953}" type="parTrans" cxnId="{832541B5-5ADE-40FD-8006-3F6AB86F616E}">
      <dgm:prSet/>
      <dgm:spPr/>
      <dgm:t>
        <a:bodyPr/>
        <a:lstStyle/>
        <a:p>
          <a:endParaRPr lang="en-US"/>
        </a:p>
      </dgm:t>
    </dgm:pt>
    <dgm:pt modelId="{CF962EB3-1737-48EA-8EDA-A3B33969C7D0}" type="sibTrans" cxnId="{832541B5-5ADE-40FD-8006-3F6AB86F616E}">
      <dgm:prSet/>
      <dgm:spPr/>
      <dgm:t>
        <a:bodyPr/>
        <a:lstStyle/>
        <a:p>
          <a:endParaRPr lang="en-US"/>
        </a:p>
      </dgm:t>
    </dgm:pt>
    <dgm:pt modelId="{A23B6AE5-B7C4-9B49-81C3-94F7792DA6BB}" type="pres">
      <dgm:prSet presAssocID="{E31D2641-0FDA-4524-9B38-CBC86A8F80B7}" presName="vert0" presStyleCnt="0">
        <dgm:presLayoutVars>
          <dgm:dir/>
          <dgm:animOne val="branch"/>
          <dgm:animLvl val="lvl"/>
        </dgm:presLayoutVars>
      </dgm:prSet>
      <dgm:spPr/>
    </dgm:pt>
    <dgm:pt modelId="{FD2F4F8A-57BE-1145-8064-CC37639CAE95}" type="pres">
      <dgm:prSet presAssocID="{FA836D45-6F9F-4B31-9F45-BBA0B1F46F0C}" presName="thickLine" presStyleLbl="alignNode1" presStyleIdx="0" presStyleCnt="5"/>
      <dgm:spPr/>
    </dgm:pt>
    <dgm:pt modelId="{5591C74A-C85A-7B4B-88D6-77DB8A36E167}" type="pres">
      <dgm:prSet presAssocID="{FA836D45-6F9F-4B31-9F45-BBA0B1F46F0C}" presName="horz1" presStyleCnt="0"/>
      <dgm:spPr/>
    </dgm:pt>
    <dgm:pt modelId="{2FB7D320-21D4-914F-ADB6-52E7E3D67B0E}" type="pres">
      <dgm:prSet presAssocID="{FA836D45-6F9F-4B31-9F45-BBA0B1F46F0C}" presName="tx1" presStyleLbl="revTx" presStyleIdx="0" presStyleCnt="5"/>
      <dgm:spPr/>
    </dgm:pt>
    <dgm:pt modelId="{B6F8BF46-478A-1845-B65D-ECF7DB3FFE2F}" type="pres">
      <dgm:prSet presAssocID="{FA836D45-6F9F-4B31-9F45-BBA0B1F46F0C}" presName="vert1" presStyleCnt="0"/>
      <dgm:spPr/>
    </dgm:pt>
    <dgm:pt modelId="{8532F36A-AF9C-BF48-B715-5CAADB79C8B4}" type="pres">
      <dgm:prSet presAssocID="{7DBE6772-AD6C-4589-BD13-8C3F72E6CCFF}" presName="thickLine" presStyleLbl="alignNode1" presStyleIdx="1" presStyleCnt="5"/>
      <dgm:spPr/>
    </dgm:pt>
    <dgm:pt modelId="{C7B6F998-4CB9-6246-9594-DA3331C9FE93}" type="pres">
      <dgm:prSet presAssocID="{7DBE6772-AD6C-4589-BD13-8C3F72E6CCFF}" presName="horz1" presStyleCnt="0"/>
      <dgm:spPr/>
    </dgm:pt>
    <dgm:pt modelId="{437F798F-D1BD-214B-92FC-4A78CD49DBD2}" type="pres">
      <dgm:prSet presAssocID="{7DBE6772-AD6C-4589-BD13-8C3F72E6CCFF}" presName="tx1" presStyleLbl="revTx" presStyleIdx="1" presStyleCnt="5"/>
      <dgm:spPr/>
    </dgm:pt>
    <dgm:pt modelId="{965BEF5D-7E22-CB4F-B44B-7D29A449B03C}" type="pres">
      <dgm:prSet presAssocID="{7DBE6772-AD6C-4589-BD13-8C3F72E6CCFF}" presName="vert1" presStyleCnt="0"/>
      <dgm:spPr/>
    </dgm:pt>
    <dgm:pt modelId="{57E13743-2178-0E4D-A697-E544C47FCEAD}" type="pres">
      <dgm:prSet presAssocID="{1E872491-97EA-4D90-8BBD-1D9A0467B80F}" presName="thickLine" presStyleLbl="alignNode1" presStyleIdx="2" presStyleCnt="5"/>
      <dgm:spPr/>
    </dgm:pt>
    <dgm:pt modelId="{6EF18DF9-91A9-5447-A286-C593256CD6D0}" type="pres">
      <dgm:prSet presAssocID="{1E872491-97EA-4D90-8BBD-1D9A0467B80F}" presName="horz1" presStyleCnt="0"/>
      <dgm:spPr/>
    </dgm:pt>
    <dgm:pt modelId="{F6D48924-752E-9A45-9BD4-C16F039B6465}" type="pres">
      <dgm:prSet presAssocID="{1E872491-97EA-4D90-8BBD-1D9A0467B80F}" presName="tx1" presStyleLbl="revTx" presStyleIdx="2" presStyleCnt="5"/>
      <dgm:spPr/>
    </dgm:pt>
    <dgm:pt modelId="{6A93D7A1-FC9B-B54F-81CA-EB406BC940CE}" type="pres">
      <dgm:prSet presAssocID="{1E872491-97EA-4D90-8BBD-1D9A0467B80F}" presName="vert1" presStyleCnt="0"/>
      <dgm:spPr/>
    </dgm:pt>
    <dgm:pt modelId="{D8EAE16A-F5F9-E54A-9F23-E0D3C24E196E}" type="pres">
      <dgm:prSet presAssocID="{C36F8647-140A-4712-A35F-433CAA060F3B}" presName="thickLine" presStyleLbl="alignNode1" presStyleIdx="3" presStyleCnt="5"/>
      <dgm:spPr/>
    </dgm:pt>
    <dgm:pt modelId="{7298349A-4329-0545-AC57-E19EFC95804E}" type="pres">
      <dgm:prSet presAssocID="{C36F8647-140A-4712-A35F-433CAA060F3B}" presName="horz1" presStyleCnt="0"/>
      <dgm:spPr/>
    </dgm:pt>
    <dgm:pt modelId="{54B471F2-9F67-A04F-8221-504AC3408F21}" type="pres">
      <dgm:prSet presAssocID="{C36F8647-140A-4712-A35F-433CAA060F3B}" presName="tx1" presStyleLbl="revTx" presStyleIdx="3" presStyleCnt="5"/>
      <dgm:spPr/>
    </dgm:pt>
    <dgm:pt modelId="{E9DC48F3-4C6F-434F-BD1C-2F70AF25D54B}" type="pres">
      <dgm:prSet presAssocID="{C36F8647-140A-4712-A35F-433CAA060F3B}" presName="vert1" presStyleCnt="0"/>
      <dgm:spPr/>
    </dgm:pt>
    <dgm:pt modelId="{04F6E464-ECE4-E14F-8ADE-17B528385C42}" type="pres">
      <dgm:prSet presAssocID="{3EA88D05-CAC9-4E58-ABE4-4C8057EF5CA4}" presName="thickLine" presStyleLbl="alignNode1" presStyleIdx="4" presStyleCnt="5"/>
      <dgm:spPr/>
    </dgm:pt>
    <dgm:pt modelId="{9A19990F-F8A6-BF42-A674-80833812065A}" type="pres">
      <dgm:prSet presAssocID="{3EA88D05-CAC9-4E58-ABE4-4C8057EF5CA4}" presName="horz1" presStyleCnt="0"/>
      <dgm:spPr/>
    </dgm:pt>
    <dgm:pt modelId="{6DB11008-5D89-DC48-8CA7-7FDCFE6E3B49}" type="pres">
      <dgm:prSet presAssocID="{3EA88D05-CAC9-4E58-ABE4-4C8057EF5CA4}" presName="tx1" presStyleLbl="revTx" presStyleIdx="4" presStyleCnt="5"/>
      <dgm:spPr/>
    </dgm:pt>
    <dgm:pt modelId="{F273B2BB-3669-BE48-8D81-5FF974D91A8B}" type="pres">
      <dgm:prSet presAssocID="{3EA88D05-CAC9-4E58-ABE4-4C8057EF5CA4}" presName="vert1" presStyleCnt="0"/>
      <dgm:spPr/>
    </dgm:pt>
  </dgm:ptLst>
  <dgm:cxnLst>
    <dgm:cxn modelId="{B86D7001-56FC-8347-9DED-6E0954A27E45}" type="presOf" srcId="{E31D2641-0FDA-4524-9B38-CBC86A8F80B7}" destId="{A23B6AE5-B7C4-9B49-81C3-94F7792DA6BB}" srcOrd="0" destOrd="0" presId="urn:microsoft.com/office/officeart/2008/layout/LinedList"/>
    <dgm:cxn modelId="{F5DD022A-AD61-0E4A-989B-090A9B1C36DA}" type="presOf" srcId="{C36F8647-140A-4712-A35F-433CAA060F3B}" destId="{54B471F2-9F67-A04F-8221-504AC3408F21}" srcOrd="0" destOrd="0" presId="urn:microsoft.com/office/officeart/2008/layout/LinedList"/>
    <dgm:cxn modelId="{E334BD7B-57A9-4112-9EE6-65491ABED42E}" srcId="{E31D2641-0FDA-4524-9B38-CBC86A8F80B7}" destId="{7DBE6772-AD6C-4589-BD13-8C3F72E6CCFF}" srcOrd="1" destOrd="0" parTransId="{D915D298-28AC-4915-A36B-01CE3B5BDC3D}" sibTransId="{1125540C-7E97-4866-B6EE-6099387FC0FE}"/>
    <dgm:cxn modelId="{C8D4AD7E-14B1-46BC-B769-24D88EACFAF1}" srcId="{E31D2641-0FDA-4524-9B38-CBC86A8F80B7}" destId="{1E872491-97EA-4D90-8BBD-1D9A0467B80F}" srcOrd="2" destOrd="0" parTransId="{1334F0A9-CC3A-49C6-98D4-B90AE24064FD}" sibTransId="{77D4DE63-B444-4225-A772-3AB0179CE4F3}"/>
    <dgm:cxn modelId="{DE630B85-3562-1B4F-8411-0A01FB36844F}" type="presOf" srcId="{7DBE6772-AD6C-4589-BD13-8C3F72E6CCFF}" destId="{437F798F-D1BD-214B-92FC-4A78CD49DBD2}" srcOrd="0" destOrd="0" presId="urn:microsoft.com/office/officeart/2008/layout/LinedList"/>
    <dgm:cxn modelId="{C41FDB8A-5C7E-1D45-95C8-BA5DA952A7CA}" type="presOf" srcId="{3EA88D05-CAC9-4E58-ABE4-4C8057EF5CA4}" destId="{6DB11008-5D89-DC48-8CA7-7FDCFE6E3B49}" srcOrd="0" destOrd="0" presId="urn:microsoft.com/office/officeart/2008/layout/LinedList"/>
    <dgm:cxn modelId="{925F5EA3-FE21-4AD3-8156-BF9FA46288AB}" srcId="{E31D2641-0FDA-4524-9B38-CBC86A8F80B7}" destId="{FA836D45-6F9F-4B31-9F45-BBA0B1F46F0C}" srcOrd="0" destOrd="0" parTransId="{A1047694-B4FC-4EFD-9FD7-2485DBB868FA}" sibTransId="{EB0D2B00-4C8F-4865-9CB6-D5D678A9E7B1}"/>
    <dgm:cxn modelId="{6B929CA7-5D90-B746-934B-2B1FBD701C05}" type="presOf" srcId="{1E872491-97EA-4D90-8BBD-1D9A0467B80F}" destId="{F6D48924-752E-9A45-9BD4-C16F039B6465}" srcOrd="0" destOrd="0" presId="urn:microsoft.com/office/officeart/2008/layout/LinedList"/>
    <dgm:cxn modelId="{832541B5-5ADE-40FD-8006-3F6AB86F616E}" srcId="{E31D2641-0FDA-4524-9B38-CBC86A8F80B7}" destId="{3EA88D05-CAC9-4E58-ABE4-4C8057EF5CA4}" srcOrd="4" destOrd="0" parTransId="{B2702523-407F-4DCA-8252-1FC06E53A953}" sibTransId="{CF962EB3-1737-48EA-8EDA-A3B33969C7D0}"/>
    <dgm:cxn modelId="{4C4AC5BA-65B0-1040-AFFE-79E908EBE724}" type="presOf" srcId="{FA836D45-6F9F-4B31-9F45-BBA0B1F46F0C}" destId="{2FB7D320-21D4-914F-ADB6-52E7E3D67B0E}" srcOrd="0" destOrd="0" presId="urn:microsoft.com/office/officeart/2008/layout/LinedList"/>
    <dgm:cxn modelId="{20352BFB-21CD-468D-8BAF-5B733EBA17D7}" srcId="{E31D2641-0FDA-4524-9B38-CBC86A8F80B7}" destId="{C36F8647-140A-4712-A35F-433CAA060F3B}" srcOrd="3" destOrd="0" parTransId="{90D10DC2-488C-4774-B1D9-4928350DFD07}" sibTransId="{06487F14-357D-444D-AB0D-7DCB5CBBD03F}"/>
    <dgm:cxn modelId="{66A8BC6C-811D-7D49-87E9-0ACADAC2E108}" type="presParOf" srcId="{A23B6AE5-B7C4-9B49-81C3-94F7792DA6BB}" destId="{FD2F4F8A-57BE-1145-8064-CC37639CAE95}" srcOrd="0" destOrd="0" presId="urn:microsoft.com/office/officeart/2008/layout/LinedList"/>
    <dgm:cxn modelId="{2BD2C716-315F-714E-93B5-55C311578443}" type="presParOf" srcId="{A23B6AE5-B7C4-9B49-81C3-94F7792DA6BB}" destId="{5591C74A-C85A-7B4B-88D6-77DB8A36E167}" srcOrd="1" destOrd="0" presId="urn:microsoft.com/office/officeart/2008/layout/LinedList"/>
    <dgm:cxn modelId="{B7AEA8B2-068A-9749-990B-CE1681918030}" type="presParOf" srcId="{5591C74A-C85A-7B4B-88D6-77DB8A36E167}" destId="{2FB7D320-21D4-914F-ADB6-52E7E3D67B0E}" srcOrd="0" destOrd="0" presId="urn:microsoft.com/office/officeart/2008/layout/LinedList"/>
    <dgm:cxn modelId="{425618E7-467F-8045-B5F4-795CF8ED980D}" type="presParOf" srcId="{5591C74A-C85A-7B4B-88D6-77DB8A36E167}" destId="{B6F8BF46-478A-1845-B65D-ECF7DB3FFE2F}" srcOrd="1" destOrd="0" presId="urn:microsoft.com/office/officeart/2008/layout/LinedList"/>
    <dgm:cxn modelId="{8BE2AD3E-0E28-4645-B365-DBE3F2A67E2D}" type="presParOf" srcId="{A23B6AE5-B7C4-9B49-81C3-94F7792DA6BB}" destId="{8532F36A-AF9C-BF48-B715-5CAADB79C8B4}" srcOrd="2" destOrd="0" presId="urn:microsoft.com/office/officeart/2008/layout/LinedList"/>
    <dgm:cxn modelId="{EC2A7161-9C8E-8149-B7F6-B5748D091845}" type="presParOf" srcId="{A23B6AE5-B7C4-9B49-81C3-94F7792DA6BB}" destId="{C7B6F998-4CB9-6246-9594-DA3331C9FE93}" srcOrd="3" destOrd="0" presId="urn:microsoft.com/office/officeart/2008/layout/LinedList"/>
    <dgm:cxn modelId="{4F7305D0-DB8F-3746-9BFB-E27A0850FCA0}" type="presParOf" srcId="{C7B6F998-4CB9-6246-9594-DA3331C9FE93}" destId="{437F798F-D1BD-214B-92FC-4A78CD49DBD2}" srcOrd="0" destOrd="0" presId="urn:microsoft.com/office/officeart/2008/layout/LinedList"/>
    <dgm:cxn modelId="{83845753-BED7-E840-87F5-8A97CB587597}" type="presParOf" srcId="{C7B6F998-4CB9-6246-9594-DA3331C9FE93}" destId="{965BEF5D-7E22-CB4F-B44B-7D29A449B03C}" srcOrd="1" destOrd="0" presId="urn:microsoft.com/office/officeart/2008/layout/LinedList"/>
    <dgm:cxn modelId="{17121370-5C23-824B-985B-560281AE1206}" type="presParOf" srcId="{A23B6AE5-B7C4-9B49-81C3-94F7792DA6BB}" destId="{57E13743-2178-0E4D-A697-E544C47FCEAD}" srcOrd="4" destOrd="0" presId="urn:microsoft.com/office/officeart/2008/layout/LinedList"/>
    <dgm:cxn modelId="{177A6736-C3B0-9F49-A847-2306355EA8C0}" type="presParOf" srcId="{A23B6AE5-B7C4-9B49-81C3-94F7792DA6BB}" destId="{6EF18DF9-91A9-5447-A286-C593256CD6D0}" srcOrd="5" destOrd="0" presId="urn:microsoft.com/office/officeart/2008/layout/LinedList"/>
    <dgm:cxn modelId="{7EAA9407-207C-3D4C-8A87-10A76E062419}" type="presParOf" srcId="{6EF18DF9-91A9-5447-A286-C593256CD6D0}" destId="{F6D48924-752E-9A45-9BD4-C16F039B6465}" srcOrd="0" destOrd="0" presId="urn:microsoft.com/office/officeart/2008/layout/LinedList"/>
    <dgm:cxn modelId="{B974A3DC-AD2C-0A40-800A-F9BF44337EDA}" type="presParOf" srcId="{6EF18DF9-91A9-5447-A286-C593256CD6D0}" destId="{6A93D7A1-FC9B-B54F-81CA-EB406BC940CE}" srcOrd="1" destOrd="0" presId="urn:microsoft.com/office/officeart/2008/layout/LinedList"/>
    <dgm:cxn modelId="{E04BF98B-4FD8-9748-B765-A81F3833B05C}" type="presParOf" srcId="{A23B6AE5-B7C4-9B49-81C3-94F7792DA6BB}" destId="{D8EAE16A-F5F9-E54A-9F23-E0D3C24E196E}" srcOrd="6" destOrd="0" presId="urn:microsoft.com/office/officeart/2008/layout/LinedList"/>
    <dgm:cxn modelId="{9F772090-2DF0-824A-A576-82F28DD80352}" type="presParOf" srcId="{A23B6AE5-B7C4-9B49-81C3-94F7792DA6BB}" destId="{7298349A-4329-0545-AC57-E19EFC95804E}" srcOrd="7" destOrd="0" presId="urn:microsoft.com/office/officeart/2008/layout/LinedList"/>
    <dgm:cxn modelId="{E10CF4D0-2670-5243-98FF-3A1C1C6B3285}" type="presParOf" srcId="{7298349A-4329-0545-AC57-E19EFC95804E}" destId="{54B471F2-9F67-A04F-8221-504AC3408F21}" srcOrd="0" destOrd="0" presId="urn:microsoft.com/office/officeart/2008/layout/LinedList"/>
    <dgm:cxn modelId="{2968593D-07BA-1044-8F9D-FAF97C8EE323}" type="presParOf" srcId="{7298349A-4329-0545-AC57-E19EFC95804E}" destId="{E9DC48F3-4C6F-434F-BD1C-2F70AF25D54B}" srcOrd="1" destOrd="0" presId="urn:microsoft.com/office/officeart/2008/layout/LinedList"/>
    <dgm:cxn modelId="{3E900E5C-1A32-0748-9C3F-518A2C3816A6}" type="presParOf" srcId="{A23B6AE5-B7C4-9B49-81C3-94F7792DA6BB}" destId="{04F6E464-ECE4-E14F-8ADE-17B528385C42}" srcOrd="8" destOrd="0" presId="urn:microsoft.com/office/officeart/2008/layout/LinedList"/>
    <dgm:cxn modelId="{5EAF970A-DC21-7144-8910-8333D9B9E2E6}" type="presParOf" srcId="{A23B6AE5-B7C4-9B49-81C3-94F7792DA6BB}" destId="{9A19990F-F8A6-BF42-A674-80833812065A}" srcOrd="9" destOrd="0" presId="urn:microsoft.com/office/officeart/2008/layout/LinedList"/>
    <dgm:cxn modelId="{D2391BF5-8198-344A-95D6-680502A5433F}" type="presParOf" srcId="{9A19990F-F8A6-BF42-A674-80833812065A}" destId="{6DB11008-5D89-DC48-8CA7-7FDCFE6E3B49}" srcOrd="0" destOrd="0" presId="urn:microsoft.com/office/officeart/2008/layout/LinedList"/>
    <dgm:cxn modelId="{B57AB268-7AD5-E14B-AA1E-E432C655DC05}" type="presParOf" srcId="{9A19990F-F8A6-BF42-A674-80833812065A}" destId="{F273B2BB-3669-BE48-8D81-5FF974D91A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B2274-BDED-41E8-A84F-FB9E183913D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8882FD-05B7-4304-A367-2DD637ECF458}">
      <dgm:prSet/>
      <dgm:spPr/>
      <dgm:t>
        <a:bodyPr/>
        <a:lstStyle/>
        <a:p>
          <a:r>
            <a:rPr lang="en-DE" i="1" dirty="0"/>
            <a:t>Habit class: </a:t>
          </a:r>
          <a:r>
            <a:rPr lang="en-DE" dirty="0"/>
            <a:t>it represents a single habit ( by the name, frequency, and completions)</a:t>
          </a:r>
          <a:endParaRPr lang="en-US" dirty="0"/>
        </a:p>
      </dgm:t>
    </dgm:pt>
    <dgm:pt modelId="{AF518292-5A0B-4A1E-A7B2-2E59E6685307}" type="parTrans" cxnId="{3FDA5FD4-40AF-4EFB-B96E-043820834F47}">
      <dgm:prSet/>
      <dgm:spPr/>
      <dgm:t>
        <a:bodyPr/>
        <a:lstStyle/>
        <a:p>
          <a:endParaRPr lang="en-US"/>
        </a:p>
      </dgm:t>
    </dgm:pt>
    <dgm:pt modelId="{5A98853F-7EB3-4D32-A10A-B03847B4F7ED}" type="sibTrans" cxnId="{3FDA5FD4-40AF-4EFB-B96E-043820834F47}">
      <dgm:prSet/>
      <dgm:spPr/>
      <dgm:t>
        <a:bodyPr/>
        <a:lstStyle/>
        <a:p>
          <a:endParaRPr lang="en-US"/>
        </a:p>
      </dgm:t>
    </dgm:pt>
    <dgm:pt modelId="{17921ADB-1587-43D7-9C24-0D6D8312AEB5}">
      <dgm:prSet/>
      <dgm:spPr/>
      <dgm:t>
        <a:bodyPr/>
        <a:lstStyle/>
        <a:p>
          <a:r>
            <a:rPr lang="en-DE" i="1" dirty="0"/>
            <a:t>HabitTracker class: </a:t>
          </a:r>
          <a:r>
            <a:rPr lang="en-DE" dirty="0"/>
            <a:t>it manages multilple habits </a:t>
          </a:r>
          <a:endParaRPr lang="en-US" dirty="0"/>
        </a:p>
      </dgm:t>
    </dgm:pt>
    <dgm:pt modelId="{BAF7EF22-0E8F-467F-A22C-EE1647E62423}" type="parTrans" cxnId="{A130A1D7-A5C9-41FB-9A89-A10DFB1632BF}">
      <dgm:prSet/>
      <dgm:spPr/>
      <dgm:t>
        <a:bodyPr/>
        <a:lstStyle/>
        <a:p>
          <a:endParaRPr lang="en-US"/>
        </a:p>
      </dgm:t>
    </dgm:pt>
    <dgm:pt modelId="{32B08ABC-34D4-4996-8FA2-AA09BBEB4450}" type="sibTrans" cxnId="{A130A1D7-A5C9-41FB-9A89-A10DFB1632BF}">
      <dgm:prSet/>
      <dgm:spPr/>
      <dgm:t>
        <a:bodyPr/>
        <a:lstStyle/>
        <a:p>
          <a:endParaRPr lang="en-US"/>
        </a:p>
      </dgm:t>
    </dgm:pt>
    <dgm:pt modelId="{7A3FA8D1-280E-402E-87DE-0C1ABD3D3E36}">
      <dgm:prSet/>
      <dgm:spPr/>
      <dgm:t>
        <a:bodyPr/>
        <a:lstStyle/>
        <a:p>
          <a:r>
            <a:rPr lang="en-GB" i="1" dirty="0"/>
            <a:t>M</a:t>
          </a:r>
          <a:r>
            <a:rPr lang="en-DE" i="1" dirty="0"/>
            <a:t>ain.py: </a:t>
          </a:r>
          <a:r>
            <a:rPr lang="en-DE" dirty="0"/>
            <a:t>CLI interface and logic control </a:t>
          </a:r>
          <a:endParaRPr lang="en-US" dirty="0"/>
        </a:p>
      </dgm:t>
    </dgm:pt>
    <dgm:pt modelId="{B29F51C7-419D-4426-9782-7515CD2055A4}" type="parTrans" cxnId="{B097651F-5AC9-4F10-9994-7164D883A222}">
      <dgm:prSet/>
      <dgm:spPr/>
      <dgm:t>
        <a:bodyPr/>
        <a:lstStyle/>
        <a:p>
          <a:endParaRPr lang="en-US"/>
        </a:p>
      </dgm:t>
    </dgm:pt>
    <dgm:pt modelId="{8A6DC353-5C23-47C8-9A5A-495A13718D15}" type="sibTrans" cxnId="{B097651F-5AC9-4F10-9994-7164D883A222}">
      <dgm:prSet/>
      <dgm:spPr/>
      <dgm:t>
        <a:bodyPr/>
        <a:lstStyle/>
        <a:p>
          <a:endParaRPr lang="en-US"/>
        </a:p>
      </dgm:t>
    </dgm:pt>
    <dgm:pt modelId="{981A531D-884A-472B-9099-4666FEB82F29}">
      <dgm:prSet/>
      <dgm:spPr/>
      <dgm:t>
        <a:bodyPr/>
        <a:lstStyle/>
        <a:p>
          <a:r>
            <a:rPr lang="en-GB" i="1" dirty="0"/>
            <a:t>T</a:t>
          </a:r>
          <a:r>
            <a:rPr lang="en-DE" i="1" dirty="0"/>
            <a:t>est_main.py: </a:t>
          </a:r>
          <a:r>
            <a:rPr lang="en-DE" dirty="0"/>
            <a:t>Unit testing for the core functions </a:t>
          </a:r>
          <a:endParaRPr lang="en-US" dirty="0"/>
        </a:p>
      </dgm:t>
    </dgm:pt>
    <dgm:pt modelId="{2FA78BAD-9B46-4FB3-8B75-60989CAACF91}" type="parTrans" cxnId="{4271144B-3E2B-44B5-9861-05353E317ABC}">
      <dgm:prSet/>
      <dgm:spPr/>
      <dgm:t>
        <a:bodyPr/>
        <a:lstStyle/>
        <a:p>
          <a:endParaRPr lang="en-US"/>
        </a:p>
      </dgm:t>
    </dgm:pt>
    <dgm:pt modelId="{8EF170FF-F876-4C3C-9D3D-4B84EF6E84C5}" type="sibTrans" cxnId="{4271144B-3E2B-44B5-9861-05353E317ABC}">
      <dgm:prSet/>
      <dgm:spPr/>
      <dgm:t>
        <a:bodyPr/>
        <a:lstStyle/>
        <a:p>
          <a:endParaRPr lang="en-US"/>
        </a:p>
      </dgm:t>
    </dgm:pt>
    <dgm:pt modelId="{9130C29B-CBAF-0644-97CE-58A6F5D9E9C2}" type="pres">
      <dgm:prSet presAssocID="{6DAB2274-BDED-41E8-A84F-FB9E183913D4}" presName="vert0" presStyleCnt="0">
        <dgm:presLayoutVars>
          <dgm:dir/>
          <dgm:animOne val="branch"/>
          <dgm:animLvl val="lvl"/>
        </dgm:presLayoutVars>
      </dgm:prSet>
      <dgm:spPr/>
    </dgm:pt>
    <dgm:pt modelId="{59FE0340-F6EE-7F4C-8857-E774CA4FB728}" type="pres">
      <dgm:prSet presAssocID="{708882FD-05B7-4304-A367-2DD637ECF458}" presName="thickLine" presStyleLbl="alignNode1" presStyleIdx="0" presStyleCnt="4"/>
      <dgm:spPr/>
    </dgm:pt>
    <dgm:pt modelId="{55080CBE-E937-2E40-AC6F-D9D591DF6421}" type="pres">
      <dgm:prSet presAssocID="{708882FD-05B7-4304-A367-2DD637ECF458}" presName="horz1" presStyleCnt="0"/>
      <dgm:spPr/>
    </dgm:pt>
    <dgm:pt modelId="{856CBB8A-E32F-CF4B-A0E9-9C3748DF9266}" type="pres">
      <dgm:prSet presAssocID="{708882FD-05B7-4304-A367-2DD637ECF458}" presName="tx1" presStyleLbl="revTx" presStyleIdx="0" presStyleCnt="4"/>
      <dgm:spPr/>
    </dgm:pt>
    <dgm:pt modelId="{BD7A71FC-020F-864D-9B38-3AFEB0EF5A4F}" type="pres">
      <dgm:prSet presAssocID="{708882FD-05B7-4304-A367-2DD637ECF458}" presName="vert1" presStyleCnt="0"/>
      <dgm:spPr/>
    </dgm:pt>
    <dgm:pt modelId="{BEE9552F-146B-CB43-B249-F87DCE659216}" type="pres">
      <dgm:prSet presAssocID="{17921ADB-1587-43D7-9C24-0D6D8312AEB5}" presName="thickLine" presStyleLbl="alignNode1" presStyleIdx="1" presStyleCnt="4"/>
      <dgm:spPr/>
    </dgm:pt>
    <dgm:pt modelId="{B6EB642B-5E07-C449-9C22-205FF16E4B1B}" type="pres">
      <dgm:prSet presAssocID="{17921ADB-1587-43D7-9C24-0D6D8312AEB5}" presName="horz1" presStyleCnt="0"/>
      <dgm:spPr/>
    </dgm:pt>
    <dgm:pt modelId="{93C0A4AF-71E9-814C-853E-1C1678E4FFDE}" type="pres">
      <dgm:prSet presAssocID="{17921ADB-1587-43D7-9C24-0D6D8312AEB5}" presName="tx1" presStyleLbl="revTx" presStyleIdx="1" presStyleCnt="4"/>
      <dgm:spPr/>
    </dgm:pt>
    <dgm:pt modelId="{C021813F-74AC-F542-929B-BC94FA373794}" type="pres">
      <dgm:prSet presAssocID="{17921ADB-1587-43D7-9C24-0D6D8312AEB5}" presName="vert1" presStyleCnt="0"/>
      <dgm:spPr/>
    </dgm:pt>
    <dgm:pt modelId="{1EA16264-6DAC-4446-BD0E-A5A79C347654}" type="pres">
      <dgm:prSet presAssocID="{7A3FA8D1-280E-402E-87DE-0C1ABD3D3E36}" presName="thickLine" presStyleLbl="alignNode1" presStyleIdx="2" presStyleCnt="4"/>
      <dgm:spPr/>
    </dgm:pt>
    <dgm:pt modelId="{99A1844E-752B-BE41-936C-77691E692451}" type="pres">
      <dgm:prSet presAssocID="{7A3FA8D1-280E-402E-87DE-0C1ABD3D3E36}" presName="horz1" presStyleCnt="0"/>
      <dgm:spPr/>
    </dgm:pt>
    <dgm:pt modelId="{1452920B-4C9F-7545-9FF1-2C8BEDEDB8B0}" type="pres">
      <dgm:prSet presAssocID="{7A3FA8D1-280E-402E-87DE-0C1ABD3D3E36}" presName="tx1" presStyleLbl="revTx" presStyleIdx="2" presStyleCnt="4"/>
      <dgm:spPr/>
    </dgm:pt>
    <dgm:pt modelId="{883645EA-71CB-AE4F-A199-7635379486AB}" type="pres">
      <dgm:prSet presAssocID="{7A3FA8D1-280E-402E-87DE-0C1ABD3D3E36}" presName="vert1" presStyleCnt="0"/>
      <dgm:spPr/>
    </dgm:pt>
    <dgm:pt modelId="{072F3FFA-A0A3-6B46-9773-A36A38037E75}" type="pres">
      <dgm:prSet presAssocID="{981A531D-884A-472B-9099-4666FEB82F29}" presName="thickLine" presStyleLbl="alignNode1" presStyleIdx="3" presStyleCnt="4"/>
      <dgm:spPr/>
    </dgm:pt>
    <dgm:pt modelId="{CA91F009-5B14-C643-BA22-6BC6DEBAF05C}" type="pres">
      <dgm:prSet presAssocID="{981A531D-884A-472B-9099-4666FEB82F29}" presName="horz1" presStyleCnt="0"/>
      <dgm:spPr/>
    </dgm:pt>
    <dgm:pt modelId="{6E3E75D7-E61B-1D46-A850-275C141C2126}" type="pres">
      <dgm:prSet presAssocID="{981A531D-884A-472B-9099-4666FEB82F29}" presName="tx1" presStyleLbl="revTx" presStyleIdx="3" presStyleCnt="4"/>
      <dgm:spPr/>
    </dgm:pt>
    <dgm:pt modelId="{28E1944F-C9CD-DA4B-BBFB-08676D729B53}" type="pres">
      <dgm:prSet presAssocID="{981A531D-884A-472B-9099-4666FEB82F29}" presName="vert1" presStyleCnt="0"/>
      <dgm:spPr/>
    </dgm:pt>
  </dgm:ptLst>
  <dgm:cxnLst>
    <dgm:cxn modelId="{B097651F-5AC9-4F10-9994-7164D883A222}" srcId="{6DAB2274-BDED-41E8-A84F-FB9E183913D4}" destId="{7A3FA8D1-280E-402E-87DE-0C1ABD3D3E36}" srcOrd="2" destOrd="0" parTransId="{B29F51C7-419D-4426-9782-7515CD2055A4}" sibTransId="{8A6DC353-5C23-47C8-9A5A-495A13718D15}"/>
    <dgm:cxn modelId="{54DDDE23-3CFD-BD43-86B5-601EDBB525D8}" type="presOf" srcId="{708882FD-05B7-4304-A367-2DD637ECF458}" destId="{856CBB8A-E32F-CF4B-A0E9-9C3748DF9266}" srcOrd="0" destOrd="0" presId="urn:microsoft.com/office/officeart/2008/layout/LinedList"/>
    <dgm:cxn modelId="{476FBB33-8E78-4A4B-8C3D-A9CD326DF97B}" type="presOf" srcId="{981A531D-884A-472B-9099-4666FEB82F29}" destId="{6E3E75D7-E61B-1D46-A850-275C141C2126}" srcOrd="0" destOrd="0" presId="urn:microsoft.com/office/officeart/2008/layout/LinedList"/>
    <dgm:cxn modelId="{F80B5743-4119-4A41-BB41-12B532129A0C}" type="presOf" srcId="{17921ADB-1587-43D7-9C24-0D6D8312AEB5}" destId="{93C0A4AF-71E9-814C-853E-1C1678E4FFDE}" srcOrd="0" destOrd="0" presId="urn:microsoft.com/office/officeart/2008/layout/LinedList"/>
    <dgm:cxn modelId="{4271144B-3E2B-44B5-9861-05353E317ABC}" srcId="{6DAB2274-BDED-41E8-A84F-FB9E183913D4}" destId="{981A531D-884A-472B-9099-4666FEB82F29}" srcOrd="3" destOrd="0" parTransId="{2FA78BAD-9B46-4FB3-8B75-60989CAACF91}" sibTransId="{8EF170FF-F876-4C3C-9D3D-4B84EF6E84C5}"/>
    <dgm:cxn modelId="{47BE72B4-7EF2-584E-9E4E-E5DBF71FA197}" type="presOf" srcId="{7A3FA8D1-280E-402E-87DE-0C1ABD3D3E36}" destId="{1452920B-4C9F-7545-9FF1-2C8BEDEDB8B0}" srcOrd="0" destOrd="0" presId="urn:microsoft.com/office/officeart/2008/layout/LinedList"/>
    <dgm:cxn modelId="{3FDA5FD4-40AF-4EFB-B96E-043820834F47}" srcId="{6DAB2274-BDED-41E8-A84F-FB9E183913D4}" destId="{708882FD-05B7-4304-A367-2DD637ECF458}" srcOrd="0" destOrd="0" parTransId="{AF518292-5A0B-4A1E-A7B2-2E59E6685307}" sibTransId="{5A98853F-7EB3-4D32-A10A-B03847B4F7ED}"/>
    <dgm:cxn modelId="{A130A1D7-A5C9-41FB-9A89-A10DFB1632BF}" srcId="{6DAB2274-BDED-41E8-A84F-FB9E183913D4}" destId="{17921ADB-1587-43D7-9C24-0D6D8312AEB5}" srcOrd="1" destOrd="0" parTransId="{BAF7EF22-0E8F-467F-A22C-EE1647E62423}" sibTransId="{32B08ABC-34D4-4996-8FA2-AA09BBEB4450}"/>
    <dgm:cxn modelId="{ED4820F1-16E5-D245-B3EE-D13D98A7136D}" type="presOf" srcId="{6DAB2274-BDED-41E8-A84F-FB9E183913D4}" destId="{9130C29B-CBAF-0644-97CE-58A6F5D9E9C2}" srcOrd="0" destOrd="0" presId="urn:microsoft.com/office/officeart/2008/layout/LinedList"/>
    <dgm:cxn modelId="{3663A3FB-1E11-0643-B96E-2639991A9882}" type="presParOf" srcId="{9130C29B-CBAF-0644-97CE-58A6F5D9E9C2}" destId="{59FE0340-F6EE-7F4C-8857-E774CA4FB728}" srcOrd="0" destOrd="0" presId="urn:microsoft.com/office/officeart/2008/layout/LinedList"/>
    <dgm:cxn modelId="{FEF6592C-7562-CC4A-BA63-AC9193F6A4DE}" type="presParOf" srcId="{9130C29B-CBAF-0644-97CE-58A6F5D9E9C2}" destId="{55080CBE-E937-2E40-AC6F-D9D591DF6421}" srcOrd="1" destOrd="0" presId="urn:microsoft.com/office/officeart/2008/layout/LinedList"/>
    <dgm:cxn modelId="{C63EDBD1-A407-B14E-9B78-1A434E8270E9}" type="presParOf" srcId="{55080CBE-E937-2E40-AC6F-D9D591DF6421}" destId="{856CBB8A-E32F-CF4B-A0E9-9C3748DF9266}" srcOrd="0" destOrd="0" presId="urn:microsoft.com/office/officeart/2008/layout/LinedList"/>
    <dgm:cxn modelId="{75167871-B66F-E64C-9D3E-8511A12809AB}" type="presParOf" srcId="{55080CBE-E937-2E40-AC6F-D9D591DF6421}" destId="{BD7A71FC-020F-864D-9B38-3AFEB0EF5A4F}" srcOrd="1" destOrd="0" presId="urn:microsoft.com/office/officeart/2008/layout/LinedList"/>
    <dgm:cxn modelId="{972D8569-AFF6-334C-BA7D-90344271B378}" type="presParOf" srcId="{9130C29B-CBAF-0644-97CE-58A6F5D9E9C2}" destId="{BEE9552F-146B-CB43-B249-F87DCE659216}" srcOrd="2" destOrd="0" presId="urn:microsoft.com/office/officeart/2008/layout/LinedList"/>
    <dgm:cxn modelId="{1A404538-A7C6-D849-ABA4-6841F89F3196}" type="presParOf" srcId="{9130C29B-CBAF-0644-97CE-58A6F5D9E9C2}" destId="{B6EB642B-5E07-C449-9C22-205FF16E4B1B}" srcOrd="3" destOrd="0" presId="urn:microsoft.com/office/officeart/2008/layout/LinedList"/>
    <dgm:cxn modelId="{E5A5E7B6-E6D8-324C-8DF4-748AC0D6C50E}" type="presParOf" srcId="{B6EB642B-5E07-C449-9C22-205FF16E4B1B}" destId="{93C0A4AF-71E9-814C-853E-1C1678E4FFDE}" srcOrd="0" destOrd="0" presId="urn:microsoft.com/office/officeart/2008/layout/LinedList"/>
    <dgm:cxn modelId="{297DAB2C-C70F-FB48-9B31-AD89944516E3}" type="presParOf" srcId="{B6EB642B-5E07-C449-9C22-205FF16E4B1B}" destId="{C021813F-74AC-F542-929B-BC94FA373794}" srcOrd="1" destOrd="0" presId="urn:microsoft.com/office/officeart/2008/layout/LinedList"/>
    <dgm:cxn modelId="{4BBC5C42-D279-3C4E-8015-C313A4C9CB13}" type="presParOf" srcId="{9130C29B-CBAF-0644-97CE-58A6F5D9E9C2}" destId="{1EA16264-6DAC-4446-BD0E-A5A79C347654}" srcOrd="4" destOrd="0" presId="urn:microsoft.com/office/officeart/2008/layout/LinedList"/>
    <dgm:cxn modelId="{FF499290-0140-3B45-A1AB-24E3D5B9725B}" type="presParOf" srcId="{9130C29B-CBAF-0644-97CE-58A6F5D9E9C2}" destId="{99A1844E-752B-BE41-936C-77691E692451}" srcOrd="5" destOrd="0" presId="urn:microsoft.com/office/officeart/2008/layout/LinedList"/>
    <dgm:cxn modelId="{2D4BC578-5943-B34C-B3C1-AFD8EF84A927}" type="presParOf" srcId="{99A1844E-752B-BE41-936C-77691E692451}" destId="{1452920B-4C9F-7545-9FF1-2C8BEDEDB8B0}" srcOrd="0" destOrd="0" presId="urn:microsoft.com/office/officeart/2008/layout/LinedList"/>
    <dgm:cxn modelId="{6642405A-43FD-AF4C-87D1-4270F8FED5B0}" type="presParOf" srcId="{99A1844E-752B-BE41-936C-77691E692451}" destId="{883645EA-71CB-AE4F-A199-7635379486AB}" srcOrd="1" destOrd="0" presId="urn:microsoft.com/office/officeart/2008/layout/LinedList"/>
    <dgm:cxn modelId="{50813127-BE36-A04F-AFB6-FADA23F7920E}" type="presParOf" srcId="{9130C29B-CBAF-0644-97CE-58A6F5D9E9C2}" destId="{072F3FFA-A0A3-6B46-9773-A36A38037E75}" srcOrd="6" destOrd="0" presId="urn:microsoft.com/office/officeart/2008/layout/LinedList"/>
    <dgm:cxn modelId="{55021252-1D32-334B-BED9-ECB85C3093F3}" type="presParOf" srcId="{9130C29B-CBAF-0644-97CE-58A6F5D9E9C2}" destId="{CA91F009-5B14-C643-BA22-6BC6DEBAF05C}" srcOrd="7" destOrd="0" presId="urn:microsoft.com/office/officeart/2008/layout/LinedList"/>
    <dgm:cxn modelId="{8F352424-F3A3-8047-A274-AB14326C692F}" type="presParOf" srcId="{CA91F009-5B14-C643-BA22-6BC6DEBAF05C}" destId="{6E3E75D7-E61B-1D46-A850-275C141C2126}" srcOrd="0" destOrd="0" presId="urn:microsoft.com/office/officeart/2008/layout/LinedList"/>
    <dgm:cxn modelId="{699A04B0-1FEB-D949-81DA-75A61C82C0A5}" type="presParOf" srcId="{CA91F009-5B14-C643-BA22-6BC6DEBAF05C}" destId="{28E1944F-C9CD-DA4B-BBFB-08676D729B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F5FAB-6F60-4DB5-9265-0E986A5854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5F7C25-6FF3-4D9D-998F-111342C5BDC9}">
      <dgm:prSet/>
      <dgm:spPr/>
      <dgm:t>
        <a:bodyPr/>
        <a:lstStyle/>
        <a:p>
          <a:r>
            <a:rPr lang="en-DE"/>
            <a:t>Adding and listing of the habits (for example: daily or weekly)</a:t>
          </a:r>
          <a:endParaRPr lang="en-US"/>
        </a:p>
      </dgm:t>
    </dgm:pt>
    <dgm:pt modelId="{C9DD450A-D63C-48A1-9CB2-7F23280FA3ED}" type="parTrans" cxnId="{05026ED4-E8B6-46B0-9E94-310DF6E749F0}">
      <dgm:prSet/>
      <dgm:spPr/>
      <dgm:t>
        <a:bodyPr/>
        <a:lstStyle/>
        <a:p>
          <a:endParaRPr lang="en-US"/>
        </a:p>
      </dgm:t>
    </dgm:pt>
    <dgm:pt modelId="{BCAF47E6-5C80-4E91-841B-146DDE719DDC}" type="sibTrans" cxnId="{05026ED4-E8B6-46B0-9E94-310DF6E749F0}">
      <dgm:prSet/>
      <dgm:spPr/>
      <dgm:t>
        <a:bodyPr/>
        <a:lstStyle/>
        <a:p>
          <a:endParaRPr lang="en-US"/>
        </a:p>
      </dgm:t>
    </dgm:pt>
    <dgm:pt modelId="{A49E2813-D1D7-498F-8A9A-1A502E5F30FD}">
      <dgm:prSet/>
      <dgm:spPr/>
      <dgm:t>
        <a:bodyPr/>
        <a:lstStyle/>
        <a:p>
          <a:r>
            <a:rPr lang="en-GB"/>
            <a:t>M</a:t>
          </a:r>
          <a:r>
            <a:rPr lang="en-DE"/>
            <a:t>ark the habit as “done” </a:t>
          </a:r>
          <a:endParaRPr lang="en-US"/>
        </a:p>
      </dgm:t>
    </dgm:pt>
    <dgm:pt modelId="{81F30D88-6A42-4A71-8E4C-5574745156B2}" type="parTrans" cxnId="{647B9C9D-9C70-4E98-BEE3-391A5B8BC557}">
      <dgm:prSet/>
      <dgm:spPr/>
      <dgm:t>
        <a:bodyPr/>
        <a:lstStyle/>
        <a:p>
          <a:endParaRPr lang="en-US"/>
        </a:p>
      </dgm:t>
    </dgm:pt>
    <dgm:pt modelId="{39BCCC8E-FD92-4AED-BE18-2FE61D31EB6E}" type="sibTrans" cxnId="{647B9C9D-9C70-4E98-BEE3-391A5B8BC557}">
      <dgm:prSet/>
      <dgm:spPr/>
      <dgm:t>
        <a:bodyPr/>
        <a:lstStyle/>
        <a:p>
          <a:endParaRPr lang="en-US"/>
        </a:p>
      </dgm:t>
    </dgm:pt>
    <dgm:pt modelId="{0B1AFD4C-3538-47E3-8808-423BB596810F}">
      <dgm:prSet/>
      <dgm:spPr/>
      <dgm:t>
        <a:bodyPr/>
        <a:lstStyle/>
        <a:p>
          <a:r>
            <a:rPr lang="en-GB"/>
            <a:t>F</a:t>
          </a:r>
          <a:r>
            <a:rPr lang="en-DE"/>
            <a:t>iltering habits by the frequency </a:t>
          </a:r>
          <a:endParaRPr lang="en-US"/>
        </a:p>
      </dgm:t>
    </dgm:pt>
    <dgm:pt modelId="{A58FD8F0-9E8C-4CDB-B2FE-4B66A665E9EB}" type="parTrans" cxnId="{D8029B65-17AA-4886-A780-93645EA5A30C}">
      <dgm:prSet/>
      <dgm:spPr/>
      <dgm:t>
        <a:bodyPr/>
        <a:lstStyle/>
        <a:p>
          <a:endParaRPr lang="en-US"/>
        </a:p>
      </dgm:t>
    </dgm:pt>
    <dgm:pt modelId="{C3E0A8FE-E40F-474C-8EE3-B7DF65EB3B93}" type="sibTrans" cxnId="{D8029B65-17AA-4886-A780-93645EA5A30C}">
      <dgm:prSet/>
      <dgm:spPr/>
      <dgm:t>
        <a:bodyPr/>
        <a:lstStyle/>
        <a:p>
          <a:endParaRPr lang="en-US"/>
        </a:p>
      </dgm:t>
    </dgm:pt>
    <dgm:pt modelId="{E9E770CB-E0C4-4849-95E7-A7FEEF030F46}">
      <dgm:prSet/>
      <dgm:spPr/>
      <dgm:t>
        <a:bodyPr/>
        <a:lstStyle/>
        <a:p>
          <a:r>
            <a:rPr lang="en-GB"/>
            <a:t>T</a:t>
          </a:r>
          <a:r>
            <a:rPr lang="en-DE"/>
            <a:t>rack the completions timestamps </a:t>
          </a:r>
          <a:endParaRPr lang="en-US"/>
        </a:p>
      </dgm:t>
    </dgm:pt>
    <dgm:pt modelId="{593C0F11-84AA-4B52-B63C-0C7E17E4812A}" type="parTrans" cxnId="{9C25771E-D76B-4B1E-A9B4-8339C26F8580}">
      <dgm:prSet/>
      <dgm:spPr/>
      <dgm:t>
        <a:bodyPr/>
        <a:lstStyle/>
        <a:p>
          <a:endParaRPr lang="en-US"/>
        </a:p>
      </dgm:t>
    </dgm:pt>
    <dgm:pt modelId="{0276CD0F-1AA8-43F9-87FF-94F320EB58CD}" type="sibTrans" cxnId="{9C25771E-D76B-4B1E-A9B4-8339C26F8580}">
      <dgm:prSet/>
      <dgm:spPr/>
      <dgm:t>
        <a:bodyPr/>
        <a:lstStyle/>
        <a:p>
          <a:endParaRPr lang="en-US"/>
        </a:p>
      </dgm:t>
    </dgm:pt>
    <dgm:pt modelId="{01C07567-F43A-4B5A-A6F6-2002673473E3}">
      <dgm:prSet/>
      <dgm:spPr/>
      <dgm:t>
        <a:bodyPr/>
        <a:lstStyle/>
        <a:p>
          <a:r>
            <a:rPr lang="en-GB"/>
            <a:t>P</a:t>
          </a:r>
          <a:r>
            <a:rPr lang="en-DE"/>
            <a:t>ersistent storage in the habits.json </a:t>
          </a:r>
          <a:endParaRPr lang="en-US"/>
        </a:p>
      </dgm:t>
    </dgm:pt>
    <dgm:pt modelId="{35F6E2AC-2532-4031-A024-A1853ED9B65C}" type="parTrans" cxnId="{224B8380-3923-4005-BE28-85468308A047}">
      <dgm:prSet/>
      <dgm:spPr/>
      <dgm:t>
        <a:bodyPr/>
        <a:lstStyle/>
        <a:p>
          <a:endParaRPr lang="en-US"/>
        </a:p>
      </dgm:t>
    </dgm:pt>
    <dgm:pt modelId="{A06394CA-AA4D-4C5C-A319-A429B11E7857}" type="sibTrans" cxnId="{224B8380-3923-4005-BE28-85468308A047}">
      <dgm:prSet/>
      <dgm:spPr/>
      <dgm:t>
        <a:bodyPr/>
        <a:lstStyle/>
        <a:p>
          <a:endParaRPr lang="en-US"/>
        </a:p>
      </dgm:t>
    </dgm:pt>
    <dgm:pt modelId="{863ED4E5-19B9-44A8-A94E-CBD67408AAE6}" type="pres">
      <dgm:prSet presAssocID="{EB0F5FAB-6F60-4DB5-9265-0E986A58548F}" presName="root" presStyleCnt="0">
        <dgm:presLayoutVars>
          <dgm:dir/>
          <dgm:resizeHandles val="exact"/>
        </dgm:presLayoutVars>
      </dgm:prSet>
      <dgm:spPr/>
    </dgm:pt>
    <dgm:pt modelId="{F11609C2-2FDD-47AF-BCD6-B9BF13E6939D}" type="pres">
      <dgm:prSet presAssocID="{7B5F7C25-6FF3-4D9D-998F-111342C5BDC9}" presName="compNode" presStyleCnt="0"/>
      <dgm:spPr/>
    </dgm:pt>
    <dgm:pt modelId="{4FC88CD4-382D-4659-AB31-BEFC59483CC9}" type="pres">
      <dgm:prSet presAssocID="{7B5F7C25-6FF3-4D9D-998F-111342C5BDC9}" presName="bgRect" presStyleLbl="bgShp" presStyleIdx="0" presStyleCnt="5"/>
      <dgm:spPr/>
    </dgm:pt>
    <dgm:pt modelId="{4D111577-0BD9-41C1-A00E-848119D98986}" type="pres">
      <dgm:prSet presAssocID="{7B5F7C25-6FF3-4D9D-998F-111342C5BD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5F3F5FC-6EBF-4075-9C09-209DAC0007C4}" type="pres">
      <dgm:prSet presAssocID="{7B5F7C25-6FF3-4D9D-998F-111342C5BDC9}" presName="spaceRect" presStyleCnt="0"/>
      <dgm:spPr/>
    </dgm:pt>
    <dgm:pt modelId="{89FFBB60-F881-4AC1-BB2F-3103D97D71E4}" type="pres">
      <dgm:prSet presAssocID="{7B5F7C25-6FF3-4D9D-998F-111342C5BDC9}" presName="parTx" presStyleLbl="revTx" presStyleIdx="0" presStyleCnt="5">
        <dgm:presLayoutVars>
          <dgm:chMax val="0"/>
          <dgm:chPref val="0"/>
        </dgm:presLayoutVars>
      </dgm:prSet>
      <dgm:spPr/>
    </dgm:pt>
    <dgm:pt modelId="{3118349F-5EE0-4405-85C3-B14807B9878D}" type="pres">
      <dgm:prSet presAssocID="{BCAF47E6-5C80-4E91-841B-146DDE719DDC}" presName="sibTrans" presStyleCnt="0"/>
      <dgm:spPr/>
    </dgm:pt>
    <dgm:pt modelId="{9CD7D4A6-3C88-4DA0-8A27-CBFF39387186}" type="pres">
      <dgm:prSet presAssocID="{A49E2813-D1D7-498F-8A9A-1A502E5F30FD}" presName="compNode" presStyleCnt="0"/>
      <dgm:spPr/>
    </dgm:pt>
    <dgm:pt modelId="{21B56F3D-8897-4F44-A835-911430B89A07}" type="pres">
      <dgm:prSet presAssocID="{A49E2813-D1D7-498F-8A9A-1A502E5F30FD}" presName="bgRect" presStyleLbl="bgShp" presStyleIdx="1" presStyleCnt="5"/>
      <dgm:spPr/>
    </dgm:pt>
    <dgm:pt modelId="{2C2E1F5A-C110-4827-839B-8DD9BB55E0AB}" type="pres">
      <dgm:prSet presAssocID="{A49E2813-D1D7-498F-8A9A-1A502E5F30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6F7D4E6-F70B-4A36-9402-88C4873FCE56}" type="pres">
      <dgm:prSet presAssocID="{A49E2813-D1D7-498F-8A9A-1A502E5F30FD}" presName="spaceRect" presStyleCnt="0"/>
      <dgm:spPr/>
    </dgm:pt>
    <dgm:pt modelId="{5176E722-1EEA-42AE-902A-276CEE1AC524}" type="pres">
      <dgm:prSet presAssocID="{A49E2813-D1D7-498F-8A9A-1A502E5F30FD}" presName="parTx" presStyleLbl="revTx" presStyleIdx="1" presStyleCnt="5">
        <dgm:presLayoutVars>
          <dgm:chMax val="0"/>
          <dgm:chPref val="0"/>
        </dgm:presLayoutVars>
      </dgm:prSet>
      <dgm:spPr/>
    </dgm:pt>
    <dgm:pt modelId="{D95AB5C0-6E87-49B6-8E01-B75E670B61C8}" type="pres">
      <dgm:prSet presAssocID="{39BCCC8E-FD92-4AED-BE18-2FE61D31EB6E}" presName="sibTrans" presStyleCnt="0"/>
      <dgm:spPr/>
    </dgm:pt>
    <dgm:pt modelId="{AB70454B-1418-4B61-9059-75943705C573}" type="pres">
      <dgm:prSet presAssocID="{0B1AFD4C-3538-47E3-8808-423BB596810F}" presName="compNode" presStyleCnt="0"/>
      <dgm:spPr/>
    </dgm:pt>
    <dgm:pt modelId="{FBB197AB-9139-4CC8-9FBC-80B8C8CF3653}" type="pres">
      <dgm:prSet presAssocID="{0B1AFD4C-3538-47E3-8808-423BB596810F}" presName="bgRect" presStyleLbl="bgShp" presStyleIdx="2" presStyleCnt="5"/>
      <dgm:spPr/>
    </dgm:pt>
    <dgm:pt modelId="{FA1F48CC-82DE-4ADC-90B4-685B856E812B}" type="pres">
      <dgm:prSet presAssocID="{0B1AFD4C-3538-47E3-8808-423BB59681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CF7BA61-E761-48E3-8825-A26BEED325BC}" type="pres">
      <dgm:prSet presAssocID="{0B1AFD4C-3538-47E3-8808-423BB596810F}" presName="spaceRect" presStyleCnt="0"/>
      <dgm:spPr/>
    </dgm:pt>
    <dgm:pt modelId="{3F295292-9D1D-4304-99DC-D0E4F7F7B502}" type="pres">
      <dgm:prSet presAssocID="{0B1AFD4C-3538-47E3-8808-423BB596810F}" presName="parTx" presStyleLbl="revTx" presStyleIdx="2" presStyleCnt="5">
        <dgm:presLayoutVars>
          <dgm:chMax val="0"/>
          <dgm:chPref val="0"/>
        </dgm:presLayoutVars>
      </dgm:prSet>
      <dgm:spPr/>
    </dgm:pt>
    <dgm:pt modelId="{0516C47B-0C18-4B50-8C46-66EB8C010952}" type="pres">
      <dgm:prSet presAssocID="{C3E0A8FE-E40F-474C-8EE3-B7DF65EB3B93}" presName="sibTrans" presStyleCnt="0"/>
      <dgm:spPr/>
    </dgm:pt>
    <dgm:pt modelId="{86FC8732-D3C0-4C24-A3A3-80AF278FF29A}" type="pres">
      <dgm:prSet presAssocID="{E9E770CB-E0C4-4849-95E7-A7FEEF030F46}" presName="compNode" presStyleCnt="0"/>
      <dgm:spPr/>
    </dgm:pt>
    <dgm:pt modelId="{684B5960-A2C9-4FE6-9C73-3577C28DB3EF}" type="pres">
      <dgm:prSet presAssocID="{E9E770CB-E0C4-4849-95E7-A7FEEF030F46}" presName="bgRect" presStyleLbl="bgShp" presStyleIdx="3" presStyleCnt="5"/>
      <dgm:spPr/>
    </dgm:pt>
    <dgm:pt modelId="{9DF111C6-0141-4B71-93A2-B5F3F733EDD6}" type="pres">
      <dgm:prSet presAssocID="{E9E770CB-E0C4-4849-95E7-A7FEEF030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2151448-6041-4DCA-B59A-7214CFA890AF}" type="pres">
      <dgm:prSet presAssocID="{E9E770CB-E0C4-4849-95E7-A7FEEF030F46}" presName="spaceRect" presStyleCnt="0"/>
      <dgm:spPr/>
    </dgm:pt>
    <dgm:pt modelId="{75FBB5BB-2A3A-4A1A-A8AA-AD5D3B83DEF5}" type="pres">
      <dgm:prSet presAssocID="{E9E770CB-E0C4-4849-95E7-A7FEEF030F46}" presName="parTx" presStyleLbl="revTx" presStyleIdx="3" presStyleCnt="5">
        <dgm:presLayoutVars>
          <dgm:chMax val="0"/>
          <dgm:chPref val="0"/>
        </dgm:presLayoutVars>
      </dgm:prSet>
      <dgm:spPr/>
    </dgm:pt>
    <dgm:pt modelId="{D026076A-2C70-480D-9449-2C23D399E0F1}" type="pres">
      <dgm:prSet presAssocID="{0276CD0F-1AA8-43F9-87FF-94F320EB58CD}" presName="sibTrans" presStyleCnt="0"/>
      <dgm:spPr/>
    </dgm:pt>
    <dgm:pt modelId="{FE7BAA41-2690-4567-BE22-BE423D679708}" type="pres">
      <dgm:prSet presAssocID="{01C07567-F43A-4B5A-A6F6-2002673473E3}" presName="compNode" presStyleCnt="0"/>
      <dgm:spPr/>
    </dgm:pt>
    <dgm:pt modelId="{E7E0F2C7-1BAC-44BD-B4AD-FC7C5BE62739}" type="pres">
      <dgm:prSet presAssocID="{01C07567-F43A-4B5A-A6F6-2002673473E3}" presName="bgRect" presStyleLbl="bgShp" presStyleIdx="4" presStyleCnt="5"/>
      <dgm:spPr/>
    </dgm:pt>
    <dgm:pt modelId="{F4DB46C9-C004-4C75-9D3B-596BF567D9C3}" type="pres">
      <dgm:prSet presAssocID="{01C07567-F43A-4B5A-A6F6-2002673473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6D42625-13F7-4AA3-B26F-427900212E37}" type="pres">
      <dgm:prSet presAssocID="{01C07567-F43A-4B5A-A6F6-2002673473E3}" presName="spaceRect" presStyleCnt="0"/>
      <dgm:spPr/>
    </dgm:pt>
    <dgm:pt modelId="{9EC1E50D-AC69-4514-9850-0C05B8A78454}" type="pres">
      <dgm:prSet presAssocID="{01C07567-F43A-4B5A-A6F6-2002673473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25771E-D76B-4B1E-A9B4-8339C26F8580}" srcId="{EB0F5FAB-6F60-4DB5-9265-0E986A58548F}" destId="{E9E770CB-E0C4-4849-95E7-A7FEEF030F46}" srcOrd="3" destOrd="0" parTransId="{593C0F11-84AA-4B52-B63C-0C7E17E4812A}" sibTransId="{0276CD0F-1AA8-43F9-87FF-94F320EB58CD}"/>
    <dgm:cxn modelId="{26179131-50B6-4CED-AB89-2B538507A281}" type="presOf" srcId="{7B5F7C25-6FF3-4D9D-998F-111342C5BDC9}" destId="{89FFBB60-F881-4AC1-BB2F-3103D97D71E4}" srcOrd="0" destOrd="0" presId="urn:microsoft.com/office/officeart/2018/2/layout/IconVerticalSolidList"/>
    <dgm:cxn modelId="{C6296E48-0EB6-47FF-9413-62C46ABC4C71}" type="presOf" srcId="{0B1AFD4C-3538-47E3-8808-423BB596810F}" destId="{3F295292-9D1D-4304-99DC-D0E4F7F7B502}" srcOrd="0" destOrd="0" presId="urn:microsoft.com/office/officeart/2018/2/layout/IconVerticalSolidList"/>
    <dgm:cxn modelId="{D8029B65-17AA-4886-A780-93645EA5A30C}" srcId="{EB0F5FAB-6F60-4DB5-9265-0E986A58548F}" destId="{0B1AFD4C-3538-47E3-8808-423BB596810F}" srcOrd="2" destOrd="0" parTransId="{A58FD8F0-9E8C-4CDB-B2FE-4B66A665E9EB}" sibTransId="{C3E0A8FE-E40F-474C-8EE3-B7DF65EB3B93}"/>
    <dgm:cxn modelId="{31C9B26B-13A5-47A5-BE28-A9ED65CC0695}" type="presOf" srcId="{E9E770CB-E0C4-4849-95E7-A7FEEF030F46}" destId="{75FBB5BB-2A3A-4A1A-A8AA-AD5D3B83DEF5}" srcOrd="0" destOrd="0" presId="urn:microsoft.com/office/officeart/2018/2/layout/IconVerticalSolidList"/>
    <dgm:cxn modelId="{224B8380-3923-4005-BE28-85468308A047}" srcId="{EB0F5FAB-6F60-4DB5-9265-0E986A58548F}" destId="{01C07567-F43A-4B5A-A6F6-2002673473E3}" srcOrd="4" destOrd="0" parTransId="{35F6E2AC-2532-4031-A024-A1853ED9B65C}" sibTransId="{A06394CA-AA4D-4C5C-A319-A429B11E7857}"/>
    <dgm:cxn modelId="{55A17A94-DF96-4618-83B1-A94A6F9A7B5A}" type="presOf" srcId="{01C07567-F43A-4B5A-A6F6-2002673473E3}" destId="{9EC1E50D-AC69-4514-9850-0C05B8A78454}" srcOrd="0" destOrd="0" presId="urn:microsoft.com/office/officeart/2018/2/layout/IconVerticalSolidList"/>
    <dgm:cxn modelId="{647B9C9D-9C70-4E98-BEE3-391A5B8BC557}" srcId="{EB0F5FAB-6F60-4DB5-9265-0E986A58548F}" destId="{A49E2813-D1D7-498F-8A9A-1A502E5F30FD}" srcOrd="1" destOrd="0" parTransId="{81F30D88-6A42-4A71-8E4C-5574745156B2}" sibTransId="{39BCCC8E-FD92-4AED-BE18-2FE61D31EB6E}"/>
    <dgm:cxn modelId="{05026ED4-E8B6-46B0-9E94-310DF6E749F0}" srcId="{EB0F5FAB-6F60-4DB5-9265-0E986A58548F}" destId="{7B5F7C25-6FF3-4D9D-998F-111342C5BDC9}" srcOrd="0" destOrd="0" parTransId="{C9DD450A-D63C-48A1-9CB2-7F23280FA3ED}" sibTransId="{BCAF47E6-5C80-4E91-841B-146DDE719DDC}"/>
    <dgm:cxn modelId="{AE3632E1-7F21-4055-BA35-91D1BF854238}" type="presOf" srcId="{EB0F5FAB-6F60-4DB5-9265-0E986A58548F}" destId="{863ED4E5-19B9-44A8-A94E-CBD67408AAE6}" srcOrd="0" destOrd="0" presId="urn:microsoft.com/office/officeart/2018/2/layout/IconVerticalSolidList"/>
    <dgm:cxn modelId="{F6C966FA-BB28-4AB3-89EF-DF6741A84AD1}" type="presOf" srcId="{A49E2813-D1D7-498F-8A9A-1A502E5F30FD}" destId="{5176E722-1EEA-42AE-902A-276CEE1AC524}" srcOrd="0" destOrd="0" presId="urn:microsoft.com/office/officeart/2018/2/layout/IconVerticalSolidList"/>
    <dgm:cxn modelId="{CCB75041-BCA8-4E05-8F94-55AB5C52B41C}" type="presParOf" srcId="{863ED4E5-19B9-44A8-A94E-CBD67408AAE6}" destId="{F11609C2-2FDD-47AF-BCD6-B9BF13E6939D}" srcOrd="0" destOrd="0" presId="urn:microsoft.com/office/officeart/2018/2/layout/IconVerticalSolidList"/>
    <dgm:cxn modelId="{853F4AAD-314B-4048-9DE6-9A54BADB32D0}" type="presParOf" srcId="{F11609C2-2FDD-47AF-BCD6-B9BF13E6939D}" destId="{4FC88CD4-382D-4659-AB31-BEFC59483CC9}" srcOrd="0" destOrd="0" presId="urn:microsoft.com/office/officeart/2018/2/layout/IconVerticalSolidList"/>
    <dgm:cxn modelId="{86A2C6D8-3605-45D9-8CC8-C168461342FE}" type="presParOf" srcId="{F11609C2-2FDD-47AF-BCD6-B9BF13E6939D}" destId="{4D111577-0BD9-41C1-A00E-848119D98986}" srcOrd="1" destOrd="0" presId="urn:microsoft.com/office/officeart/2018/2/layout/IconVerticalSolidList"/>
    <dgm:cxn modelId="{9EC93AB5-80D4-4199-8531-74B30649EF52}" type="presParOf" srcId="{F11609C2-2FDD-47AF-BCD6-B9BF13E6939D}" destId="{C5F3F5FC-6EBF-4075-9C09-209DAC0007C4}" srcOrd="2" destOrd="0" presId="urn:microsoft.com/office/officeart/2018/2/layout/IconVerticalSolidList"/>
    <dgm:cxn modelId="{BCC8C2E3-A00C-4C89-9B0A-B14BC482E41F}" type="presParOf" srcId="{F11609C2-2FDD-47AF-BCD6-B9BF13E6939D}" destId="{89FFBB60-F881-4AC1-BB2F-3103D97D71E4}" srcOrd="3" destOrd="0" presId="urn:microsoft.com/office/officeart/2018/2/layout/IconVerticalSolidList"/>
    <dgm:cxn modelId="{065B0744-F8C9-441E-BA7B-3355D9D6207A}" type="presParOf" srcId="{863ED4E5-19B9-44A8-A94E-CBD67408AAE6}" destId="{3118349F-5EE0-4405-85C3-B14807B9878D}" srcOrd="1" destOrd="0" presId="urn:microsoft.com/office/officeart/2018/2/layout/IconVerticalSolidList"/>
    <dgm:cxn modelId="{C7E9F76D-6C7C-407B-ADCA-CA0CAA9CD4E3}" type="presParOf" srcId="{863ED4E5-19B9-44A8-A94E-CBD67408AAE6}" destId="{9CD7D4A6-3C88-4DA0-8A27-CBFF39387186}" srcOrd="2" destOrd="0" presId="urn:microsoft.com/office/officeart/2018/2/layout/IconVerticalSolidList"/>
    <dgm:cxn modelId="{7AD27243-47BC-4C4B-8993-12A41B3EF24B}" type="presParOf" srcId="{9CD7D4A6-3C88-4DA0-8A27-CBFF39387186}" destId="{21B56F3D-8897-4F44-A835-911430B89A07}" srcOrd="0" destOrd="0" presId="urn:microsoft.com/office/officeart/2018/2/layout/IconVerticalSolidList"/>
    <dgm:cxn modelId="{BAD8728B-65B0-4CE6-A5FC-95575A1D26AF}" type="presParOf" srcId="{9CD7D4A6-3C88-4DA0-8A27-CBFF39387186}" destId="{2C2E1F5A-C110-4827-839B-8DD9BB55E0AB}" srcOrd="1" destOrd="0" presId="urn:microsoft.com/office/officeart/2018/2/layout/IconVerticalSolidList"/>
    <dgm:cxn modelId="{080C306A-E817-4981-8813-891A459D827E}" type="presParOf" srcId="{9CD7D4A6-3C88-4DA0-8A27-CBFF39387186}" destId="{D6F7D4E6-F70B-4A36-9402-88C4873FCE56}" srcOrd="2" destOrd="0" presId="urn:microsoft.com/office/officeart/2018/2/layout/IconVerticalSolidList"/>
    <dgm:cxn modelId="{110BD286-C98B-4160-A859-F467F4F91587}" type="presParOf" srcId="{9CD7D4A6-3C88-4DA0-8A27-CBFF39387186}" destId="{5176E722-1EEA-42AE-902A-276CEE1AC524}" srcOrd="3" destOrd="0" presId="urn:microsoft.com/office/officeart/2018/2/layout/IconVerticalSolidList"/>
    <dgm:cxn modelId="{02D02845-E083-4B21-9529-310D186119D9}" type="presParOf" srcId="{863ED4E5-19B9-44A8-A94E-CBD67408AAE6}" destId="{D95AB5C0-6E87-49B6-8E01-B75E670B61C8}" srcOrd="3" destOrd="0" presId="urn:microsoft.com/office/officeart/2018/2/layout/IconVerticalSolidList"/>
    <dgm:cxn modelId="{E4B49C90-C341-4F07-9C58-0CD320B337E2}" type="presParOf" srcId="{863ED4E5-19B9-44A8-A94E-CBD67408AAE6}" destId="{AB70454B-1418-4B61-9059-75943705C573}" srcOrd="4" destOrd="0" presId="urn:microsoft.com/office/officeart/2018/2/layout/IconVerticalSolidList"/>
    <dgm:cxn modelId="{118BE1E5-C37A-4AFF-A21C-333D42E862AC}" type="presParOf" srcId="{AB70454B-1418-4B61-9059-75943705C573}" destId="{FBB197AB-9139-4CC8-9FBC-80B8C8CF3653}" srcOrd="0" destOrd="0" presId="urn:microsoft.com/office/officeart/2018/2/layout/IconVerticalSolidList"/>
    <dgm:cxn modelId="{5B2AA686-BCBA-470A-9C14-9E6768343290}" type="presParOf" srcId="{AB70454B-1418-4B61-9059-75943705C573}" destId="{FA1F48CC-82DE-4ADC-90B4-685B856E812B}" srcOrd="1" destOrd="0" presId="urn:microsoft.com/office/officeart/2018/2/layout/IconVerticalSolidList"/>
    <dgm:cxn modelId="{427C5C54-52A0-46E6-837E-7F6BFDFD5710}" type="presParOf" srcId="{AB70454B-1418-4B61-9059-75943705C573}" destId="{4CF7BA61-E761-48E3-8825-A26BEED325BC}" srcOrd="2" destOrd="0" presId="urn:microsoft.com/office/officeart/2018/2/layout/IconVerticalSolidList"/>
    <dgm:cxn modelId="{8AA9F238-D204-4922-89EA-0504FD519CF7}" type="presParOf" srcId="{AB70454B-1418-4B61-9059-75943705C573}" destId="{3F295292-9D1D-4304-99DC-D0E4F7F7B502}" srcOrd="3" destOrd="0" presId="urn:microsoft.com/office/officeart/2018/2/layout/IconVerticalSolidList"/>
    <dgm:cxn modelId="{7AABB11F-DD20-497D-83E6-F1CCDB5C0ABD}" type="presParOf" srcId="{863ED4E5-19B9-44A8-A94E-CBD67408AAE6}" destId="{0516C47B-0C18-4B50-8C46-66EB8C010952}" srcOrd="5" destOrd="0" presId="urn:microsoft.com/office/officeart/2018/2/layout/IconVerticalSolidList"/>
    <dgm:cxn modelId="{1234C55E-318A-42D2-B26D-811DA73B1E1C}" type="presParOf" srcId="{863ED4E5-19B9-44A8-A94E-CBD67408AAE6}" destId="{86FC8732-D3C0-4C24-A3A3-80AF278FF29A}" srcOrd="6" destOrd="0" presId="urn:microsoft.com/office/officeart/2018/2/layout/IconVerticalSolidList"/>
    <dgm:cxn modelId="{4BDFA6C8-D8EB-4F28-B478-B4FA47D4A466}" type="presParOf" srcId="{86FC8732-D3C0-4C24-A3A3-80AF278FF29A}" destId="{684B5960-A2C9-4FE6-9C73-3577C28DB3EF}" srcOrd="0" destOrd="0" presId="urn:microsoft.com/office/officeart/2018/2/layout/IconVerticalSolidList"/>
    <dgm:cxn modelId="{33F8F5CE-4F93-4E2A-BA17-DA152183427B}" type="presParOf" srcId="{86FC8732-D3C0-4C24-A3A3-80AF278FF29A}" destId="{9DF111C6-0141-4B71-93A2-B5F3F733EDD6}" srcOrd="1" destOrd="0" presId="urn:microsoft.com/office/officeart/2018/2/layout/IconVerticalSolidList"/>
    <dgm:cxn modelId="{F30B7B9D-00AF-4482-8D35-417BACAFDE76}" type="presParOf" srcId="{86FC8732-D3C0-4C24-A3A3-80AF278FF29A}" destId="{62151448-6041-4DCA-B59A-7214CFA890AF}" srcOrd="2" destOrd="0" presId="urn:microsoft.com/office/officeart/2018/2/layout/IconVerticalSolidList"/>
    <dgm:cxn modelId="{D72CF491-3879-4E86-BA35-0FE62C40AB57}" type="presParOf" srcId="{86FC8732-D3C0-4C24-A3A3-80AF278FF29A}" destId="{75FBB5BB-2A3A-4A1A-A8AA-AD5D3B83DEF5}" srcOrd="3" destOrd="0" presId="urn:microsoft.com/office/officeart/2018/2/layout/IconVerticalSolidList"/>
    <dgm:cxn modelId="{68ED24B0-42DB-42B7-9506-54F691BA4BAD}" type="presParOf" srcId="{863ED4E5-19B9-44A8-A94E-CBD67408AAE6}" destId="{D026076A-2C70-480D-9449-2C23D399E0F1}" srcOrd="7" destOrd="0" presId="urn:microsoft.com/office/officeart/2018/2/layout/IconVerticalSolidList"/>
    <dgm:cxn modelId="{BCEAC778-E121-4763-8CAF-BAB70AD796AF}" type="presParOf" srcId="{863ED4E5-19B9-44A8-A94E-CBD67408AAE6}" destId="{FE7BAA41-2690-4567-BE22-BE423D679708}" srcOrd="8" destOrd="0" presId="urn:microsoft.com/office/officeart/2018/2/layout/IconVerticalSolidList"/>
    <dgm:cxn modelId="{BE780434-AD90-4F8B-AD7F-65EA1351BF25}" type="presParOf" srcId="{FE7BAA41-2690-4567-BE22-BE423D679708}" destId="{E7E0F2C7-1BAC-44BD-B4AD-FC7C5BE62739}" srcOrd="0" destOrd="0" presId="urn:microsoft.com/office/officeart/2018/2/layout/IconVerticalSolidList"/>
    <dgm:cxn modelId="{3DBF5A96-6814-4664-8CE8-F472D7FCA9CD}" type="presParOf" srcId="{FE7BAA41-2690-4567-BE22-BE423D679708}" destId="{F4DB46C9-C004-4C75-9D3B-596BF567D9C3}" srcOrd="1" destOrd="0" presId="urn:microsoft.com/office/officeart/2018/2/layout/IconVerticalSolidList"/>
    <dgm:cxn modelId="{D65C1767-BB66-42F5-B472-FB1793FA0D73}" type="presParOf" srcId="{FE7BAA41-2690-4567-BE22-BE423D679708}" destId="{E6D42625-13F7-4AA3-B26F-427900212E37}" srcOrd="2" destOrd="0" presId="urn:microsoft.com/office/officeart/2018/2/layout/IconVerticalSolidList"/>
    <dgm:cxn modelId="{0C328DC5-95A5-47CF-A35F-F33530E9BBE5}" type="presParOf" srcId="{FE7BAA41-2690-4567-BE22-BE423D679708}" destId="{9EC1E50D-AC69-4514-9850-0C05B8A784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0F02E-1433-4385-A1DC-4DD7B9318D1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33F611-B50E-42B8-828C-4AAB2B674F9D}">
      <dgm:prSet/>
      <dgm:spPr/>
      <dgm:t>
        <a:bodyPr/>
        <a:lstStyle/>
        <a:p>
          <a:r>
            <a:rPr lang="en-DE"/>
            <a:t>1. For the functional programming </a:t>
          </a:r>
          <a:r>
            <a:rPr lang="en-GB"/>
            <a:t>I</a:t>
          </a:r>
          <a:r>
            <a:rPr lang="en-DE"/>
            <a:t> have used map, filter, and lambda in </a:t>
          </a:r>
          <a:endParaRPr lang="en-US"/>
        </a:p>
      </dgm:t>
    </dgm:pt>
    <dgm:pt modelId="{B49DCEEF-6C83-4C06-BB08-A38BECA1060E}" type="parTrans" cxnId="{277D723B-4896-4DB6-BF56-FF33FE17F344}">
      <dgm:prSet/>
      <dgm:spPr/>
      <dgm:t>
        <a:bodyPr/>
        <a:lstStyle/>
        <a:p>
          <a:endParaRPr lang="en-US"/>
        </a:p>
      </dgm:t>
    </dgm:pt>
    <dgm:pt modelId="{18568C10-984A-4D3F-9EB6-48EC0305CBAE}" type="sibTrans" cxnId="{277D723B-4896-4DB6-BF56-FF33FE17F344}">
      <dgm:prSet/>
      <dgm:spPr/>
      <dgm:t>
        <a:bodyPr/>
        <a:lstStyle/>
        <a:p>
          <a:endParaRPr lang="en-US"/>
        </a:p>
      </dgm:t>
    </dgm:pt>
    <dgm:pt modelId="{B5FC157A-7E9C-4205-B6C0-79D203C4E298}">
      <dgm:prSet/>
      <dgm:spPr/>
      <dgm:t>
        <a:bodyPr/>
        <a:lstStyle/>
        <a:p>
          <a:r>
            <a:rPr lang="en-DE"/>
            <a:t>1.1. Filtering by the frequency </a:t>
          </a:r>
          <a:endParaRPr lang="en-US"/>
        </a:p>
      </dgm:t>
    </dgm:pt>
    <dgm:pt modelId="{BDEB3D49-58C5-4D0F-B020-35EA3076CA21}" type="parTrans" cxnId="{EBCE6E37-F9AA-4467-BBC2-E8DD5F015DD7}">
      <dgm:prSet/>
      <dgm:spPr/>
      <dgm:t>
        <a:bodyPr/>
        <a:lstStyle/>
        <a:p>
          <a:endParaRPr lang="en-US"/>
        </a:p>
      </dgm:t>
    </dgm:pt>
    <dgm:pt modelId="{0B8C8627-35A5-40DD-9A72-B5A1822B8328}" type="sibTrans" cxnId="{EBCE6E37-F9AA-4467-BBC2-E8DD5F015DD7}">
      <dgm:prSet/>
      <dgm:spPr/>
      <dgm:t>
        <a:bodyPr/>
        <a:lstStyle/>
        <a:p>
          <a:endParaRPr lang="en-US"/>
        </a:p>
      </dgm:t>
    </dgm:pt>
    <dgm:pt modelId="{2A502300-FEA3-4D2B-86A8-29CEA748103C}">
      <dgm:prSet/>
      <dgm:spPr/>
      <dgm:t>
        <a:bodyPr/>
        <a:lstStyle/>
        <a:p>
          <a:r>
            <a:rPr lang="en-DE"/>
            <a:t>1.2. Mapping the habits by the names </a:t>
          </a:r>
          <a:endParaRPr lang="en-US"/>
        </a:p>
      </dgm:t>
    </dgm:pt>
    <dgm:pt modelId="{54DE6513-C564-4B94-AB77-8BB7EDB1AB46}" type="parTrans" cxnId="{FD9D456F-5202-458C-8B73-CAC95DF02AED}">
      <dgm:prSet/>
      <dgm:spPr/>
      <dgm:t>
        <a:bodyPr/>
        <a:lstStyle/>
        <a:p>
          <a:endParaRPr lang="en-US"/>
        </a:p>
      </dgm:t>
    </dgm:pt>
    <dgm:pt modelId="{823827B4-AC45-4920-9600-54C8CFF73F66}" type="sibTrans" cxnId="{FD9D456F-5202-458C-8B73-CAC95DF02AED}">
      <dgm:prSet/>
      <dgm:spPr/>
      <dgm:t>
        <a:bodyPr/>
        <a:lstStyle/>
        <a:p>
          <a:endParaRPr lang="en-US"/>
        </a:p>
      </dgm:t>
    </dgm:pt>
    <dgm:pt modelId="{25D81A67-665A-4C1F-8DE3-7CE48EDD1CFB}">
      <dgm:prSet/>
      <dgm:spPr/>
      <dgm:t>
        <a:bodyPr/>
        <a:lstStyle/>
        <a:p>
          <a:r>
            <a:rPr lang="en-DE"/>
            <a:t>2. It ensured the side – effect– free functions for the analytics </a:t>
          </a:r>
          <a:endParaRPr lang="en-US"/>
        </a:p>
      </dgm:t>
    </dgm:pt>
    <dgm:pt modelId="{8FBCD045-D67C-4E58-82A5-DFBF9E49512F}" type="parTrans" cxnId="{8E03A71A-6DF8-473F-B084-2D5D321F59D7}">
      <dgm:prSet/>
      <dgm:spPr/>
      <dgm:t>
        <a:bodyPr/>
        <a:lstStyle/>
        <a:p>
          <a:endParaRPr lang="en-US"/>
        </a:p>
      </dgm:t>
    </dgm:pt>
    <dgm:pt modelId="{C5A24CBC-2296-447B-ADD8-380B5E2F0CCA}" type="sibTrans" cxnId="{8E03A71A-6DF8-473F-B084-2D5D321F59D7}">
      <dgm:prSet/>
      <dgm:spPr/>
      <dgm:t>
        <a:bodyPr/>
        <a:lstStyle/>
        <a:p>
          <a:endParaRPr lang="en-US"/>
        </a:p>
      </dgm:t>
    </dgm:pt>
    <dgm:pt modelId="{B2D1B024-E592-D04D-A760-0011307848DD}" type="pres">
      <dgm:prSet presAssocID="{A370F02E-1433-4385-A1DC-4DD7B9318D19}" presName="vert0" presStyleCnt="0">
        <dgm:presLayoutVars>
          <dgm:dir/>
          <dgm:animOne val="branch"/>
          <dgm:animLvl val="lvl"/>
        </dgm:presLayoutVars>
      </dgm:prSet>
      <dgm:spPr/>
    </dgm:pt>
    <dgm:pt modelId="{1F0F2A06-C67F-804C-8DC0-B9D49F2011A7}" type="pres">
      <dgm:prSet presAssocID="{EF33F611-B50E-42B8-828C-4AAB2B674F9D}" presName="thickLine" presStyleLbl="alignNode1" presStyleIdx="0" presStyleCnt="4"/>
      <dgm:spPr/>
    </dgm:pt>
    <dgm:pt modelId="{9F538B79-0347-6743-A8FD-BF88EE36D02D}" type="pres">
      <dgm:prSet presAssocID="{EF33F611-B50E-42B8-828C-4AAB2B674F9D}" presName="horz1" presStyleCnt="0"/>
      <dgm:spPr/>
    </dgm:pt>
    <dgm:pt modelId="{7442C72B-728A-5340-8EDE-B6CEB3EF1020}" type="pres">
      <dgm:prSet presAssocID="{EF33F611-B50E-42B8-828C-4AAB2B674F9D}" presName="tx1" presStyleLbl="revTx" presStyleIdx="0" presStyleCnt="4"/>
      <dgm:spPr/>
    </dgm:pt>
    <dgm:pt modelId="{D24DB457-6CFC-C44F-8979-95E5D6D5F45D}" type="pres">
      <dgm:prSet presAssocID="{EF33F611-B50E-42B8-828C-4AAB2B674F9D}" presName="vert1" presStyleCnt="0"/>
      <dgm:spPr/>
    </dgm:pt>
    <dgm:pt modelId="{084E8470-95F1-AC4E-81F3-BF21A5E33684}" type="pres">
      <dgm:prSet presAssocID="{B5FC157A-7E9C-4205-B6C0-79D203C4E298}" presName="thickLine" presStyleLbl="alignNode1" presStyleIdx="1" presStyleCnt="4"/>
      <dgm:spPr/>
    </dgm:pt>
    <dgm:pt modelId="{5AD11477-76FB-2B4E-8241-AF516DC423EB}" type="pres">
      <dgm:prSet presAssocID="{B5FC157A-7E9C-4205-B6C0-79D203C4E298}" presName="horz1" presStyleCnt="0"/>
      <dgm:spPr/>
    </dgm:pt>
    <dgm:pt modelId="{D71AB830-A026-F848-8388-43C90252B139}" type="pres">
      <dgm:prSet presAssocID="{B5FC157A-7E9C-4205-B6C0-79D203C4E298}" presName="tx1" presStyleLbl="revTx" presStyleIdx="1" presStyleCnt="4"/>
      <dgm:spPr/>
    </dgm:pt>
    <dgm:pt modelId="{F05110CC-F179-C248-BA38-8BA6904FD61D}" type="pres">
      <dgm:prSet presAssocID="{B5FC157A-7E9C-4205-B6C0-79D203C4E298}" presName="vert1" presStyleCnt="0"/>
      <dgm:spPr/>
    </dgm:pt>
    <dgm:pt modelId="{0FD45FAE-5219-2C49-B536-CBFB2CD23D3A}" type="pres">
      <dgm:prSet presAssocID="{2A502300-FEA3-4D2B-86A8-29CEA748103C}" presName="thickLine" presStyleLbl="alignNode1" presStyleIdx="2" presStyleCnt="4"/>
      <dgm:spPr/>
    </dgm:pt>
    <dgm:pt modelId="{1CCD38D8-9D2F-C748-9F87-B99FDC240539}" type="pres">
      <dgm:prSet presAssocID="{2A502300-FEA3-4D2B-86A8-29CEA748103C}" presName="horz1" presStyleCnt="0"/>
      <dgm:spPr/>
    </dgm:pt>
    <dgm:pt modelId="{B0677C87-224D-4941-99F6-7D6FEF2F9B80}" type="pres">
      <dgm:prSet presAssocID="{2A502300-FEA3-4D2B-86A8-29CEA748103C}" presName="tx1" presStyleLbl="revTx" presStyleIdx="2" presStyleCnt="4"/>
      <dgm:spPr/>
    </dgm:pt>
    <dgm:pt modelId="{2A65F298-C5A2-7D4E-9CF8-1EB1CF4620ED}" type="pres">
      <dgm:prSet presAssocID="{2A502300-FEA3-4D2B-86A8-29CEA748103C}" presName="vert1" presStyleCnt="0"/>
      <dgm:spPr/>
    </dgm:pt>
    <dgm:pt modelId="{44A75E0D-11B0-F441-AB6C-DA470EB53961}" type="pres">
      <dgm:prSet presAssocID="{25D81A67-665A-4C1F-8DE3-7CE48EDD1CFB}" presName="thickLine" presStyleLbl="alignNode1" presStyleIdx="3" presStyleCnt="4"/>
      <dgm:spPr/>
    </dgm:pt>
    <dgm:pt modelId="{5FD21477-3EEA-1847-B9F7-7AA21B92BCDF}" type="pres">
      <dgm:prSet presAssocID="{25D81A67-665A-4C1F-8DE3-7CE48EDD1CFB}" presName="horz1" presStyleCnt="0"/>
      <dgm:spPr/>
    </dgm:pt>
    <dgm:pt modelId="{C4B1D69E-5755-E542-A160-0218749DBB51}" type="pres">
      <dgm:prSet presAssocID="{25D81A67-665A-4C1F-8DE3-7CE48EDD1CFB}" presName="tx1" presStyleLbl="revTx" presStyleIdx="3" presStyleCnt="4"/>
      <dgm:spPr/>
    </dgm:pt>
    <dgm:pt modelId="{EBB426A6-76B4-9E4C-B3BD-3EA58E8064CE}" type="pres">
      <dgm:prSet presAssocID="{25D81A67-665A-4C1F-8DE3-7CE48EDD1CFB}" presName="vert1" presStyleCnt="0"/>
      <dgm:spPr/>
    </dgm:pt>
  </dgm:ptLst>
  <dgm:cxnLst>
    <dgm:cxn modelId="{2196D611-FF7B-D240-B0D5-906CA68E01CC}" type="presOf" srcId="{B5FC157A-7E9C-4205-B6C0-79D203C4E298}" destId="{D71AB830-A026-F848-8388-43C90252B139}" srcOrd="0" destOrd="0" presId="urn:microsoft.com/office/officeart/2008/layout/LinedList"/>
    <dgm:cxn modelId="{5201B619-10A9-BA43-BE31-3F2BA0AC2C14}" type="presOf" srcId="{EF33F611-B50E-42B8-828C-4AAB2B674F9D}" destId="{7442C72B-728A-5340-8EDE-B6CEB3EF1020}" srcOrd="0" destOrd="0" presId="urn:microsoft.com/office/officeart/2008/layout/LinedList"/>
    <dgm:cxn modelId="{8E03A71A-6DF8-473F-B084-2D5D321F59D7}" srcId="{A370F02E-1433-4385-A1DC-4DD7B9318D19}" destId="{25D81A67-665A-4C1F-8DE3-7CE48EDD1CFB}" srcOrd="3" destOrd="0" parTransId="{8FBCD045-D67C-4E58-82A5-DFBF9E49512F}" sibTransId="{C5A24CBC-2296-447B-ADD8-380B5E2F0CCA}"/>
    <dgm:cxn modelId="{55E63934-F853-6846-81E1-452D84D35133}" type="presOf" srcId="{2A502300-FEA3-4D2B-86A8-29CEA748103C}" destId="{B0677C87-224D-4941-99F6-7D6FEF2F9B80}" srcOrd="0" destOrd="0" presId="urn:microsoft.com/office/officeart/2008/layout/LinedList"/>
    <dgm:cxn modelId="{EBCE6E37-F9AA-4467-BBC2-E8DD5F015DD7}" srcId="{A370F02E-1433-4385-A1DC-4DD7B9318D19}" destId="{B5FC157A-7E9C-4205-B6C0-79D203C4E298}" srcOrd="1" destOrd="0" parTransId="{BDEB3D49-58C5-4D0F-B020-35EA3076CA21}" sibTransId="{0B8C8627-35A5-40DD-9A72-B5A1822B8328}"/>
    <dgm:cxn modelId="{277D723B-4896-4DB6-BF56-FF33FE17F344}" srcId="{A370F02E-1433-4385-A1DC-4DD7B9318D19}" destId="{EF33F611-B50E-42B8-828C-4AAB2B674F9D}" srcOrd="0" destOrd="0" parTransId="{B49DCEEF-6C83-4C06-BB08-A38BECA1060E}" sibTransId="{18568C10-984A-4D3F-9EB6-48EC0305CBAE}"/>
    <dgm:cxn modelId="{286C373F-3B4C-3542-B97D-E24E43A16AA4}" type="presOf" srcId="{25D81A67-665A-4C1F-8DE3-7CE48EDD1CFB}" destId="{C4B1D69E-5755-E542-A160-0218749DBB51}" srcOrd="0" destOrd="0" presId="urn:microsoft.com/office/officeart/2008/layout/LinedList"/>
    <dgm:cxn modelId="{B8A9234D-1134-5646-B149-D07F85AC9629}" type="presOf" srcId="{A370F02E-1433-4385-A1DC-4DD7B9318D19}" destId="{B2D1B024-E592-D04D-A760-0011307848DD}" srcOrd="0" destOrd="0" presId="urn:microsoft.com/office/officeart/2008/layout/LinedList"/>
    <dgm:cxn modelId="{FD9D456F-5202-458C-8B73-CAC95DF02AED}" srcId="{A370F02E-1433-4385-A1DC-4DD7B9318D19}" destId="{2A502300-FEA3-4D2B-86A8-29CEA748103C}" srcOrd="2" destOrd="0" parTransId="{54DE6513-C564-4B94-AB77-8BB7EDB1AB46}" sibTransId="{823827B4-AC45-4920-9600-54C8CFF73F66}"/>
    <dgm:cxn modelId="{C10F156B-9F7B-FD4A-8F9F-15E8DF05F1CA}" type="presParOf" srcId="{B2D1B024-E592-D04D-A760-0011307848DD}" destId="{1F0F2A06-C67F-804C-8DC0-B9D49F2011A7}" srcOrd="0" destOrd="0" presId="urn:microsoft.com/office/officeart/2008/layout/LinedList"/>
    <dgm:cxn modelId="{1FEB83C3-9967-BC4B-AD19-4E8C4C520FE8}" type="presParOf" srcId="{B2D1B024-E592-D04D-A760-0011307848DD}" destId="{9F538B79-0347-6743-A8FD-BF88EE36D02D}" srcOrd="1" destOrd="0" presId="urn:microsoft.com/office/officeart/2008/layout/LinedList"/>
    <dgm:cxn modelId="{83E9625B-E722-C24A-9601-05BD81748E64}" type="presParOf" srcId="{9F538B79-0347-6743-A8FD-BF88EE36D02D}" destId="{7442C72B-728A-5340-8EDE-B6CEB3EF1020}" srcOrd="0" destOrd="0" presId="urn:microsoft.com/office/officeart/2008/layout/LinedList"/>
    <dgm:cxn modelId="{EA749365-7EB2-1944-9FFC-898C00401366}" type="presParOf" srcId="{9F538B79-0347-6743-A8FD-BF88EE36D02D}" destId="{D24DB457-6CFC-C44F-8979-95E5D6D5F45D}" srcOrd="1" destOrd="0" presId="urn:microsoft.com/office/officeart/2008/layout/LinedList"/>
    <dgm:cxn modelId="{F7A1E1CD-89C0-2547-861C-06BD0B04A7D8}" type="presParOf" srcId="{B2D1B024-E592-D04D-A760-0011307848DD}" destId="{084E8470-95F1-AC4E-81F3-BF21A5E33684}" srcOrd="2" destOrd="0" presId="urn:microsoft.com/office/officeart/2008/layout/LinedList"/>
    <dgm:cxn modelId="{BCD3D940-D719-C645-ACAC-ED67EBC5A395}" type="presParOf" srcId="{B2D1B024-E592-D04D-A760-0011307848DD}" destId="{5AD11477-76FB-2B4E-8241-AF516DC423EB}" srcOrd="3" destOrd="0" presId="urn:microsoft.com/office/officeart/2008/layout/LinedList"/>
    <dgm:cxn modelId="{8BA08622-AF9C-EB45-8905-9127DF1EEA4D}" type="presParOf" srcId="{5AD11477-76FB-2B4E-8241-AF516DC423EB}" destId="{D71AB830-A026-F848-8388-43C90252B139}" srcOrd="0" destOrd="0" presId="urn:microsoft.com/office/officeart/2008/layout/LinedList"/>
    <dgm:cxn modelId="{E960E8B0-4EE7-F94F-A617-69F7A25109C0}" type="presParOf" srcId="{5AD11477-76FB-2B4E-8241-AF516DC423EB}" destId="{F05110CC-F179-C248-BA38-8BA6904FD61D}" srcOrd="1" destOrd="0" presId="urn:microsoft.com/office/officeart/2008/layout/LinedList"/>
    <dgm:cxn modelId="{E92AE91E-133F-D14A-A7B8-9B1763EE25F6}" type="presParOf" srcId="{B2D1B024-E592-D04D-A760-0011307848DD}" destId="{0FD45FAE-5219-2C49-B536-CBFB2CD23D3A}" srcOrd="4" destOrd="0" presId="urn:microsoft.com/office/officeart/2008/layout/LinedList"/>
    <dgm:cxn modelId="{CE2C5CB9-D3BC-AA4E-8AAE-688EC9573C89}" type="presParOf" srcId="{B2D1B024-E592-D04D-A760-0011307848DD}" destId="{1CCD38D8-9D2F-C748-9F87-B99FDC240539}" srcOrd="5" destOrd="0" presId="urn:microsoft.com/office/officeart/2008/layout/LinedList"/>
    <dgm:cxn modelId="{641ED861-C7CE-994F-9A29-4802E035EB1F}" type="presParOf" srcId="{1CCD38D8-9D2F-C748-9F87-B99FDC240539}" destId="{B0677C87-224D-4941-99F6-7D6FEF2F9B80}" srcOrd="0" destOrd="0" presId="urn:microsoft.com/office/officeart/2008/layout/LinedList"/>
    <dgm:cxn modelId="{6B49D5F5-4877-9244-BBF0-0DF9330610B2}" type="presParOf" srcId="{1CCD38D8-9D2F-C748-9F87-B99FDC240539}" destId="{2A65F298-C5A2-7D4E-9CF8-1EB1CF4620ED}" srcOrd="1" destOrd="0" presId="urn:microsoft.com/office/officeart/2008/layout/LinedList"/>
    <dgm:cxn modelId="{4459C4CB-2545-9B46-AB23-E5C9ABFAFA0E}" type="presParOf" srcId="{B2D1B024-E592-D04D-A760-0011307848DD}" destId="{44A75E0D-11B0-F441-AB6C-DA470EB53961}" srcOrd="6" destOrd="0" presId="urn:microsoft.com/office/officeart/2008/layout/LinedList"/>
    <dgm:cxn modelId="{7CD64844-60C9-8B49-B7BB-FA8F1661E931}" type="presParOf" srcId="{B2D1B024-E592-D04D-A760-0011307848DD}" destId="{5FD21477-3EEA-1847-B9F7-7AA21B92BCDF}" srcOrd="7" destOrd="0" presId="urn:microsoft.com/office/officeart/2008/layout/LinedList"/>
    <dgm:cxn modelId="{EC4D8E9C-6CFD-EB45-BD7C-814F895225C7}" type="presParOf" srcId="{5FD21477-3EEA-1847-B9F7-7AA21B92BCDF}" destId="{C4B1D69E-5755-E542-A160-0218749DBB51}" srcOrd="0" destOrd="0" presId="urn:microsoft.com/office/officeart/2008/layout/LinedList"/>
    <dgm:cxn modelId="{0AA8B0B4-4618-B541-B596-A009EE63A916}" type="presParOf" srcId="{5FD21477-3EEA-1847-B9F7-7AA21B92BCDF}" destId="{EBB426A6-76B4-9E4C-B3BD-3EA58E8064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D2F589-3148-4902-A1C7-748A6861B45D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03904D-E882-4D8D-841B-30AC6E57C34C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Unit tests:</a:t>
          </a:r>
          <a:endParaRPr lang="en-US"/>
        </a:p>
      </dgm:t>
    </dgm:pt>
    <dgm:pt modelId="{72E458E9-E8BE-4AA4-A926-C1DCEE9D0911}" type="parTrans" cxnId="{5FD49243-04F5-4072-8BC4-B20449C465F6}">
      <dgm:prSet/>
      <dgm:spPr/>
      <dgm:t>
        <a:bodyPr/>
        <a:lstStyle/>
        <a:p>
          <a:endParaRPr lang="en-US"/>
        </a:p>
      </dgm:t>
    </dgm:pt>
    <dgm:pt modelId="{D354A441-10B8-454F-9DA3-6633DAF0C409}" type="sibTrans" cxnId="{5FD49243-04F5-4072-8BC4-B20449C465F6}">
      <dgm:prSet/>
      <dgm:spPr/>
      <dgm:t>
        <a:bodyPr/>
        <a:lstStyle/>
        <a:p>
          <a:endParaRPr lang="en-US"/>
        </a:p>
      </dgm:t>
    </dgm:pt>
    <dgm:pt modelId="{CFCD2E55-0967-424C-9908-DC55D7C543E5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Creating the habit </a:t>
          </a:r>
          <a:endParaRPr lang="en-US"/>
        </a:p>
      </dgm:t>
    </dgm:pt>
    <dgm:pt modelId="{C5499512-2810-40E0-9F58-76EA11F5A9D3}" type="parTrans" cxnId="{A2C0C43B-B809-4409-8A1D-525ACD5EB775}">
      <dgm:prSet/>
      <dgm:spPr/>
      <dgm:t>
        <a:bodyPr/>
        <a:lstStyle/>
        <a:p>
          <a:endParaRPr lang="en-US"/>
        </a:p>
      </dgm:t>
    </dgm:pt>
    <dgm:pt modelId="{77B1FBF8-85C2-41CB-87B8-406C69E148C4}" type="sibTrans" cxnId="{A2C0C43B-B809-4409-8A1D-525ACD5EB775}">
      <dgm:prSet/>
      <dgm:spPr/>
      <dgm:t>
        <a:bodyPr/>
        <a:lstStyle/>
        <a:p>
          <a:endParaRPr lang="en-US"/>
        </a:p>
      </dgm:t>
    </dgm:pt>
    <dgm:pt modelId="{D6D4744B-3BAA-41D7-A3A5-83312994BE80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Adding and finding habits </a:t>
          </a:r>
          <a:endParaRPr lang="en-US"/>
        </a:p>
      </dgm:t>
    </dgm:pt>
    <dgm:pt modelId="{A07B098B-5083-425A-976B-DE70E5459AC2}" type="parTrans" cxnId="{C3951735-CA40-4282-9692-9B0D658F2F81}">
      <dgm:prSet/>
      <dgm:spPr/>
      <dgm:t>
        <a:bodyPr/>
        <a:lstStyle/>
        <a:p>
          <a:endParaRPr lang="en-US"/>
        </a:p>
      </dgm:t>
    </dgm:pt>
    <dgm:pt modelId="{F20A4243-39C0-4BB4-8FC3-C13C4D7F88F5}" type="sibTrans" cxnId="{C3951735-CA40-4282-9692-9B0D658F2F81}">
      <dgm:prSet/>
      <dgm:spPr/>
      <dgm:t>
        <a:bodyPr/>
        <a:lstStyle/>
        <a:p>
          <a:endParaRPr lang="en-US"/>
        </a:p>
      </dgm:t>
    </dgm:pt>
    <dgm:pt modelId="{DA5D92BA-3149-408C-9E54-9A48C5F1D1A6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Marking them as “done” </a:t>
          </a:r>
          <a:endParaRPr lang="en-US"/>
        </a:p>
      </dgm:t>
    </dgm:pt>
    <dgm:pt modelId="{822B64DC-B8A4-4024-9D2A-45A5FA6535CC}" type="parTrans" cxnId="{37A1D11B-B711-4632-BBF4-0B55F1494148}">
      <dgm:prSet/>
      <dgm:spPr/>
      <dgm:t>
        <a:bodyPr/>
        <a:lstStyle/>
        <a:p>
          <a:endParaRPr lang="en-US"/>
        </a:p>
      </dgm:t>
    </dgm:pt>
    <dgm:pt modelId="{B570C89F-1F20-473D-907C-F123D962A29C}" type="sibTrans" cxnId="{37A1D11B-B711-4632-BBF4-0B55F1494148}">
      <dgm:prSet/>
      <dgm:spPr/>
      <dgm:t>
        <a:bodyPr/>
        <a:lstStyle/>
        <a:p>
          <a:endParaRPr lang="en-US"/>
        </a:p>
      </dgm:t>
    </dgm:pt>
    <dgm:pt modelId="{31D3A1D9-A6FA-474F-B5D2-76AA07A21896}" type="pres">
      <dgm:prSet presAssocID="{8FD2F589-3148-4902-A1C7-748A6861B45D}" presName="root" presStyleCnt="0">
        <dgm:presLayoutVars>
          <dgm:dir/>
          <dgm:resizeHandles val="exact"/>
        </dgm:presLayoutVars>
      </dgm:prSet>
      <dgm:spPr/>
    </dgm:pt>
    <dgm:pt modelId="{F0D88F88-FD8C-4D4F-A04C-7F2E204F9AE3}" type="pres">
      <dgm:prSet presAssocID="{C503904D-E882-4D8D-841B-30AC6E57C34C}" presName="compNode" presStyleCnt="0"/>
      <dgm:spPr/>
    </dgm:pt>
    <dgm:pt modelId="{2D4D9803-7F83-48FE-9DCA-BA28A1343ED4}" type="pres">
      <dgm:prSet presAssocID="{C503904D-E882-4D8D-841B-30AC6E57C34C}" presName="bgRect" presStyleLbl="bgShp" presStyleIdx="0" presStyleCnt="4"/>
      <dgm:spPr/>
    </dgm:pt>
    <dgm:pt modelId="{32D7CBDA-CB64-4AE1-B0AC-B401E11BF8B8}" type="pres">
      <dgm:prSet presAssocID="{C503904D-E882-4D8D-841B-30AC6E57C3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6586579-74D5-420D-850F-9A2161B0B06A}" type="pres">
      <dgm:prSet presAssocID="{C503904D-E882-4D8D-841B-30AC6E57C34C}" presName="spaceRect" presStyleCnt="0"/>
      <dgm:spPr/>
    </dgm:pt>
    <dgm:pt modelId="{EDB351D1-B024-4601-B1DF-965CB44428D7}" type="pres">
      <dgm:prSet presAssocID="{C503904D-E882-4D8D-841B-30AC6E57C34C}" presName="parTx" presStyleLbl="revTx" presStyleIdx="0" presStyleCnt="4">
        <dgm:presLayoutVars>
          <dgm:chMax val="0"/>
          <dgm:chPref val="0"/>
        </dgm:presLayoutVars>
      </dgm:prSet>
      <dgm:spPr/>
    </dgm:pt>
    <dgm:pt modelId="{E2ED24A1-04B1-4B4F-AC8B-E62D2F76D334}" type="pres">
      <dgm:prSet presAssocID="{D354A441-10B8-454F-9DA3-6633DAF0C409}" presName="sibTrans" presStyleCnt="0"/>
      <dgm:spPr/>
    </dgm:pt>
    <dgm:pt modelId="{187F2E89-C971-4047-B20F-CB0C3D1F3B8F}" type="pres">
      <dgm:prSet presAssocID="{CFCD2E55-0967-424C-9908-DC55D7C543E5}" presName="compNode" presStyleCnt="0"/>
      <dgm:spPr/>
    </dgm:pt>
    <dgm:pt modelId="{14743290-61A6-4EF2-92BE-BB1D681E487F}" type="pres">
      <dgm:prSet presAssocID="{CFCD2E55-0967-424C-9908-DC55D7C543E5}" presName="bgRect" presStyleLbl="bgShp" presStyleIdx="1" presStyleCnt="4"/>
      <dgm:spPr/>
    </dgm:pt>
    <dgm:pt modelId="{DE0B4900-337A-4703-AA87-5B11E7B3B13A}" type="pres">
      <dgm:prSet presAssocID="{CFCD2E55-0967-424C-9908-DC55D7C543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FE58EBD-E746-485B-A00C-B23FF33ED19E}" type="pres">
      <dgm:prSet presAssocID="{CFCD2E55-0967-424C-9908-DC55D7C543E5}" presName="spaceRect" presStyleCnt="0"/>
      <dgm:spPr/>
    </dgm:pt>
    <dgm:pt modelId="{EAF262F3-F253-4DC1-BEB9-E3F3F38DE761}" type="pres">
      <dgm:prSet presAssocID="{CFCD2E55-0967-424C-9908-DC55D7C543E5}" presName="parTx" presStyleLbl="revTx" presStyleIdx="1" presStyleCnt="4">
        <dgm:presLayoutVars>
          <dgm:chMax val="0"/>
          <dgm:chPref val="0"/>
        </dgm:presLayoutVars>
      </dgm:prSet>
      <dgm:spPr/>
    </dgm:pt>
    <dgm:pt modelId="{12D2FC9E-99F7-4F3A-BCAC-1F1AA2385793}" type="pres">
      <dgm:prSet presAssocID="{77B1FBF8-85C2-41CB-87B8-406C69E148C4}" presName="sibTrans" presStyleCnt="0"/>
      <dgm:spPr/>
    </dgm:pt>
    <dgm:pt modelId="{4B8BEA89-2912-451B-BEFB-F5F8E3C2FC32}" type="pres">
      <dgm:prSet presAssocID="{D6D4744B-3BAA-41D7-A3A5-83312994BE80}" presName="compNode" presStyleCnt="0"/>
      <dgm:spPr/>
    </dgm:pt>
    <dgm:pt modelId="{A8AFAD30-C54E-4E9C-B4A4-026BE96D5DA1}" type="pres">
      <dgm:prSet presAssocID="{D6D4744B-3BAA-41D7-A3A5-83312994BE80}" presName="bgRect" presStyleLbl="bgShp" presStyleIdx="2" presStyleCnt="4"/>
      <dgm:spPr/>
    </dgm:pt>
    <dgm:pt modelId="{988D55D3-665F-4E65-BE15-1DED2D2FB49C}" type="pres">
      <dgm:prSet presAssocID="{D6D4744B-3BAA-41D7-A3A5-83312994BE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BC68FF6-DD78-47F3-910E-79AFFE15DF07}" type="pres">
      <dgm:prSet presAssocID="{D6D4744B-3BAA-41D7-A3A5-83312994BE80}" presName="spaceRect" presStyleCnt="0"/>
      <dgm:spPr/>
    </dgm:pt>
    <dgm:pt modelId="{FA68312F-B81D-4503-9273-96EC35F097E1}" type="pres">
      <dgm:prSet presAssocID="{D6D4744B-3BAA-41D7-A3A5-83312994BE80}" presName="parTx" presStyleLbl="revTx" presStyleIdx="2" presStyleCnt="4">
        <dgm:presLayoutVars>
          <dgm:chMax val="0"/>
          <dgm:chPref val="0"/>
        </dgm:presLayoutVars>
      </dgm:prSet>
      <dgm:spPr/>
    </dgm:pt>
    <dgm:pt modelId="{45AADD7F-87C1-409C-80C1-5AA54A8F5BBA}" type="pres">
      <dgm:prSet presAssocID="{F20A4243-39C0-4BB4-8FC3-C13C4D7F88F5}" presName="sibTrans" presStyleCnt="0"/>
      <dgm:spPr/>
    </dgm:pt>
    <dgm:pt modelId="{9DC789AF-1826-45A2-BEDC-23E6509E5051}" type="pres">
      <dgm:prSet presAssocID="{DA5D92BA-3149-408C-9E54-9A48C5F1D1A6}" presName="compNode" presStyleCnt="0"/>
      <dgm:spPr/>
    </dgm:pt>
    <dgm:pt modelId="{A38AB668-1047-49FB-886F-BC78F16AD028}" type="pres">
      <dgm:prSet presAssocID="{DA5D92BA-3149-408C-9E54-9A48C5F1D1A6}" presName="bgRect" presStyleLbl="bgShp" presStyleIdx="3" presStyleCnt="4"/>
      <dgm:spPr/>
    </dgm:pt>
    <dgm:pt modelId="{93B31E02-30FA-4929-9C4C-C4D825527097}" type="pres">
      <dgm:prSet presAssocID="{DA5D92BA-3149-408C-9E54-9A48C5F1D1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F652AA5-ADB7-41AB-906F-35D291E9884E}" type="pres">
      <dgm:prSet presAssocID="{DA5D92BA-3149-408C-9E54-9A48C5F1D1A6}" presName="spaceRect" presStyleCnt="0"/>
      <dgm:spPr/>
    </dgm:pt>
    <dgm:pt modelId="{F4B35F4F-4E51-4833-9620-410F7ABA8EF3}" type="pres">
      <dgm:prSet presAssocID="{DA5D92BA-3149-408C-9E54-9A48C5F1D1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673214-E71D-D447-B8EE-A680116CF34B}" type="presOf" srcId="{CFCD2E55-0967-424C-9908-DC55D7C543E5}" destId="{EAF262F3-F253-4DC1-BEB9-E3F3F38DE761}" srcOrd="0" destOrd="0" presId="urn:microsoft.com/office/officeart/2018/2/layout/IconVerticalSolidList"/>
    <dgm:cxn modelId="{37A1D11B-B711-4632-BBF4-0B55F1494148}" srcId="{8FD2F589-3148-4902-A1C7-748A6861B45D}" destId="{DA5D92BA-3149-408C-9E54-9A48C5F1D1A6}" srcOrd="3" destOrd="0" parTransId="{822B64DC-B8A4-4024-9D2A-45A5FA6535CC}" sibTransId="{B570C89F-1F20-473D-907C-F123D962A29C}"/>
    <dgm:cxn modelId="{73A2AB2E-94E5-9F4E-988E-A3F2955C175C}" type="presOf" srcId="{8FD2F589-3148-4902-A1C7-748A6861B45D}" destId="{31D3A1D9-A6FA-474F-B5D2-76AA07A21896}" srcOrd="0" destOrd="0" presId="urn:microsoft.com/office/officeart/2018/2/layout/IconVerticalSolidList"/>
    <dgm:cxn modelId="{C3951735-CA40-4282-9692-9B0D658F2F81}" srcId="{8FD2F589-3148-4902-A1C7-748A6861B45D}" destId="{D6D4744B-3BAA-41D7-A3A5-83312994BE80}" srcOrd="2" destOrd="0" parTransId="{A07B098B-5083-425A-976B-DE70E5459AC2}" sibTransId="{F20A4243-39C0-4BB4-8FC3-C13C4D7F88F5}"/>
    <dgm:cxn modelId="{A2C0C43B-B809-4409-8A1D-525ACD5EB775}" srcId="{8FD2F589-3148-4902-A1C7-748A6861B45D}" destId="{CFCD2E55-0967-424C-9908-DC55D7C543E5}" srcOrd="1" destOrd="0" parTransId="{C5499512-2810-40E0-9F58-76EA11F5A9D3}" sibTransId="{77B1FBF8-85C2-41CB-87B8-406C69E148C4}"/>
    <dgm:cxn modelId="{5FD49243-04F5-4072-8BC4-B20449C465F6}" srcId="{8FD2F589-3148-4902-A1C7-748A6861B45D}" destId="{C503904D-E882-4D8D-841B-30AC6E57C34C}" srcOrd="0" destOrd="0" parTransId="{72E458E9-E8BE-4AA4-A926-C1DCEE9D0911}" sibTransId="{D354A441-10B8-454F-9DA3-6633DAF0C409}"/>
    <dgm:cxn modelId="{74EA0B5E-9959-3446-98A5-43E889DEE717}" type="presOf" srcId="{C503904D-E882-4D8D-841B-30AC6E57C34C}" destId="{EDB351D1-B024-4601-B1DF-965CB44428D7}" srcOrd="0" destOrd="0" presId="urn:microsoft.com/office/officeart/2018/2/layout/IconVerticalSolidList"/>
    <dgm:cxn modelId="{1C6C829D-460A-1746-9D85-4F739222226B}" type="presOf" srcId="{DA5D92BA-3149-408C-9E54-9A48C5F1D1A6}" destId="{F4B35F4F-4E51-4833-9620-410F7ABA8EF3}" srcOrd="0" destOrd="0" presId="urn:microsoft.com/office/officeart/2018/2/layout/IconVerticalSolidList"/>
    <dgm:cxn modelId="{862432B9-C411-334C-9B3B-D7683AF9585C}" type="presOf" srcId="{D6D4744B-3BAA-41D7-A3A5-83312994BE80}" destId="{FA68312F-B81D-4503-9273-96EC35F097E1}" srcOrd="0" destOrd="0" presId="urn:microsoft.com/office/officeart/2018/2/layout/IconVerticalSolidList"/>
    <dgm:cxn modelId="{F853BE3E-7013-F441-BCA4-A3BB44736124}" type="presParOf" srcId="{31D3A1D9-A6FA-474F-B5D2-76AA07A21896}" destId="{F0D88F88-FD8C-4D4F-A04C-7F2E204F9AE3}" srcOrd="0" destOrd="0" presId="urn:microsoft.com/office/officeart/2018/2/layout/IconVerticalSolidList"/>
    <dgm:cxn modelId="{5D176F88-329B-CC47-838F-FAF1E82C3B42}" type="presParOf" srcId="{F0D88F88-FD8C-4D4F-A04C-7F2E204F9AE3}" destId="{2D4D9803-7F83-48FE-9DCA-BA28A1343ED4}" srcOrd="0" destOrd="0" presId="urn:microsoft.com/office/officeart/2018/2/layout/IconVerticalSolidList"/>
    <dgm:cxn modelId="{318718B3-CE69-A947-B13D-4FD5C3198D60}" type="presParOf" srcId="{F0D88F88-FD8C-4D4F-A04C-7F2E204F9AE3}" destId="{32D7CBDA-CB64-4AE1-B0AC-B401E11BF8B8}" srcOrd="1" destOrd="0" presId="urn:microsoft.com/office/officeart/2018/2/layout/IconVerticalSolidList"/>
    <dgm:cxn modelId="{C1A20023-4719-9949-98A4-80868EFE34AC}" type="presParOf" srcId="{F0D88F88-FD8C-4D4F-A04C-7F2E204F9AE3}" destId="{E6586579-74D5-420D-850F-9A2161B0B06A}" srcOrd="2" destOrd="0" presId="urn:microsoft.com/office/officeart/2018/2/layout/IconVerticalSolidList"/>
    <dgm:cxn modelId="{EC84BCBC-663F-2343-A92C-69B802C2946B}" type="presParOf" srcId="{F0D88F88-FD8C-4D4F-A04C-7F2E204F9AE3}" destId="{EDB351D1-B024-4601-B1DF-965CB44428D7}" srcOrd="3" destOrd="0" presId="urn:microsoft.com/office/officeart/2018/2/layout/IconVerticalSolidList"/>
    <dgm:cxn modelId="{D150E06B-3072-0345-8B88-4912D0B34A66}" type="presParOf" srcId="{31D3A1D9-A6FA-474F-B5D2-76AA07A21896}" destId="{E2ED24A1-04B1-4B4F-AC8B-E62D2F76D334}" srcOrd="1" destOrd="0" presId="urn:microsoft.com/office/officeart/2018/2/layout/IconVerticalSolidList"/>
    <dgm:cxn modelId="{3C1CB8D3-80FF-5849-B768-AC29F7E31187}" type="presParOf" srcId="{31D3A1D9-A6FA-474F-B5D2-76AA07A21896}" destId="{187F2E89-C971-4047-B20F-CB0C3D1F3B8F}" srcOrd="2" destOrd="0" presId="urn:microsoft.com/office/officeart/2018/2/layout/IconVerticalSolidList"/>
    <dgm:cxn modelId="{C70722BF-F4CB-2D4E-9B68-0126D68C88E9}" type="presParOf" srcId="{187F2E89-C971-4047-B20F-CB0C3D1F3B8F}" destId="{14743290-61A6-4EF2-92BE-BB1D681E487F}" srcOrd="0" destOrd="0" presId="urn:microsoft.com/office/officeart/2018/2/layout/IconVerticalSolidList"/>
    <dgm:cxn modelId="{2538926E-AD2D-FC40-B6FC-6B64132EA2FE}" type="presParOf" srcId="{187F2E89-C971-4047-B20F-CB0C3D1F3B8F}" destId="{DE0B4900-337A-4703-AA87-5B11E7B3B13A}" srcOrd="1" destOrd="0" presId="urn:microsoft.com/office/officeart/2018/2/layout/IconVerticalSolidList"/>
    <dgm:cxn modelId="{1CA2BDF7-AAF5-CF4B-936D-BD99F02FBA37}" type="presParOf" srcId="{187F2E89-C971-4047-B20F-CB0C3D1F3B8F}" destId="{EFE58EBD-E746-485B-A00C-B23FF33ED19E}" srcOrd="2" destOrd="0" presId="urn:microsoft.com/office/officeart/2018/2/layout/IconVerticalSolidList"/>
    <dgm:cxn modelId="{C8D240CD-C1D3-464A-9D02-3D5A726B44B1}" type="presParOf" srcId="{187F2E89-C971-4047-B20F-CB0C3D1F3B8F}" destId="{EAF262F3-F253-4DC1-BEB9-E3F3F38DE761}" srcOrd="3" destOrd="0" presId="urn:microsoft.com/office/officeart/2018/2/layout/IconVerticalSolidList"/>
    <dgm:cxn modelId="{B03ABDC4-F33C-D94F-84DA-82131EFD8B4E}" type="presParOf" srcId="{31D3A1D9-A6FA-474F-B5D2-76AA07A21896}" destId="{12D2FC9E-99F7-4F3A-BCAC-1F1AA2385793}" srcOrd="3" destOrd="0" presId="urn:microsoft.com/office/officeart/2018/2/layout/IconVerticalSolidList"/>
    <dgm:cxn modelId="{A992C017-4317-3146-A577-FB00965CCEC6}" type="presParOf" srcId="{31D3A1D9-A6FA-474F-B5D2-76AA07A21896}" destId="{4B8BEA89-2912-451B-BEFB-F5F8E3C2FC32}" srcOrd="4" destOrd="0" presId="urn:microsoft.com/office/officeart/2018/2/layout/IconVerticalSolidList"/>
    <dgm:cxn modelId="{1FDD5082-BE36-5448-A3EA-527ECF35CF4F}" type="presParOf" srcId="{4B8BEA89-2912-451B-BEFB-F5F8E3C2FC32}" destId="{A8AFAD30-C54E-4E9C-B4A4-026BE96D5DA1}" srcOrd="0" destOrd="0" presId="urn:microsoft.com/office/officeart/2018/2/layout/IconVerticalSolidList"/>
    <dgm:cxn modelId="{21D44CD2-0456-E449-8496-A112CCEC71CE}" type="presParOf" srcId="{4B8BEA89-2912-451B-BEFB-F5F8E3C2FC32}" destId="{988D55D3-665F-4E65-BE15-1DED2D2FB49C}" srcOrd="1" destOrd="0" presId="urn:microsoft.com/office/officeart/2018/2/layout/IconVerticalSolidList"/>
    <dgm:cxn modelId="{E38D1305-FBBB-7342-BEF2-F344E33EBB62}" type="presParOf" srcId="{4B8BEA89-2912-451B-BEFB-F5F8E3C2FC32}" destId="{1BC68FF6-DD78-47F3-910E-79AFFE15DF07}" srcOrd="2" destOrd="0" presId="urn:microsoft.com/office/officeart/2018/2/layout/IconVerticalSolidList"/>
    <dgm:cxn modelId="{E43199B7-B39E-2644-B1FB-60D3F906C212}" type="presParOf" srcId="{4B8BEA89-2912-451B-BEFB-F5F8E3C2FC32}" destId="{FA68312F-B81D-4503-9273-96EC35F097E1}" srcOrd="3" destOrd="0" presId="urn:microsoft.com/office/officeart/2018/2/layout/IconVerticalSolidList"/>
    <dgm:cxn modelId="{08C840BD-50E8-EB43-8CC2-74B29B10E5D5}" type="presParOf" srcId="{31D3A1D9-A6FA-474F-B5D2-76AA07A21896}" destId="{45AADD7F-87C1-409C-80C1-5AA54A8F5BBA}" srcOrd="5" destOrd="0" presId="urn:microsoft.com/office/officeart/2018/2/layout/IconVerticalSolidList"/>
    <dgm:cxn modelId="{FE953E51-67F5-354F-8BAF-517846E213F9}" type="presParOf" srcId="{31D3A1D9-A6FA-474F-B5D2-76AA07A21896}" destId="{9DC789AF-1826-45A2-BEDC-23E6509E5051}" srcOrd="6" destOrd="0" presId="urn:microsoft.com/office/officeart/2018/2/layout/IconVerticalSolidList"/>
    <dgm:cxn modelId="{E29B71A2-CF7B-2740-9D2C-80F086BED15A}" type="presParOf" srcId="{9DC789AF-1826-45A2-BEDC-23E6509E5051}" destId="{A38AB668-1047-49FB-886F-BC78F16AD028}" srcOrd="0" destOrd="0" presId="urn:microsoft.com/office/officeart/2018/2/layout/IconVerticalSolidList"/>
    <dgm:cxn modelId="{01A30893-4D8C-DD46-94A9-D1B5AE11ECA0}" type="presParOf" srcId="{9DC789AF-1826-45A2-BEDC-23E6509E5051}" destId="{93B31E02-30FA-4929-9C4C-C4D825527097}" srcOrd="1" destOrd="0" presId="urn:microsoft.com/office/officeart/2018/2/layout/IconVerticalSolidList"/>
    <dgm:cxn modelId="{D84DD01E-2F8C-5A4C-AA15-28ADB155E92E}" type="presParOf" srcId="{9DC789AF-1826-45A2-BEDC-23E6509E5051}" destId="{7F652AA5-ADB7-41AB-906F-35D291E9884E}" srcOrd="2" destOrd="0" presId="urn:microsoft.com/office/officeart/2018/2/layout/IconVerticalSolidList"/>
    <dgm:cxn modelId="{44B864E0-8AB4-1447-B0FF-C8558500AFFB}" type="presParOf" srcId="{9DC789AF-1826-45A2-BEDC-23E6509E5051}" destId="{F4B35F4F-4E51-4833-9620-410F7ABA8E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6FC9A9-E32D-4D64-BBBC-FC032C81845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934A9F-82C5-486E-AC57-B1485D7D59CB}">
      <dgm:prSet/>
      <dgm:spPr/>
      <dgm:t>
        <a:bodyPr/>
        <a:lstStyle/>
        <a:p>
          <a:r>
            <a:rPr lang="en-GB"/>
            <a:t>Object - Oriented Programming (OOP)</a:t>
          </a:r>
          <a:endParaRPr lang="en-US"/>
        </a:p>
      </dgm:t>
    </dgm:pt>
    <dgm:pt modelId="{C9D64BF4-D1C4-45D8-8678-66CFBEFE5A1D}" type="parTrans" cxnId="{27ABCA0A-6FDB-406F-874C-66C7D9D35CBF}">
      <dgm:prSet/>
      <dgm:spPr/>
      <dgm:t>
        <a:bodyPr/>
        <a:lstStyle/>
        <a:p>
          <a:endParaRPr lang="en-US"/>
        </a:p>
      </dgm:t>
    </dgm:pt>
    <dgm:pt modelId="{E467C1BC-29E4-4711-9820-B1489BEF1142}" type="sibTrans" cxnId="{27ABCA0A-6FDB-406F-874C-66C7D9D35CBF}">
      <dgm:prSet/>
      <dgm:spPr/>
      <dgm:t>
        <a:bodyPr/>
        <a:lstStyle/>
        <a:p>
          <a:endParaRPr lang="en-US"/>
        </a:p>
      </dgm:t>
    </dgm:pt>
    <dgm:pt modelId="{A1E6F2D2-C785-4294-9B2C-FF75D8067FB9}">
      <dgm:prSet/>
      <dgm:spPr/>
      <dgm:t>
        <a:bodyPr/>
        <a:lstStyle/>
        <a:p>
          <a:r>
            <a:rPr lang="en-GB"/>
            <a:t>File I/O and JSON serialization </a:t>
          </a:r>
          <a:endParaRPr lang="en-US"/>
        </a:p>
      </dgm:t>
    </dgm:pt>
    <dgm:pt modelId="{AD2ED921-FD44-4F04-9283-65A12D6E249C}" type="parTrans" cxnId="{4CC10A6A-0DCC-4720-822F-6A4691F28EED}">
      <dgm:prSet/>
      <dgm:spPr/>
      <dgm:t>
        <a:bodyPr/>
        <a:lstStyle/>
        <a:p>
          <a:endParaRPr lang="en-US"/>
        </a:p>
      </dgm:t>
    </dgm:pt>
    <dgm:pt modelId="{0EC07998-5CE9-4505-B408-716982B8E429}" type="sibTrans" cxnId="{4CC10A6A-0DCC-4720-822F-6A4691F28EED}">
      <dgm:prSet/>
      <dgm:spPr/>
      <dgm:t>
        <a:bodyPr/>
        <a:lstStyle/>
        <a:p>
          <a:endParaRPr lang="en-US"/>
        </a:p>
      </dgm:t>
    </dgm:pt>
    <dgm:pt modelId="{E0F46C47-4262-41D7-AFFD-3EA8A2BE28BB}">
      <dgm:prSet/>
      <dgm:spPr/>
      <dgm:t>
        <a:bodyPr/>
        <a:lstStyle/>
        <a:p>
          <a:r>
            <a:rPr lang="en-GB"/>
            <a:t>Date/time handling with datetime </a:t>
          </a:r>
          <a:endParaRPr lang="en-US"/>
        </a:p>
      </dgm:t>
    </dgm:pt>
    <dgm:pt modelId="{3E86C8DE-E94F-45C8-8F64-9FC5E432DCC9}" type="parTrans" cxnId="{8EBE291D-1285-4F00-AFFB-40AC8CDB0860}">
      <dgm:prSet/>
      <dgm:spPr/>
      <dgm:t>
        <a:bodyPr/>
        <a:lstStyle/>
        <a:p>
          <a:endParaRPr lang="en-US"/>
        </a:p>
      </dgm:t>
    </dgm:pt>
    <dgm:pt modelId="{8D0DF5B3-D561-4156-91AC-1AE3A7F3033E}" type="sibTrans" cxnId="{8EBE291D-1285-4F00-AFFB-40AC8CDB0860}">
      <dgm:prSet/>
      <dgm:spPr/>
      <dgm:t>
        <a:bodyPr/>
        <a:lstStyle/>
        <a:p>
          <a:endParaRPr lang="en-US"/>
        </a:p>
      </dgm:t>
    </dgm:pt>
    <dgm:pt modelId="{AE1542A4-D416-4D57-BEBA-A01957EAC2C6}">
      <dgm:prSet/>
      <dgm:spPr/>
      <dgm:t>
        <a:bodyPr/>
        <a:lstStyle/>
        <a:p>
          <a:r>
            <a:rPr lang="en-GB"/>
            <a:t>Exception handling </a:t>
          </a:r>
          <a:endParaRPr lang="en-US"/>
        </a:p>
      </dgm:t>
    </dgm:pt>
    <dgm:pt modelId="{10BCBEF3-77A8-46A4-AA74-006C77F32FBD}" type="parTrans" cxnId="{8736239F-30D8-41CC-9C57-B7D6336E3721}">
      <dgm:prSet/>
      <dgm:spPr/>
      <dgm:t>
        <a:bodyPr/>
        <a:lstStyle/>
        <a:p>
          <a:endParaRPr lang="en-US"/>
        </a:p>
      </dgm:t>
    </dgm:pt>
    <dgm:pt modelId="{3FBE6B18-3B57-42A7-8E52-F1F6AF713260}" type="sibTrans" cxnId="{8736239F-30D8-41CC-9C57-B7D6336E3721}">
      <dgm:prSet/>
      <dgm:spPr/>
      <dgm:t>
        <a:bodyPr/>
        <a:lstStyle/>
        <a:p>
          <a:endParaRPr lang="en-US"/>
        </a:p>
      </dgm:t>
    </dgm:pt>
    <dgm:pt modelId="{943E7844-9BBC-4208-B801-2743E561F0DA}">
      <dgm:prSet/>
      <dgm:spPr/>
      <dgm:t>
        <a:bodyPr/>
        <a:lstStyle/>
        <a:p>
          <a:r>
            <a:rPr lang="en-GB"/>
            <a:t>Unit testing with Python's unittest </a:t>
          </a:r>
          <a:endParaRPr lang="en-US"/>
        </a:p>
      </dgm:t>
    </dgm:pt>
    <dgm:pt modelId="{DF26B814-45FE-4AF5-9917-CB35A6EA4C59}" type="parTrans" cxnId="{6FE31487-AFE9-40D8-A3C1-14B34CE097DD}">
      <dgm:prSet/>
      <dgm:spPr/>
      <dgm:t>
        <a:bodyPr/>
        <a:lstStyle/>
        <a:p>
          <a:endParaRPr lang="en-US"/>
        </a:p>
      </dgm:t>
    </dgm:pt>
    <dgm:pt modelId="{A46DB8CB-B560-48ED-9B68-326A024CF1C4}" type="sibTrans" cxnId="{6FE31487-AFE9-40D8-A3C1-14B34CE097DD}">
      <dgm:prSet/>
      <dgm:spPr/>
      <dgm:t>
        <a:bodyPr/>
        <a:lstStyle/>
        <a:p>
          <a:endParaRPr lang="en-US"/>
        </a:p>
      </dgm:t>
    </dgm:pt>
    <dgm:pt modelId="{049FE321-D69E-42FC-8549-6A1255AE2ED9}">
      <dgm:prSet/>
      <dgm:spPr/>
      <dgm:t>
        <a:bodyPr/>
        <a:lstStyle/>
        <a:p>
          <a:r>
            <a:rPr lang="en-GB"/>
            <a:t>CLI design and user input validation </a:t>
          </a:r>
          <a:endParaRPr lang="en-US"/>
        </a:p>
      </dgm:t>
    </dgm:pt>
    <dgm:pt modelId="{FDAD685F-EB9A-4758-89A8-D1BBF4A5B119}" type="parTrans" cxnId="{1E3DC8F7-C35F-4508-A0CC-B7267ECBB028}">
      <dgm:prSet/>
      <dgm:spPr/>
      <dgm:t>
        <a:bodyPr/>
        <a:lstStyle/>
        <a:p>
          <a:endParaRPr lang="en-US"/>
        </a:p>
      </dgm:t>
    </dgm:pt>
    <dgm:pt modelId="{A139158E-AAEB-4F09-A782-89496B421B29}" type="sibTrans" cxnId="{1E3DC8F7-C35F-4508-A0CC-B7267ECBB028}">
      <dgm:prSet/>
      <dgm:spPr/>
      <dgm:t>
        <a:bodyPr/>
        <a:lstStyle/>
        <a:p>
          <a:endParaRPr lang="en-US"/>
        </a:p>
      </dgm:t>
    </dgm:pt>
    <dgm:pt modelId="{EDE49B76-8ECF-497E-9D10-79BFA3B92E08}" type="pres">
      <dgm:prSet presAssocID="{C26FC9A9-E32D-4D64-BBBC-FC032C818450}" presName="root" presStyleCnt="0">
        <dgm:presLayoutVars>
          <dgm:dir/>
          <dgm:resizeHandles val="exact"/>
        </dgm:presLayoutVars>
      </dgm:prSet>
      <dgm:spPr/>
    </dgm:pt>
    <dgm:pt modelId="{C7115862-0C04-4394-859F-1C2607791249}" type="pres">
      <dgm:prSet presAssocID="{C26FC9A9-E32D-4D64-BBBC-FC032C818450}" presName="container" presStyleCnt="0">
        <dgm:presLayoutVars>
          <dgm:dir/>
          <dgm:resizeHandles val="exact"/>
        </dgm:presLayoutVars>
      </dgm:prSet>
      <dgm:spPr/>
    </dgm:pt>
    <dgm:pt modelId="{0953E820-35F0-4897-BFE4-5CA24B6C1947}" type="pres">
      <dgm:prSet presAssocID="{90934A9F-82C5-486E-AC57-B1485D7D59CB}" presName="compNode" presStyleCnt="0"/>
      <dgm:spPr/>
    </dgm:pt>
    <dgm:pt modelId="{3A5FF40C-1E73-407B-A215-D1493D18C669}" type="pres">
      <dgm:prSet presAssocID="{90934A9F-82C5-486E-AC57-B1485D7D59CB}" presName="iconBgRect" presStyleLbl="bgShp" presStyleIdx="0" presStyleCnt="6"/>
      <dgm:spPr/>
    </dgm:pt>
    <dgm:pt modelId="{71593DF9-753F-4316-B4A2-72FB66C5CEEA}" type="pres">
      <dgm:prSet presAssocID="{90934A9F-82C5-486E-AC57-B1485D7D59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DA52AB3-4931-4421-915B-AF492EBBDC5B}" type="pres">
      <dgm:prSet presAssocID="{90934A9F-82C5-486E-AC57-B1485D7D59CB}" presName="spaceRect" presStyleCnt="0"/>
      <dgm:spPr/>
    </dgm:pt>
    <dgm:pt modelId="{21ABC60D-5264-4F4F-BB04-6A663668E2C9}" type="pres">
      <dgm:prSet presAssocID="{90934A9F-82C5-486E-AC57-B1485D7D59CB}" presName="textRect" presStyleLbl="revTx" presStyleIdx="0" presStyleCnt="6">
        <dgm:presLayoutVars>
          <dgm:chMax val="1"/>
          <dgm:chPref val="1"/>
        </dgm:presLayoutVars>
      </dgm:prSet>
      <dgm:spPr/>
    </dgm:pt>
    <dgm:pt modelId="{D1B425A1-9FAC-424F-A5A5-42702E171509}" type="pres">
      <dgm:prSet presAssocID="{E467C1BC-29E4-4711-9820-B1489BEF1142}" presName="sibTrans" presStyleLbl="sibTrans2D1" presStyleIdx="0" presStyleCnt="0"/>
      <dgm:spPr/>
    </dgm:pt>
    <dgm:pt modelId="{94D22CCC-800C-4199-BAA3-A9D1083C3B0B}" type="pres">
      <dgm:prSet presAssocID="{A1E6F2D2-C785-4294-9B2C-FF75D8067FB9}" presName="compNode" presStyleCnt="0"/>
      <dgm:spPr/>
    </dgm:pt>
    <dgm:pt modelId="{11D0E38B-4032-4FF8-B923-21CD01E447E9}" type="pres">
      <dgm:prSet presAssocID="{A1E6F2D2-C785-4294-9B2C-FF75D8067FB9}" presName="iconBgRect" presStyleLbl="bgShp" presStyleIdx="1" presStyleCnt="6"/>
      <dgm:spPr/>
    </dgm:pt>
    <dgm:pt modelId="{939640FB-8F06-4629-82A8-376BB7B8F8F3}" type="pres">
      <dgm:prSet presAssocID="{A1E6F2D2-C785-4294-9B2C-FF75D8067F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CDE164-3358-4D8D-A895-2B4EFC12EB72}" type="pres">
      <dgm:prSet presAssocID="{A1E6F2D2-C785-4294-9B2C-FF75D8067FB9}" presName="spaceRect" presStyleCnt="0"/>
      <dgm:spPr/>
    </dgm:pt>
    <dgm:pt modelId="{D5B2E97E-89B2-4019-9EB5-AED35B724A4C}" type="pres">
      <dgm:prSet presAssocID="{A1E6F2D2-C785-4294-9B2C-FF75D8067FB9}" presName="textRect" presStyleLbl="revTx" presStyleIdx="1" presStyleCnt="6">
        <dgm:presLayoutVars>
          <dgm:chMax val="1"/>
          <dgm:chPref val="1"/>
        </dgm:presLayoutVars>
      </dgm:prSet>
      <dgm:spPr/>
    </dgm:pt>
    <dgm:pt modelId="{E85F0F0E-5CC0-48C2-837C-CF04590AAA5B}" type="pres">
      <dgm:prSet presAssocID="{0EC07998-5CE9-4505-B408-716982B8E429}" presName="sibTrans" presStyleLbl="sibTrans2D1" presStyleIdx="0" presStyleCnt="0"/>
      <dgm:spPr/>
    </dgm:pt>
    <dgm:pt modelId="{A46AFDB0-154B-4036-BB29-33509EC6B72B}" type="pres">
      <dgm:prSet presAssocID="{E0F46C47-4262-41D7-AFFD-3EA8A2BE28BB}" presName="compNode" presStyleCnt="0"/>
      <dgm:spPr/>
    </dgm:pt>
    <dgm:pt modelId="{23E2A751-87B6-4C80-A41D-AA3C6F15A3D4}" type="pres">
      <dgm:prSet presAssocID="{E0F46C47-4262-41D7-AFFD-3EA8A2BE28BB}" presName="iconBgRect" presStyleLbl="bgShp" presStyleIdx="2" presStyleCnt="6"/>
      <dgm:spPr/>
    </dgm:pt>
    <dgm:pt modelId="{ADCFA99C-E2B7-4D91-B5D6-C33E7974D3E4}" type="pres">
      <dgm:prSet presAssocID="{E0F46C47-4262-41D7-AFFD-3EA8A2BE28B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C034963-80F2-4CCF-A14E-C43505A11A08}" type="pres">
      <dgm:prSet presAssocID="{E0F46C47-4262-41D7-AFFD-3EA8A2BE28BB}" presName="spaceRect" presStyleCnt="0"/>
      <dgm:spPr/>
    </dgm:pt>
    <dgm:pt modelId="{98D88DFA-1BA9-4B90-8B1E-6F4206C8A27C}" type="pres">
      <dgm:prSet presAssocID="{E0F46C47-4262-41D7-AFFD-3EA8A2BE28BB}" presName="textRect" presStyleLbl="revTx" presStyleIdx="2" presStyleCnt="6">
        <dgm:presLayoutVars>
          <dgm:chMax val="1"/>
          <dgm:chPref val="1"/>
        </dgm:presLayoutVars>
      </dgm:prSet>
      <dgm:spPr/>
    </dgm:pt>
    <dgm:pt modelId="{36524811-75E6-45C5-89C9-CC1C9A647B35}" type="pres">
      <dgm:prSet presAssocID="{8D0DF5B3-D561-4156-91AC-1AE3A7F3033E}" presName="sibTrans" presStyleLbl="sibTrans2D1" presStyleIdx="0" presStyleCnt="0"/>
      <dgm:spPr/>
    </dgm:pt>
    <dgm:pt modelId="{BB8170A1-7FE2-42C4-964E-3401B89B5409}" type="pres">
      <dgm:prSet presAssocID="{AE1542A4-D416-4D57-BEBA-A01957EAC2C6}" presName="compNode" presStyleCnt="0"/>
      <dgm:spPr/>
    </dgm:pt>
    <dgm:pt modelId="{12280526-E5AA-4DBF-A30F-62ECA3099891}" type="pres">
      <dgm:prSet presAssocID="{AE1542A4-D416-4D57-BEBA-A01957EAC2C6}" presName="iconBgRect" presStyleLbl="bgShp" presStyleIdx="3" presStyleCnt="6"/>
      <dgm:spPr/>
    </dgm:pt>
    <dgm:pt modelId="{7A1AC5CF-D9A9-4F4B-B0C6-88A848675BB6}" type="pres">
      <dgm:prSet presAssocID="{AE1542A4-D416-4D57-BEBA-A01957EAC2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5CB2915-67E2-4C54-8D63-D60019F3AB62}" type="pres">
      <dgm:prSet presAssocID="{AE1542A4-D416-4D57-BEBA-A01957EAC2C6}" presName="spaceRect" presStyleCnt="0"/>
      <dgm:spPr/>
    </dgm:pt>
    <dgm:pt modelId="{EE7D0401-AA69-4E68-BA9D-D2AEB625E4B9}" type="pres">
      <dgm:prSet presAssocID="{AE1542A4-D416-4D57-BEBA-A01957EAC2C6}" presName="textRect" presStyleLbl="revTx" presStyleIdx="3" presStyleCnt="6">
        <dgm:presLayoutVars>
          <dgm:chMax val="1"/>
          <dgm:chPref val="1"/>
        </dgm:presLayoutVars>
      </dgm:prSet>
      <dgm:spPr/>
    </dgm:pt>
    <dgm:pt modelId="{7597567D-0236-4873-A6BA-160B3F91BE9B}" type="pres">
      <dgm:prSet presAssocID="{3FBE6B18-3B57-42A7-8E52-F1F6AF713260}" presName="sibTrans" presStyleLbl="sibTrans2D1" presStyleIdx="0" presStyleCnt="0"/>
      <dgm:spPr/>
    </dgm:pt>
    <dgm:pt modelId="{BDCCCBC0-DB2A-4138-ACE5-B23A8D82F82E}" type="pres">
      <dgm:prSet presAssocID="{943E7844-9BBC-4208-B801-2743E561F0DA}" presName="compNode" presStyleCnt="0"/>
      <dgm:spPr/>
    </dgm:pt>
    <dgm:pt modelId="{5AC94F21-DA08-4B7F-8127-12140DC0D817}" type="pres">
      <dgm:prSet presAssocID="{943E7844-9BBC-4208-B801-2743E561F0DA}" presName="iconBgRect" presStyleLbl="bgShp" presStyleIdx="4" presStyleCnt="6"/>
      <dgm:spPr/>
    </dgm:pt>
    <dgm:pt modelId="{A1FB4C86-2FCA-4FA4-A9FE-DA3435123C16}" type="pres">
      <dgm:prSet presAssocID="{943E7844-9BBC-4208-B801-2743E561F0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9EB4FDF-7226-4559-8107-F4EDC98F9D05}" type="pres">
      <dgm:prSet presAssocID="{943E7844-9BBC-4208-B801-2743E561F0DA}" presName="spaceRect" presStyleCnt="0"/>
      <dgm:spPr/>
    </dgm:pt>
    <dgm:pt modelId="{FB836944-E3E2-4BEE-B881-CF4DE8B82107}" type="pres">
      <dgm:prSet presAssocID="{943E7844-9BBC-4208-B801-2743E561F0DA}" presName="textRect" presStyleLbl="revTx" presStyleIdx="4" presStyleCnt="6">
        <dgm:presLayoutVars>
          <dgm:chMax val="1"/>
          <dgm:chPref val="1"/>
        </dgm:presLayoutVars>
      </dgm:prSet>
      <dgm:spPr/>
    </dgm:pt>
    <dgm:pt modelId="{024D8320-1A7B-42FE-B069-CB6E0D30C9D1}" type="pres">
      <dgm:prSet presAssocID="{A46DB8CB-B560-48ED-9B68-326A024CF1C4}" presName="sibTrans" presStyleLbl="sibTrans2D1" presStyleIdx="0" presStyleCnt="0"/>
      <dgm:spPr/>
    </dgm:pt>
    <dgm:pt modelId="{0B7AD1A6-81E4-4EC3-A8EB-673212C425ED}" type="pres">
      <dgm:prSet presAssocID="{049FE321-D69E-42FC-8549-6A1255AE2ED9}" presName="compNode" presStyleCnt="0"/>
      <dgm:spPr/>
    </dgm:pt>
    <dgm:pt modelId="{D9DEABC6-199A-4068-9EDA-62A7AD83607F}" type="pres">
      <dgm:prSet presAssocID="{049FE321-D69E-42FC-8549-6A1255AE2ED9}" presName="iconBgRect" presStyleLbl="bgShp" presStyleIdx="5" presStyleCnt="6"/>
      <dgm:spPr/>
    </dgm:pt>
    <dgm:pt modelId="{6505BF20-5B68-4C25-9850-078FAD99AC6B}" type="pres">
      <dgm:prSet presAssocID="{049FE321-D69E-42FC-8549-6A1255AE2ED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6F8A9F-2779-4B1C-849C-C40AC2631215}" type="pres">
      <dgm:prSet presAssocID="{049FE321-D69E-42FC-8549-6A1255AE2ED9}" presName="spaceRect" presStyleCnt="0"/>
      <dgm:spPr/>
    </dgm:pt>
    <dgm:pt modelId="{18F419C8-FD9C-4F34-A9D6-BEC6D4DB9948}" type="pres">
      <dgm:prSet presAssocID="{049FE321-D69E-42FC-8549-6A1255AE2ED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ABCA0A-6FDB-406F-874C-66C7D9D35CBF}" srcId="{C26FC9A9-E32D-4D64-BBBC-FC032C818450}" destId="{90934A9F-82C5-486E-AC57-B1485D7D59CB}" srcOrd="0" destOrd="0" parTransId="{C9D64BF4-D1C4-45D8-8678-66CFBEFE5A1D}" sibTransId="{E467C1BC-29E4-4711-9820-B1489BEF1142}"/>
    <dgm:cxn modelId="{83B46B1B-3825-4AD5-BBE1-1D344114ABB6}" type="presOf" srcId="{E0F46C47-4262-41D7-AFFD-3EA8A2BE28BB}" destId="{98D88DFA-1BA9-4B90-8B1E-6F4206C8A27C}" srcOrd="0" destOrd="0" presId="urn:microsoft.com/office/officeart/2018/2/layout/IconCircleList"/>
    <dgm:cxn modelId="{8EBE291D-1285-4F00-AFFB-40AC8CDB0860}" srcId="{C26FC9A9-E32D-4D64-BBBC-FC032C818450}" destId="{E0F46C47-4262-41D7-AFFD-3EA8A2BE28BB}" srcOrd="2" destOrd="0" parTransId="{3E86C8DE-E94F-45C8-8F64-9FC5E432DCC9}" sibTransId="{8D0DF5B3-D561-4156-91AC-1AE3A7F3033E}"/>
    <dgm:cxn modelId="{4D578935-7F6D-42B4-A1EE-9C417BB0EAAB}" type="presOf" srcId="{0EC07998-5CE9-4505-B408-716982B8E429}" destId="{E85F0F0E-5CC0-48C2-837C-CF04590AAA5B}" srcOrd="0" destOrd="0" presId="urn:microsoft.com/office/officeart/2018/2/layout/IconCircleList"/>
    <dgm:cxn modelId="{69A4F63D-68A7-4124-AC68-127668926752}" type="presOf" srcId="{8D0DF5B3-D561-4156-91AC-1AE3A7F3033E}" destId="{36524811-75E6-45C5-89C9-CC1C9A647B35}" srcOrd="0" destOrd="0" presId="urn:microsoft.com/office/officeart/2018/2/layout/IconCircleList"/>
    <dgm:cxn modelId="{4CC10A6A-0DCC-4720-822F-6A4691F28EED}" srcId="{C26FC9A9-E32D-4D64-BBBC-FC032C818450}" destId="{A1E6F2D2-C785-4294-9B2C-FF75D8067FB9}" srcOrd="1" destOrd="0" parTransId="{AD2ED921-FD44-4F04-9283-65A12D6E249C}" sibTransId="{0EC07998-5CE9-4505-B408-716982B8E429}"/>
    <dgm:cxn modelId="{C56FEB6A-6DED-492B-A936-6E4D499A2FF0}" type="presOf" srcId="{E467C1BC-29E4-4711-9820-B1489BEF1142}" destId="{D1B425A1-9FAC-424F-A5A5-42702E171509}" srcOrd="0" destOrd="0" presId="urn:microsoft.com/office/officeart/2018/2/layout/IconCircleList"/>
    <dgm:cxn modelId="{6FE31487-AFE9-40D8-A3C1-14B34CE097DD}" srcId="{C26FC9A9-E32D-4D64-BBBC-FC032C818450}" destId="{943E7844-9BBC-4208-B801-2743E561F0DA}" srcOrd="4" destOrd="0" parTransId="{DF26B814-45FE-4AF5-9917-CB35A6EA4C59}" sibTransId="{A46DB8CB-B560-48ED-9B68-326A024CF1C4}"/>
    <dgm:cxn modelId="{A863909A-B974-45DE-A8FA-6F545AABB36F}" type="presOf" srcId="{A46DB8CB-B560-48ED-9B68-326A024CF1C4}" destId="{024D8320-1A7B-42FE-B069-CB6E0D30C9D1}" srcOrd="0" destOrd="0" presId="urn:microsoft.com/office/officeart/2018/2/layout/IconCircleList"/>
    <dgm:cxn modelId="{8736239F-30D8-41CC-9C57-B7D6336E3721}" srcId="{C26FC9A9-E32D-4D64-BBBC-FC032C818450}" destId="{AE1542A4-D416-4D57-BEBA-A01957EAC2C6}" srcOrd="3" destOrd="0" parTransId="{10BCBEF3-77A8-46A4-AA74-006C77F32FBD}" sibTransId="{3FBE6B18-3B57-42A7-8E52-F1F6AF713260}"/>
    <dgm:cxn modelId="{756FC0A8-1618-4EB5-A4DB-56A5050A4563}" type="presOf" srcId="{AE1542A4-D416-4D57-BEBA-A01957EAC2C6}" destId="{EE7D0401-AA69-4E68-BA9D-D2AEB625E4B9}" srcOrd="0" destOrd="0" presId="urn:microsoft.com/office/officeart/2018/2/layout/IconCircleList"/>
    <dgm:cxn modelId="{0F4498B9-9869-456F-8B3F-2A412AF3FB41}" type="presOf" srcId="{943E7844-9BBC-4208-B801-2743E561F0DA}" destId="{FB836944-E3E2-4BEE-B881-CF4DE8B82107}" srcOrd="0" destOrd="0" presId="urn:microsoft.com/office/officeart/2018/2/layout/IconCircleList"/>
    <dgm:cxn modelId="{5D2A01C4-7F7C-4B85-AC02-63990E16BF44}" type="presOf" srcId="{C26FC9A9-E32D-4D64-BBBC-FC032C818450}" destId="{EDE49B76-8ECF-497E-9D10-79BFA3B92E08}" srcOrd="0" destOrd="0" presId="urn:microsoft.com/office/officeart/2018/2/layout/IconCircleList"/>
    <dgm:cxn modelId="{8C47EBC4-E825-41D8-8440-6F862EC360C9}" type="presOf" srcId="{A1E6F2D2-C785-4294-9B2C-FF75D8067FB9}" destId="{D5B2E97E-89B2-4019-9EB5-AED35B724A4C}" srcOrd="0" destOrd="0" presId="urn:microsoft.com/office/officeart/2018/2/layout/IconCircleList"/>
    <dgm:cxn modelId="{6C1796C5-FADD-4E62-8F47-63BD2D2ABABB}" type="presOf" srcId="{3FBE6B18-3B57-42A7-8E52-F1F6AF713260}" destId="{7597567D-0236-4873-A6BA-160B3F91BE9B}" srcOrd="0" destOrd="0" presId="urn:microsoft.com/office/officeart/2018/2/layout/IconCircleList"/>
    <dgm:cxn modelId="{482861D3-BFEF-4A54-8A05-4FF7EDF24B5C}" type="presOf" srcId="{049FE321-D69E-42FC-8549-6A1255AE2ED9}" destId="{18F419C8-FD9C-4F34-A9D6-BEC6D4DB9948}" srcOrd="0" destOrd="0" presId="urn:microsoft.com/office/officeart/2018/2/layout/IconCircleList"/>
    <dgm:cxn modelId="{3F1C8EDD-3C54-4D4C-8754-59F475297FD7}" type="presOf" srcId="{90934A9F-82C5-486E-AC57-B1485D7D59CB}" destId="{21ABC60D-5264-4F4F-BB04-6A663668E2C9}" srcOrd="0" destOrd="0" presId="urn:microsoft.com/office/officeart/2018/2/layout/IconCircleList"/>
    <dgm:cxn modelId="{1E3DC8F7-C35F-4508-A0CC-B7267ECBB028}" srcId="{C26FC9A9-E32D-4D64-BBBC-FC032C818450}" destId="{049FE321-D69E-42FC-8549-6A1255AE2ED9}" srcOrd="5" destOrd="0" parTransId="{FDAD685F-EB9A-4758-89A8-D1BBF4A5B119}" sibTransId="{A139158E-AAEB-4F09-A782-89496B421B29}"/>
    <dgm:cxn modelId="{7DD8DC55-AA66-4126-81A3-36609850A663}" type="presParOf" srcId="{EDE49B76-8ECF-497E-9D10-79BFA3B92E08}" destId="{C7115862-0C04-4394-859F-1C2607791249}" srcOrd="0" destOrd="0" presId="urn:microsoft.com/office/officeart/2018/2/layout/IconCircleList"/>
    <dgm:cxn modelId="{74D6A382-966A-41BF-BAAE-9948CFE1A818}" type="presParOf" srcId="{C7115862-0C04-4394-859F-1C2607791249}" destId="{0953E820-35F0-4897-BFE4-5CA24B6C1947}" srcOrd="0" destOrd="0" presId="urn:microsoft.com/office/officeart/2018/2/layout/IconCircleList"/>
    <dgm:cxn modelId="{8693A380-0026-4A5D-9160-AC558D5A4A73}" type="presParOf" srcId="{0953E820-35F0-4897-BFE4-5CA24B6C1947}" destId="{3A5FF40C-1E73-407B-A215-D1493D18C669}" srcOrd="0" destOrd="0" presId="urn:microsoft.com/office/officeart/2018/2/layout/IconCircleList"/>
    <dgm:cxn modelId="{26C3367C-E89A-4AF7-A303-504E1419293E}" type="presParOf" srcId="{0953E820-35F0-4897-BFE4-5CA24B6C1947}" destId="{71593DF9-753F-4316-B4A2-72FB66C5CEEA}" srcOrd="1" destOrd="0" presId="urn:microsoft.com/office/officeart/2018/2/layout/IconCircleList"/>
    <dgm:cxn modelId="{7CAEB704-C4B6-4930-94C5-1F877FB029B1}" type="presParOf" srcId="{0953E820-35F0-4897-BFE4-5CA24B6C1947}" destId="{ADA52AB3-4931-4421-915B-AF492EBBDC5B}" srcOrd="2" destOrd="0" presId="urn:microsoft.com/office/officeart/2018/2/layout/IconCircleList"/>
    <dgm:cxn modelId="{28DE424E-F9A8-4A1C-B3BD-5EFF4440AED1}" type="presParOf" srcId="{0953E820-35F0-4897-BFE4-5CA24B6C1947}" destId="{21ABC60D-5264-4F4F-BB04-6A663668E2C9}" srcOrd="3" destOrd="0" presId="urn:microsoft.com/office/officeart/2018/2/layout/IconCircleList"/>
    <dgm:cxn modelId="{C5E1F86D-4CA0-48B8-8D7D-A4BD6DD16B63}" type="presParOf" srcId="{C7115862-0C04-4394-859F-1C2607791249}" destId="{D1B425A1-9FAC-424F-A5A5-42702E171509}" srcOrd="1" destOrd="0" presId="urn:microsoft.com/office/officeart/2018/2/layout/IconCircleList"/>
    <dgm:cxn modelId="{45088BF0-0341-4C18-B5BF-464BBFA74AE5}" type="presParOf" srcId="{C7115862-0C04-4394-859F-1C2607791249}" destId="{94D22CCC-800C-4199-BAA3-A9D1083C3B0B}" srcOrd="2" destOrd="0" presId="urn:microsoft.com/office/officeart/2018/2/layout/IconCircleList"/>
    <dgm:cxn modelId="{742BE00B-29FC-4DAE-962F-C439FAF51D61}" type="presParOf" srcId="{94D22CCC-800C-4199-BAA3-A9D1083C3B0B}" destId="{11D0E38B-4032-4FF8-B923-21CD01E447E9}" srcOrd="0" destOrd="0" presId="urn:microsoft.com/office/officeart/2018/2/layout/IconCircleList"/>
    <dgm:cxn modelId="{354F7678-7B71-4F6E-BE26-763CA95E73F0}" type="presParOf" srcId="{94D22CCC-800C-4199-BAA3-A9D1083C3B0B}" destId="{939640FB-8F06-4629-82A8-376BB7B8F8F3}" srcOrd="1" destOrd="0" presId="urn:microsoft.com/office/officeart/2018/2/layout/IconCircleList"/>
    <dgm:cxn modelId="{71362D18-63DD-4790-89E6-092A59B9CFFA}" type="presParOf" srcId="{94D22CCC-800C-4199-BAA3-A9D1083C3B0B}" destId="{DFCDE164-3358-4D8D-A895-2B4EFC12EB72}" srcOrd="2" destOrd="0" presId="urn:microsoft.com/office/officeart/2018/2/layout/IconCircleList"/>
    <dgm:cxn modelId="{6B4188BA-EDDB-44E4-A221-F0638D917412}" type="presParOf" srcId="{94D22CCC-800C-4199-BAA3-A9D1083C3B0B}" destId="{D5B2E97E-89B2-4019-9EB5-AED35B724A4C}" srcOrd="3" destOrd="0" presId="urn:microsoft.com/office/officeart/2018/2/layout/IconCircleList"/>
    <dgm:cxn modelId="{6E75DB8D-BEF0-4C59-9D59-5AAF0DF41FB8}" type="presParOf" srcId="{C7115862-0C04-4394-859F-1C2607791249}" destId="{E85F0F0E-5CC0-48C2-837C-CF04590AAA5B}" srcOrd="3" destOrd="0" presId="urn:microsoft.com/office/officeart/2018/2/layout/IconCircleList"/>
    <dgm:cxn modelId="{D3C5E0AA-2BE1-496B-8D0F-89CEC91E9C59}" type="presParOf" srcId="{C7115862-0C04-4394-859F-1C2607791249}" destId="{A46AFDB0-154B-4036-BB29-33509EC6B72B}" srcOrd="4" destOrd="0" presId="urn:microsoft.com/office/officeart/2018/2/layout/IconCircleList"/>
    <dgm:cxn modelId="{3D315690-FDDB-4BE6-AA9E-58F3849F4E4F}" type="presParOf" srcId="{A46AFDB0-154B-4036-BB29-33509EC6B72B}" destId="{23E2A751-87B6-4C80-A41D-AA3C6F15A3D4}" srcOrd="0" destOrd="0" presId="urn:microsoft.com/office/officeart/2018/2/layout/IconCircleList"/>
    <dgm:cxn modelId="{EF5B2E0D-097B-4E08-A1A8-FC364B25A25C}" type="presParOf" srcId="{A46AFDB0-154B-4036-BB29-33509EC6B72B}" destId="{ADCFA99C-E2B7-4D91-B5D6-C33E7974D3E4}" srcOrd="1" destOrd="0" presId="urn:microsoft.com/office/officeart/2018/2/layout/IconCircleList"/>
    <dgm:cxn modelId="{60DDEFE9-6DF8-4EBB-8450-D411DE19B29F}" type="presParOf" srcId="{A46AFDB0-154B-4036-BB29-33509EC6B72B}" destId="{DC034963-80F2-4CCF-A14E-C43505A11A08}" srcOrd="2" destOrd="0" presId="urn:microsoft.com/office/officeart/2018/2/layout/IconCircleList"/>
    <dgm:cxn modelId="{AA096E65-4E9C-4FA6-8362-A94CD697D545}" type="presParOf" srcId="{A46AFDB0-154B-4036-BB29-33509EC6B72B}" destId="{98D88DFA-1BA9-4B90-8B1E-6F4206C8A27C}" srcOrd="3" destOrd="0" presId="urn:microsoft.com/office/officeart/2018/2/layout/IconCircleList"/>
    <dgm:cxn modelId="{EF904752-9F29-45DD-99E9-EC3BB6E8CCCE}" type="presParOf" srcId="{C7115862-0C04-4394-859F-1C2607791249}" destId="{36524811-75E6-45C5-89C9-CC1C9A647B35}" srcOrd="5" destOrd="0" presId="urn:microsoft.com/office/officeart/2018/2/layout/IconCircleList"/>
    <dgm:cxn modelId="{698A4733-C8EB-4D21-85E8-56A77814661D}" type="presParOf" srcId="{C7115862-0C04-4394-859F-1C2607791249}" destId="{BB8170A1-7FE2-42C4-964E-3401B89B5409}" srcOrd="6" destOrd="0" presId="urn:microsoft.com/office/officeart/2018/2/layout/IconCircleList"/>
    <dgm:cxn modelId="{6D45746B-BD91-4263-8D6D-AD9457DDF593}" type="presParOf" srcId="{BB8170A1-7FE2-42C4-964E-3401B89B5409}" destId="{12280526-E5AA-4DBF-A30F-62ECA3099891}" srcOrd="0" destOrd="0" presId="urn:microsoft.com/office/officeart/2018/2/layout/IconCircleList"/>
    <dgm:cxn modelId="{DC200E26-141A-4056-A814-95A420104BC9}" type="presParOf" srcId="{BB8170A1-7FE2-42C4-964E-3401B89B5409}" destId="{7A1AC5CF-D9A9-4F4B-B0C6-88A848675BB6}" srcOrd="1" destOrd="0" presId="urn:microsoft.com/office/officeart/2018/2/layout/IconCircleList"/>
    <dgm:cxn modelId="{08D345B9-1075-414A-9314-4C4DB6016362}" type="presParOf" srcId="{BB8170A1-7FE2-42C4-964E-3401B89B5409}" destId="{25CB2915-67E2-4C54-8D63-D60019F3AB62}" srcOrd="2" destOrd="0" presId="urn:microsoft.com/office/officeart/2018/2/layout/IconCircleList"/>
    <dgm:cxn modelId="{48DD3460-616A-46C7-9E18-761998023588}" type="presParOf" srcId="{BB8170A1-7FE2-42C4-964E-3401B89B5409}" destId="{EE7D0401-AA69-4E68-BA9D-D2AEB625E4B9}" srcOrd="3" destOrd="0" presId="urn:microsoft.com/office/officeart/2018/2/layout/IconCircleList"/>
    <dgm:cxn modelId="{0235026E-BBC0-406D-B7BC-CA7E4B9DA97A}" type="presParOf" srcId="{C7115862-0C04-4394-859F-1C2607791249}" destId="{7597567D-0236-4873-A6BA-160B3F91BE9B}" srcOrd="7" destOrd="0" presId="urn:microsoft.com/office/officeart/2018/2/layout/IconCircleList"/>
    <dgm:cxn modelId="{D4447A2C-D8B5-46A0-8E4A-56414A15D39C}" type="presParOf" srcId="{C7115862-0C04-4394-859F-1C2607791249}" destId="{BDCCCBC0-DB2A-4138-ACE5-B23A8D82F82E}" srcOrd="8" destOrd="0" presId="urn:microsoft.com/office/officeart/2018/2/layout/IconCircleList"/>
    <dgm:cxn modelId="{9A0EB4DD-84B3-4091-BF36-2B16BB25B914}" type="presParOf" srcId="{BDCCCBC0-DB2A-4138-ACE5-B23A8D82F82E}" destId="{5AC94F21-DA08-4B7F-8127-12140DC0D817}" srcOrd="0" destOrd="0" presId="urn:microsoft.com/office/officeart/2018/2/layout/IconCircleList"/>
    <dgm:cxn modelId="{A5690076-4A63-493B-9EF8-AC5004B4310F}" type="presParOf" srcId="{BDCCCBC0-DB2A-4138-ACE5-B23A8D82F82E}" destId="{A1FB4C86-2FCA-4FA4-A9FE-DA3435123C16}" srcOrd="1" destOrd="0" presId="urn:microsoft.com/office/officeart/2018/2/layout/IconCircleList"/>
    <dgm:cxn modelId="{5D119F0A-12D2-45B9-A7A8-16EBA42569CB}" type="presParOf" srcId="{BDCCCBC0-DB2A-4138-ACE5-B23A8D82F82E}" destId="{79EB4FDF-7226-4559-8107-F4EDC98F9D05}" srcOrd="2" destOrd="0" presId="urn:microsoft.com/office/officeart/2018/2/layout/IconCircleList"/>
    <dgm:cxn modelId="{202E3E13-20B8-4017-82A3-088F894D9376}" type="presParOf" srcId="{BDCCCBC0-DB2A-4138-ACE5-B23A8D82F82E}" destId="{FB836944-E3E2-4BEE-B881-CF4DE8B82107}" srcOrd="3" destOrd="0" presId="urn:microsoft.com/office/officeart/2018/2/layout/IconCircleList"/>
    <dgm:cxn modelId="{13257308-DE53-4001-A0F8-8B301A5020F8}" type="presParOf" srcId="{C7115862-0C04-4394-859F-1C2607791249}" destId="{024D8320-1A7B-42FE-B069-CB6E0D30C9D1}" srcOrd="9" destOrd="0" presId="urn:microsoft.com/office/officeart/2018/2/layout/IconCircleList"/>
    <dgm:cxn modelId="{62ACC024-D507-45B8-9B0A-DB1CB55CBA4A}" type="presParOf" srcId="{C7115862-0C04-4394-859F-1C2607791249}" destId="{0B7AD1A6-81E4-4EC3-A8EB-673212C425ED}" srcOrd="10" destOrd="0" presId="urn:microsoft.com/office/officeart/2018/2/layout/IconCircleList"/>
    <dgm:cxn modelId="{E41D5C5F-7A84-4BAA-B059-99266007D2B4}" type="presParOf" srcId="{0B7AD1A6-81E4-4EC3-A8EB-673212C425ED}" destId="{D9DEABC6-199A-4068-9EDA-62A7AD83607F}" srcOrd="0" destOrd="0" presId="urn:microsoft.com/office/officeart/2018/2/layout/IconCircleList"/>
    <dgm:cxn modelId="{32F6EAD4-7957-4377-B285-450AF06B82D6}" type="presParOf" srcId="{0B7AD1A6-81E4-4EC3-A8EB-673212C425ED}" destId="{6505BF20-5B68-4C25-9850-078FAD99AC6B}" srcOrd="1" destOrd="0" presId="urn:microsoft.com/office/officeart/2018/2/layout/IconCircleList"/>
    <dgm:cxn modelId="{AEE61EDA-1ADB-4C19-AB3D-62B3DA93618C}" type="presParOf" srcId="{0B7AD1A6-81E4-4EC3-A8EB-673212C425ED}" destId="{086F8A9F-2779-4B1C-849C-C40AC2631215}" srcOrd="2" destOrd="0" presId="urn:microsoft.com/office/officeart/2018/2/layout/IconCircleList"/>
    <dgm:cxn modelId="{5BDE030A-1EBF-457B-871F-A508470FE5E0}" type="presParOf" srcId="{0B7AD1A6-81E4-4EC3-A8EB-673212C425ED}" destId="{18F419C8-FD9C-4F34-A9D6-BEC6D4DB99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F4F8A-57BE-1145-8064-CC37639CAE95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7D320-21D4-914F-ADB6-52E7E3D67B0E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/>
            <a:t>Python 3.10</a:t>
          </a:r>
          <a:endParaRPr lang="en-US" sz="3200" kern="1200"/>
        </a:p>
      </dsp:txBody>
      <dsp:txXfrm>
        <a:off x="0" y="601"/>
        <a:ext cx="5607050" cy="985279"/>
      </dsp:txXfrm>
    </dsp:sp>
    <dsp:sp modelId="{8532F36A-AF9C-BF48-B715-5CAADB79C8B4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F798F-D1BD-214B-92FC-4A78CD49DBD2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/>
            <a:t>Built in Json module </a:t>
          </a:r>
          <a:endParaRPr lang="en-US" sz="3200" kern="1200"/>
        </a:p>
      </dsp:txBody>
      <dsp:txXfrm>
        <a:off x="0" y="985880"/>
        <a:ext cx="5607050" cy="985279"/>
      </dsp:txXfrm>
    </dsp:sp>
    <dsp:sp modelId="{57E13743-2178-0E4D-A697-E544C47FCEAD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48924-752E-9A45-9BD4-C16F039B6465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/>
            <a:t>Object – oriented programming </a:t>
          </a:r>
          <a:endParaRPr lang="en-US" sz="3200" kern="1200"/>
        </a:p>
      </dsp:txBody>
      <dsp:txXfrm>
        <a:off x="0" y="1971160"/>
        <a:ext cx="5607050" cy="985279"/>
      </dsp:txXfrm>
    </dsp:sp>
    <dsp:sp modelId="{D8EAE16A-F5F9-E54A-9F23-E0D3C24E196E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471F2-9F67-A04F-8221-504AC3408F21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/>
            <a:t>Functional Programming (FP)</a:t>
          </a:r>
          <a:endParaRPr lang="en-US" sz="3200" kern="1200"/>
        </a:p>
      </dsp:txBody>
      <dsp:txXfrm>
        <a:off x="0" y="2956439"/>
        <a:ext cx="5607050" cy="985279"/>
      </dsp:txXfrm>
    </dsp:sp>
    <dsp:sp modelId="{04F6E464-ECE4-E14F-8ADE-17B528385C42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B11008-5D89-DC48-8CA7-7FDCFE6E3B49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 dirty="0"/>
            <a:t>Unit testing with the </a:t>
          </a:r>
          <a:r>
            <a:rPr lang="en-DE" sz="3200" i="1" kern="1200" dirty="0"/>
            <a:t>unittest</a:t>
          </a:r>
          <a:endParaRPr lang="en-US" sz="3200" i="1" kern="1200" dirty="0"/>
        </a:p>
      </dsp:txBody>
      <dsp:txXfrm>
        <a:off x="0" y="3941719"/>
        <a:ext cx="5607050" cy="985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E0340-F6EE-7F4C-8857-E774CA4FB728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CBB8A-E32F-CF4B-A0E9-9C3748DF9266}">
      <dsp:nvSpPr>
        <dsp:cNvPr id="0" name=""/>
        <dsp:cNvSpPr/>
      </dsp:nvSpPr>
      <dsp:spPr>
        <a:xfrm>
          <a:off x="0" y="0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i="1" kern="1200" dirty="0"/>
            <a:t>Habit class: </a:t>
          </a:r>
          <a:r>
            <a:rPr lang="en-DE" sz="2500" kern="1200" dirty="0"/>
            <a:t>it represents a single habit ( by the name, frequency, and completions)</a:t>
          </a:r>
          <a:endParaRPr lang="en-US" sz="2500" kern="1200" dirty="0"/>
        </a:p>
      </dsp:txBody>
      <dsp:txXfrm>
        <a:off x="0" y="0"/>
        <a:ext cx="5607050" cy="1231899"/>
      </dsp:txXfrm>
    </dsp:sp>
    <dsp:sp modelId="{BEE9552F-146B-CB43-B249-F87DCE659216}">
      <dsp:nvSpPr>
        <dsp:cNvPr id="0" name=""/>
        <dsp:cNvSpPr/>
      </dsp:nvSpPr>
      <dsp:spPr>
        <a:xfrm>
          <a:off x="0" y="1231899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C0A4AF-71E9-814C-853E-1C1678E4FFDE}">
      <dsp:nvSpPr>
        <dsp:cNvPr id="0" name=""/>
        <dsp:cNvSpPr/>
      </dsp:nvSpPr>
      <dsp:spPr>
        <a:xfrm>
          <a:off x="0" y="12318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i="1" kern="1200" dirty="0"/>
            <a:t>HabitTracker class: </a:t>
          </a:r>
          <a:r>
            <a:rPr lang="en-DE" sz="2500" kern="1200" dirty="0"/>
            <a:t>it manages multilple habits </a:t>
          </a:r>
          <a:endParaRPr lang="en-US" sz="2500" kern="1200" dirty="0"/>
        </a:p>
      </dsp:txBody>
      <dsp:txXfrm>
        <a:off x="0" y="1231899"/>
        <a:ext cx="5607050" cy="1231899"/>
      </dsp:txXfrm>
    </dsp:sp>
    <dsp:sp modelId="{1EA16264-6DAC-4446-BD0E-A5A79C347654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2920B-4C9F-7545-9FF1-2C8BEDEDB8B0}">
      <dsp:nvSpPr>
        <dsp:cNvPr id="0" name=""/>
        <dsp:cNvSpPr/>
      </dsp:nvSpPr>
      <dsp:spPr>
        <a:xfrm>
          <a:off x="0" y="24637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 dirty="0"/>
            <a:t>M</a:t>
          </a:r>
          <a:r>
            <a:rPr lang="en-DE" sz="2500" i="1" kern="1200" dirty="0"/>
            <a:t>ain.py: </a:t>
          </a:r>
          <a:r>
            <a:rPr lang="en-DE" sz="2500" kern="1200" dirty="0"/>
            <a:t>CLI interface and logic control </a:t>
          </a:r>
          <a:endParaRPr lang="en-US" sz="2500" kern="1200" dirty="0"/>
        </a:p>
      </dsp:txBody>
      <dsp:txXfrm>
        <a:off x="0" y="2463799"/>
        <a:ext cx="5607050" cy="1231899"/>
      </dsp:txXfrm>
    </dsp:sp>
    <dsp:sp modelId="{072F3FFA-A0A3-6B46-9773-A36A38037E75}">
      <dsp:nvSpPr>
        <dsp:cNvPr id="0" name=""/>
        <dsp:cNvSpPr/>
      </dsp:nvSpPr>
      <dsp:spPr>
        <a:xfrm>
          <a:off x="0" y="369569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E75D7-E61B-1D46-A850-275C141C2126}">
      <dsp:nvSpPr>
        <dsp:cNvPr id="0" name=""/>
        <dsp:cNvSpPr/>
      </dsp:nvSpPr>
      <dsp:spPr>
        <a:xfrm>
          <a:off x="0" y="36956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 dirty="0"/>
            <a:t>T</a:t>
          </a:r>
          <a:r>
            <a:rPr lang="en-DE" sz="2500" i="1" kern="1200" dirty="0"/>
            <a:t>est_main.py: </a:t>
          </a:r>
          <a:r>
            <a:rPr lang="en-DE" sz="2500" kern="1200" dirty="0"/>
            <a:t>Unit testing for the core functions </a:t>
          </a:r>
          <a:endParaRPr lang="en-US" sz="2500" kern="1200" dirty="0"/>
        </a:p>
      </dsp:txBody>
      <dsp:txXfrm>
        <a:off x="0" y="3695699"/>
        <a:ext cx="5607050" cy="1231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8CD4-382D-4659-AB31-BEFC59483CC9}">
      <dsp:nvSpPr>
        <dsp:cNvPr id="0" name=""/>
        <dsp:cNvSpPr/>
      </dsp:nvSpPr>
      <dsp:spPr>
        <a:xfrm>
          <a:off x="0" y="3849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11577-0BD9-41C1-A00E-848119D98986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FBB60-F881-4AC1-BB2F-3103D97D71E4}">
      <dsp:nvSpPr>
        <dsp:cNvPr id="0" name=""/>
        <dsp:cNvSpPr/>
      </dsp:nvSpPr>
      <dsp:spPr>
        <a:xfrm>
          <a:off x="947080" y="3849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900" kern="1200"/>
            <a:t>Adding and listing of the habits (for example: daily or weekly)</a:t>
          </a:r>
          <a:endParaRPr lang="en-US" sz="1900" kern="1200"/>
        </a:p>
      </dsp:txBody>
      <dsp:txXfrm>
        <a:off x="947080" y="3849"/>
        <a:ext cx="4659969" cy="819983"/>
      </dsp:txXfrm>
    </dsp:sp>
    <dsp:sp modelId="{21B56F3D-8897-4F44-A835-911430B89A07}">
      <dsp:nvSpPr>
        <dsp:cNvPr id="0" name=""/>
        <dsp:cNvSpPr/>
      </dsp:nvSpPr>
      <dsp:spPr>
        <a:xfrm>
          <a:off x="0" y="102882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1F5A-C110-4827-839B-8DD9BB55E0AB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6E722-1EEA-42AE-902A-276CEE1AC524}">
      <dsp:nvSpPr>
        <dsp:cNvPr id="0" name=""/>
        <dsp:cNvSpPr/>
      </dsp:nvSpPr>
      <dsp:spPr>
        <a:xfrm>
          <a:off x="947080" y="102882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</a:t>
          </a:r>
          <a:r>
            <a:rPr lang="en-DE" sz="1900" kern="1200"/>
            <a:t>ark the habit as “done” </a:t>
          </a:r>
          <a:endParaRPr lang="en-US" sz="1900" kern="1200"/>
        </a:p>
      </dsp:txBody>
      <dsp:txXfrm>
        <a:off x="947080" y="1028828"/>
        <a:ext cx="4659969" cy="819983"/>
      </dsp:txXfrm>
    </dsp:sp>
    <dsp:sp modelId="{FBB197AB-9139-4CC8-9FBC-80B8C8CF3653}">
      <dsp:nvSpPr>
        <dsp:cNvPr id="0" name=""/>
        <dsp:cNvSpPr/>
      </dsp:nvSpPr>
      <dsp:spPr>
        <a:xfrm>
          <a:off x="0" y="205380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F48CC-82DE-4ADC-90B4-685B856E812B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95292-9D1D-4304-99DC-D0E4F7F7B502}">
      <dsp:nvSpPr>
        <dsp:cNvPr id="0" name=""/>
        <dsp:cNvSpPr/>
      </dsp:nvSpPr>
      <dsp:spPr>
        <a:xfrm>
          <a:off x="947080" y="205380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</a:t>
          </a:r>
          <a:r>
            <a:rPr lang="en-DE" sz="1900" kern="1200"/>
            <a:t>iltering habits by the frequency </a:t>
          </a:r>
          <a:endParaRPr lang="en-US" sz="1900" kern="1200"/>
        </a:p>
      </dsp:txBody>
      <dsp:txXfrm>
        <a:off x="947080" y="2053808"/>
        <a:ext cx="4659969" cy="819983"/>
      </dsp:txXfrm>
    </dsp:sp>
    <dsp:sp modelId="{684B5960-A2C9-4FE6-9C73-3577C28DB3EF}">
      <dsp:nvSpPr>
        <dsp:cNvPr id="0" name=""/>
        <dsp:cNvSpPr/>
      </dsp:nvSpPr>
      <dsp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111C6-0141-4B71-93A2-B5F3F733EDD6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BB5BB-2A3A-4A1A-A8AA-AD5D3B83DEF5}">
      <dsp:nvSpPr>
        <dsp:cNvPr id="0" name=""/>
        <dsp:cNvSpPr/>
      </dsp:nvSpPr>
      <dsp:spPr>
        <a:xfrm>
          <a:off x="947080" y="3078787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</a:t>
          </a:r>
          <a:r>
            <a:rPr lang="en-DE" sz="1900" kern="1200"/>
            <a:t>rack the completions timestamps </a:t>
          </a:r>
          <a:endParaRPr lang="en-US" sz="1900" kern="1200"/>
        </a:p>
      </dsp:txBody>
      <dsp:txXfrm>
        <a:off x="947080" y="3078787"/>
        <a:ext cx="4659969" cy="819983"/>
      </dsp:txXfrm>
    </dsp:sp>
    <dsp:sp modelId="{E7E0F2C7-1BAC-44BD-B4AD-FC7C5BE62739}">
      <dsp:nvSpPr>
        <dsp:cNvPr id="0" name=""/>
        <dsp:cNvSpPr/>
      </dsp:nvSpPr>
      <dsp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B46C9-C004-4C75-9D3B-596BF567D9C3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1E50D-AC69-4514-9850-0C05B8A78454}">
      <dsp:nvSpPr>
        <dsp:cNvPr id="0" name=""/>
        <dsp:cNvSpPr/>
      </dsp:nvSpPr>
      <dsp:spPr>
        <a:xfrm>
          <a:off x="947080" y="4103766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</a:t>
          </a:r>
          <a:r>
            <a:rPr lang="en-DE" sz="1900" kern="1200"/>
            <a:t>ersistent storage in the habits.json </a:t>
          </a:r>
          <a:endParaRPr lang="en-US" sz="1900" kern="1200"/>
        </a:p>
      </dsp:txBody>
      <dsp:txXfrm>
        <a:off x="947080" y="4103766"/>
        <a:ext cx="4659969" cy="819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F2A06-C67F-804C-8DC0-B9D49F2011A7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2C72B-728A-5340-8EDE-B6CEB3EF1020}">
      <dsp:nvSpPr>
        <dsp:cNvPr id="0" name=""/>
        <dsp:cNvSpPr/>
      </dsp:nvSpPr>
      <dsp:spPr>
        <a:xfrm>
          <a:off x="0" y="0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1. For the functional programming </a:t>
          </a:r>
          <a:r>
            <a:rPr lang="en-GB" sz="2900" kern="1200"/>
            <a:t>I</a:t>
          </a:r>
          <a:r>
            <a:rPr lang="en-DE" sz="2900" kern="1200"/>
            <a:t> have used map, filter, and lambda in </a:t>
          </a:r>
          <a:endParaRPr lang="en-US" sz="2900" kern="1200"/>
        </a:p>
      </dsp:txBody>
      <dsp:txXfrm>
        <a:off x="0" y="0"/>
        <a:ext cx="5607050" cy="1231899"/>
      </dsp:txXfrm>
    </dsp:sp>
    <dsp:sp modelId="{084E8470-95F1-AC4E-81F3-BF21A5E33684}">
      <dsp:nvSpPr>
        <dsp:cNvPr id="0" name=""/>
        <dsp:cNvSpPr/>
      </dsp:nvSpPr>
      <dsp:spPr>
        <a:xfrm>
          <a:off x="0" y="12318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1AB830-A026-F848-8388-43C90252B139}">
      <dsp:nvSpPr>
        <dsp:cNvPr id="0" name=""/>
        <dsp:cNvSpPr/>
      </dsp:nvSpPr>
      <dsp:spPr>
        <a:xfrm>
          <a:off x="0" y="12318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1.1. Filtering by the frequency </a:t>
          </a:r>
          <a:endParaRPr lang="en-US" sz="2900" kern="1200"/>
        </a:p>
      </dsp:txBody>
      <dsp:txXfrm>
        <a:off x="0" y="1231899"/>
        <a:ext cx="5607050" cy="1231899"/>
      </dsp:txXfrm>
    </dsp:sp>
    <dsp:sp modelId="{0FD45FAE-5219-2C49-B536-CBFB2CD23D3A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77C87-224D-4941-99F6-7D6FEF2F9B80}">
      <dsp:nvSpPr>
        <dsp:cNvPr id="0" name=""/>
        <dsp:cNvSpPr/>
      </dsp:nvSpPr>
      <dsp:spPr>
        <a:xfrm>
          <a:off x="0" y="24637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1.2. Mapping the habits by the names </a:t>
          </a:r>
          <a:endParaRPr lang="en-US" sz="2900" kern="1200"/>
        </a:p>
      </dsp:txBody>
      <dsp:txXfrm>
        <a:off x="0" y="2463799"/>
        <a:ext cx="5607050" cy="1231899"/>
      </dsp:txXfrm>
    </dsp:sp>
    <dsp:sp modelId="{44A75E0D-11B0-F441-AB6C-DA470EB53961}">
      <dsp:nvSpPr>
        <dsp:cNvPr id="0" name=""/>
        <dsp:cNvSpPr/>
      </dsp:nvSpPr>
      <dsp:spPr>
        <a:xfrm>
          <a:off x="0" y="36956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1D69E-5755-E542-A160-0218749DBB51}">
      <dsp:nvSpPr>
        <dsp:cNvPr id="0" name=""/>
        <dsp:cNvSpPr/>
      </dsp:nvSpPr>
      <dsp:spPr>
        <a:xfrm>
          <a:off x="0" y="36956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2. It ensured the side – effect– free functions for the analytics </a:t>
          </a:r>
          <a:endParaRPr lang="en-US" sz="2900" kern="1200"/>
        </a:p>
      </dsp:txBody>
      <dsp:txXfrm>
        <a:off x="0" y="3695699"/>
        <a:ext cx="5607050" cy="1231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D9803-7F83-48FE-9DCA-BA28A1343ED4}">
      <dsp:nvSpPr>
        <dsp:cNvPr id="0" name=""/>
        <dsp:cNvSpPr/>
      </dsp:nvSpPr>
      <dsp:spPr>
        <a:xfrm>
          <a:off x="0" y="1947"/>
          <a:ext cx="4419346" cy="98682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D7CBDA-CB64-4AE1-B0AC-B401E11BF8B8}">
      <dsp:nvSpPr>
        <dsp:cNvPr id="0" name=""/>
        <dsp:cNvSpPr/>
      </dsp:nvSpPr>
      <dsp:spPr>
        <a:xfrm>
          <a:off x="298515" y="223983"/>
          <a:ext cx="542755" cy="542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351D1-B024-4601-B1DF-965CB44428D7}">
      <dsp:nvSpPr>
        <dsp:cNvPr id="0" name=""/>
        <dsp:cNvSpPr/>
      </dsp:nvSpPr>
      <dsp:spPr>
        <a:xfrm>
          <a:off x="1139787" y="1947"/>
          <a:ext cx="3279558" cy="9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39" tIns="104439" rIns="104439" bIns="104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200" kern="1200"/>
            <a:t>Unit tests:</a:t>
          </a:r>
          <a:endParaRPr lang="en-US" sz="2200" kern="1200"/>
        </a:p>
      </dsp:txBody>
      <dsp:txXfrm>
        <a:off x="1139787" y="1947"/>
        <a:ext cx="3279558" cy="986828"/>
      </dsp:txXfrm>
    </dsp:sp>
    <dsp:sp modelId="{14743290-61A6-4EF2-92BE-BB1D681E487F}">
      <dsp:nvSpPr>
        <dsp:cNvPr id="0" name=""/>
        <dsp:cNvSpPr/>
      </dsp:nvSpPr>
      <dsp:spPr>
        <a:xfrm>
          <a:off x="0" y="1235483"/>
          <a:ext cx="4419346" cy="98682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0B4900-337A-4703-AA87-5B11E7B3B13A}">
      <dsp:nvSpPr>
        <dsp:cNvPr id="0" name=""/>
        <dsp:cNvSpPr/>
      </dsp:nvSpPr>
      <dsp:spPr>
        <a:xfrm>
          <a:off x="298515" y="1457519"/>
          <a:ext cx="542755" cy="542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F262F3-F253-4DC1-BEB9-E3F3F38DE761}">
      <dsp:nvSpPr>
        <dsp:cNvPr id="0" name=""/>
        <dsp:cNvSpPr/>
      </dsp:nvSpPr>
      <dsp:spPr>
        <a:xfrm>
          <a:off x="1139787" y="1235483"/>
          <a:ext cx="3279558" cy="9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39" tIns="104439" rIns="104439" bIns="104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200" kern="1200"/>
            <a:t>Creating the habit </a:t>
          </a:r>
          <a:endParaRPr lang="en-US" sz="2200" kern="1200"/>
        </a:p>
      </dsp:txBody>
      <dsp:txXfrm>
        <a:off x="1139787" y="1235483"/>
        <a:ext cx="3279558" cy="986828"/>
      </dsp:txXfrm>
    </dsp:sp>
    <dsp:sp modelId="{A8AFAD30-C54E-4E9C-B4A4-026BE96D5DA1}">
      <dsp:nvSpPr>
        <dsp:cNvPr id="0" name=""/>
        <dsp:cNvSpPr/>
      </dsp:nvSpPr>
      <dsp:spPr>
        <a:xfrm>
          <a:off x="0" y="2469019"/>
          <a:ext cx="4419346" cy="98682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8D55D3-665F-4E65-BE15-1DED2D2FB49C}">
      <dsp:nvSpPr>
        <dsp:cNvPr id="0" name=""/>
        <dsp:cNvSpPr/>
      </dsp:nvSpPr>
      <dsp:spPr>
        <a:xfrm>
          <a:off x="298515" y="2691055"/>
          <a:ext cx="542755" cy="542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8312F-B81D-4503-9273-96EC35F097E1}">
      <dsp:nvSpPr>
        <dsp:cNvPr id="0" name=""/>
        <dsp:cNvSpPr/>
      </dsp:nvSpPr>
      <dsp:spPr>
        <a:xfrm>
          <a:off x="1139787" y="2469019"/>
          <a:ext cx="3279558" cy="9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39" tIns="104439" rIns="104439" bIns="104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200" kern="1200"/>
            <a:t>Adding and finding habits </a:t>
          </a:r>
          <a:endParaRPr lang="en-US" sz="2200" kern="1200"/>
        </a:p>
      </dsp:txBody>
      <dsp:txXfrm>
        <a:off x="1139787" y="2469019"/>
        <a:ext cx="3279558" cy="986828"/>
      </dsp:txXfrm>
    </dsp:sp>
    <dsp:sp modelId="{A38AB668-1047-49FB-886F-BC78F16AD028}">
      <dsp:nvSpPr>
        <dsp:cNvPr id="0" name=""/>
        <dsp:cNvSpPr/>
      </dsp:nvSpPr>
      <dsp:spPr>
        <a:xfrm>
          <a:off x="0" y="3702555"/>
          <a:ext cx="4419346" cy="98682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B31E02-30FA-4929-9C4C-C4D825527097}">
      <dsp:nvSpPr>
        <dsp:cNvPr id="0" name=""/>
        <dsp:cNvSpPr/>
      </dsp:nvSpPr>
      <dsp:spPr>
        <a:xfrm>
          <a:off x="298515" y="3924591"/>
          <a:ext cx="542755" cy="542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B35F4F-4E51-4833-9620-410F7ABA8EF3}">
      <dsp:nvSpPr>
        <dsp:cNvPr id="0" name=""/>
        <dsp:cNvSpPr/>
      </dsp:nvSpPr>
      <dsp:spPr>
        <a:xfrm>
          <a:off x="1139787" y="3702555"/>
          <a:ext cx="3279558" cy="9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39" tIns="104439" rIns="104439" bIns="104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200" kern="1200"/>
            <a:t>Marking them as “done” </a:t>
          </a:r>
          <a:endParaRPr lang="en-US" sz="2200" kern="1200"/>
        </a:p>
      </dsp:txBody>
      <dsp:txXfrm>
        <a:off x="1139787" y="3702555"/>
        <a:ext cx="3279558" cy="986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FF40C-1E73-407B-A215-D1493D18C669}">
      <dsp:nvSpPr>
        <dsp:cNvPr id="0" name=""/>
        <dsp:cNvSpPr/>
      </dsp:nvSpPr>
      <dsp:spPr>
        <a:xfrm>
          <a:off x="6889" y="398963"/>
          <a:ext cx="888356" cy="888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93DF9-753F-4316-B4A2-72FB66C5CEEA}">
      <dsp:nvSpPr>
        <dsp:cNvPr id="0" name=""/>
        <dsp:cNvSpPr/>
      </dsp:nvSpPr>
      <dsp:spPr>
        <a:xfrm>
          <a:off x="19344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BC60D-5264-4F4F-BB04-6A663668E2C9}">
      <dsp:nvSpPr>
        <dsp:cNvPr id="0" name=""/>
        <dsp:cNvSpPr/>
      </dsp:nvSpPr>
      <dsp:spPr>
        <a:xfrm>
          <a:off x="108560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Object - Oriented Programming (OOP)</a:t>
          </a:r>
          <a:endParaRPr lang="en-US" sz="2200" kern="1200"/>
        </a:p>
      </dsp:txBody>
      <dsp:txXfrm>
        <a:off x="1085607" y="398963"/>
        <a:ext cx="2093982" cy="888356"/>
      </dsp:txXfrm>
    </dsp:sp>
    <dsp:sp modelId="{11D0E38B-4032-4FF8-B923-21CD01E447E9}">
      <dsp:nvSpPr>
        <dsp:cNvPr id="0" name=""/>
        <dsp:cNvSpPr/>
      </dsp:nvSpPr>
      <dsp:spPr>
        <a:xfrm>
          <a:off x="3544449" y="398963"/>
          <a:ext cx="888356" cy="8883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640FB-8F06-4629-82A8-376BB7B8F8F3}">
      <dsp:nvSpPr>
        <dsp:cNvPr id="0" name=""/>
        <dsp:cNvSpPr/>
      </dsp:nvSpPr>
      <dsp:spPr>
        <a:xfrm>
          <a:off x="373100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2E97E-89B2-4019-9EB5-AED35B724A4C}">
      <dsp:nvSpPr>
        <dsp:cNvPr id="0" name=""/>
        <dsp:cNvSpPr/>
      </dsp:nvSpPr>
      <dsp:spPr>
        <a:xfrm>
          <a:off x="462316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File I/O and JSON serialization </a:t>
          </a:r>
          <a:endParaRPr lang="en-US" sz="2200" kern="1200"/>
        </a:p>
      </dsp:txBody>
      <dsp:txXfrm>
        <a:off x="4623167" y="398963"/>
        <a:ext cx="2093982" cy="888356"/>
      </dsp:txXfrm>
    </dsp:sp>
    <dsp:sp modelId="{23E2A751-87B6-4C80-A41D-AA3C6F15A3D4}">
      <dsp:nvSpPr>
        <dsp:cNvPr id="0" name=""/>
        <dsp:cNvSpPr/>
      </dsp:nvSpPr>
      <dsp:spPr>
        <a:xfrm>
          <a:off x="7082010" y="398963"/>
          <a:ext cx="888356" cy="8883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FA99C-E2B7-4D91-B5D6-C33E7974D3E4}">
      <dsp:nvSpPr>
        <dsp:cNvPr id="0" name=""/>
        <dsp:cNvSpPr/>
      </dsp:nvSpPr>
      <dsp:spPr>
        <a:xfrm>
          <a:off x="7268565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88DFA-1BA9-4B90-8B1E-6F4206C8A27C}">
      <dsp:nvSpPr>
        <dsp:cNvPr id="0" name=""/>
        <dsp:cNvSpPr/>
      </dsp:nvSpPr>
      <dsp:spPr>
        <a:xfrm>
          <a:off x="8160728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Date/time handling with datetime </a:t>
          </a:r>
          <a:endParaRPr lang="en-US" sz="2200" kern="1200"/>
        </a:p>
      </dsp:txBody>
      <dsp:txXfrm>
        <a:off x="8160728" y="398963"/>
        <a:ext cx="2093982" cy="888356"/>
      </dsp:txXfrm>
    </dsp:sp>
    <dsp:sp modelId="{12280526-E5AA-4DBF-A30F-62ECA3099891}">
      <dsp:nvSpPr>
        <dsp:cNvPr id="0" name=""/>
        <dsp:cNvSpPr/>
      </dsp:nvSpPr>
      <dsp:spPr>
        <a:xfrm>
          <a:off x="6889" y="1814655"/>
          <a:ext cx="888356" cy="8883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AC5CF-D9A9-4F4B-B0C6-88A848675BB6}">
      <dsp:nvSpPr>
        <dsp:cNvPr id="0" name=""/>
        <dsp:cNvSpPr/>
      </dsp:nvSpPr>
      <dsp:spPr>
        <a:xfrm>
          <a:off x="19344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D0401-AA69-4E68-BA9D-D2AEB625E4B9}">
      <dsp:nvSpPr>
        <dsp:cNvPr id="0" name=""/>
        <dsp:cNvSpPr/>
      </dsp:nvSpPr>
      <dsp:spPr>
        <a:xfrm>
          <a:off x="108560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Exception handling </a:t>
          </a:r>
          <a:endParaRPr lang="en-US" sz="2200" kern="1200"/>
        </a:p>
      </dsp:txBody>
      <dsp:txXfrm>
        <a:off x="1085607" y="1814655"/>
        <a:ext cx="2093982" cy="888356"/>
      </dsp:txXfrm>
    </dsp:sp>
    <dsp:sp modelId="{5AC94F21-DA08-4B7F-8127-12140DC0D817}">
      <dsp:nvSpPr>
        <dsp:cNvPr id="0" name=""/>
        <dsp:cNvSpPr/>
      </dsp:nvSpPr>
      <dsp:spPr>
        <a:xfrm>
          <a:off x="3544449" y="1814655"/>
          <a:ext cx="888356" cy="8883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B4C86-2FCA-4FA4-A9FE-DA3435123C16}">
      <dsp:nvSpPr>
        <dsp:cNvPr id="0" name=""/>
        <dsp:cNvSpPr/>
      </dsp:nvSpPr>
      <dsp:spPr>
        <a:xfrm>
          <a:off x="373100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36944-E3E2-4BEE-B881-CF4DE8B82107}">
      <dsp:nvSpPr>
        <dsp:cNvPr id="0" name=""/>
        <dsp:cNvSpPr/>
      </dsp:nvSpPr>
      <dsp:spPr>
        <a:xfrm>
          <a:off x="462316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Unit testing with Python's unittest </a:t>
          </a:r>
          <a:endParaRPr lang="en-US" sz="2200" kern="1200"/>
        </a:p>
      </dsp:txBody>
      <dsp:txXfrm>
        <a:off x="4623167" y="1814655"/>
        <a:ext cx="2093982" cy="888356"/>
      </dsp:txXfrm>
    </dsp:sp>
    <dsp:sp modelId="{D9DEABC6-199A-4068-9EDA-62A7AD83607F}">
      <dsp:nvSpPr>
        <dsp:cNvPr id="0" name=""/>
        <dsp:cNvSpPr/>
      </dsp:nvSpPr>
      <dsp:spPr>
        <a:xfrm>
          <a:off x="7082010" y="1814655"/>
          <a:ext cx="888356" cy="888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5BF20-5B68-4C25-9850-078FAD99AC6B}">
      <dsp:nvSpPr>
        <dsp:cNvPr id="0" name=""/>
        <dsp:cNvSpPr/>
      </dsp:nvSpPr>
      <dsp:spPr>
        <a:xfrm>
          <a:off x="7268565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419C8-FD9C-4F34-A9D6-BEC6D4DB9948}">
      <dsp:nvSpPr>
        <dsp:cNvPr id="0" name=""/>
        <dsp:cNvSpPr/>
      </dsp:nvSpPr>
      <dsp:spPr>
        <a:xfrm>
          <a:off x="8160728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CLI design and user input validation </a:t>
          </a:r>
          <a:endParaRPr lang="en-US" sz="2200" kern="1200"/>
        </a:p>
      </dsp:txBody>
      <dsp:txXfrm>
        <a:off x="8160728" y="1814655"/>
        <a:ext cx="2093982" cy="888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317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120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63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7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087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93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555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9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4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EADBF8-101F-B445-A680-D0A73E12C828}" type="datetimeFigureOut">
              <a:rPr lang="en-DE" smtClean="0"/>
              <a:t>26.06.25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82054-2DC1-A947-85BC-01BF28CAA4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73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ayaaiden/Ayaulym_Myrzatay_92003661_DLBDSOOFPP01_Phase_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ED70F-AA3A-2D50-3DBD-8F3910C61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GB" sz="2100">
                <a:solidFill>
                  <a:schemeClr val="bg1"/>
                </a:solidFill>
              </a:rPr>
            </a:br>
            <a:r>
              <a:rPr lang="en-GB" sz="2100">
                <a:solidFill>
                  <a:schemeClr val="bg1"/>
                </a:solidFill>
              </a:rPr>
              <a:t>Task 1: Create a Habit Tracking App</a:t>
            </a:r>
            <a:br>
              <a:rPr lang="en-GB" sz="2100">
                <a:solidFill>
                  <a:schemeClr val="bg1"/>
                </a:solidFill>
              </a:rPr>
            </a:br>
            <a:r>
              <a:rPr lang="en-GB" sz="2100">
                <a:solidFill>
                  <a:schemeClr val="bg1"/>
                </a:solidFill>
              </a:rPr>
              <a:t>DLBDSOOFPP01 </a:t>
            </a:r>
            <a:br>
              <a:rPr lang="en-GB" sz="2100">
                <a:solidFill>
                  <a:schemeClr val="bg1"/>
                </a:solidFill>
              </a:rPr>
            </a:br>
            <a:r>
              <a:rPr lang="en-GB" sz="2100">
                <a:solidFill>
                  <a:schemeClr val="bg1"/>
                </a:solidFill>
              </a:rPr>
              <a:t>Object Oriented and Functional Programming with Python</a:t>
            </a:r>
            <a:endParaRPr lang="en-DE" sz="2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2E81E-BE11-053F-E37E-AB248F83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DE" sz="1400">
                <a:solidFill>
                  <a:schemeClr val="bg1"/>
                </a:solidFill>
              </a:rPr>
              <a:t>Ayaulym Myrzatay</a:t>
            </a:r>
          </a:p>
          <a:p>
            <a:pPr>
              <a:lnSpc>
                <a:spcPct val="90000"/>
              </a:lnSpc>
            </a:pPr>
            <a:r>
              <a:rPr lang="en-GB" sz="1400">
                <a:solidFill>
                  <a:schemeClr val="bg1"/>
                </a:solidFill>
              </a:rPr>
              <a:t>G</a:t>
            </a:r>
            <a:r>
              <a:rPr lang="en-DE" sz="1400">
                <a:solidFill>
                  <a:schemeClr val="bg1"/>
                </a:solidFill>
              </a:rPr>
              <a:t>ithub: </a:t>
            </a:r>
            <a:r>
              <a:rPr lang="en-GB" sz="1400">
                <a:solidFill>
                  <a:schemeClr val="bg1"/>
                </a:solidFill>
                <a:hlinkClick r:id="rId2"/>
              </a:rPr>
              <a:t>https://github.com/ayaaiden/Ayaulym_Myrzatay_92003661_DLBDSOOFPP01_Phase_2</a:t>
            </a:r>
            <a:r>
              <a:rPr lang="en-GB" sz="1400">
                <a:solidFill>
                  <a:schemeClr val="bg1"/>
                </a:solidFill>
              </a:rPr>
              <a:t> </a:t>
            </a:r>
            <a:endParaRPr lang="en-DE" sz="1400">
              <a:solidFill>
                <a:schemeClr val="bg1"/>
              </a:solidFill>
            </a:endParaRP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22B629C-AA21-B9D2-9EFE-40120873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44" r="3822"/>
          <a:stretch>
            <a:fillRect/>
          </a:stretch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24DB9-FB15-F8C1-49CC-C96B405F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DE" sz="2000">
                <a:solidFill>
                  <a:schemeClr val="bg1"/>
                </a:solidFill>
              </a:rPr>
              <a:t>Tools and technologies used in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B7598-5BA3-D7B8-FACD-824C94717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25390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27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9F28C-E92A-BBB5-4A8E-34851B40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DE" sz="2600">
                <a:solidFill>
                  <a:schemeClr val="bg1"/>
                </a:solidFill>
              </a:rPr>
              <a:t>Architecture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D062F-4F3B-DF8B-954E-9B1AB123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2502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4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FBECC-0EEC-D76D-59F2-8E7CCE22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DE" sz="2600">
                <a:solidFill>
                  <a:schemeClr val="bg1"/>
                </a:solidFill>
              </a:rPr>
              <a:t>Key features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F6804D-149A-DAA9-B3CF-0E07C9A1D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37296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28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39409-C2E2-1A19-DADB-2041C50C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DE">
                <a:solidFill>
                  <a:schemeClr val="bg1"/>
                </a:solidFill>
              </a:rPr>
              <a:t>Fuctional programming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4379ED-2530-3EE1-5CA8-45111292E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67156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62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0E40B-6CCC-1EE5-82C3-887580C8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CLI FLOW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6621C-D4B4-8515-B904-D6BDCF7579BA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 of the Habit: Journaling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 of the Frequency: weekly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After the completion marked and saved into the JSON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85FD529-B4B1-7BB3-29AB-1AF083B62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008" y="1301868"/>
            <a:ext cx="3419524" cy="1303343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E7AA679-9F52-8598-1196-8595886C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330210"/>
            <a:ext cx="3419524" cy="9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E512F-5605-D368-78FD-2C186C26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89" y="349541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DE" sz="2600">
                <a:solidFill>
                  <a:schemeClr val="bg1"/>
                </a:solidFill>
              </a:rPr>
              <a:t>Testing and validation in the project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A4BCE9-9C86-4E24-1302-2712D4F78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58641"/>
              </p:ext>
            </p:extLst>
          </p:nvPr>
        </p:nvGraphicFramePr>
        <p:xfrm>
          <a:off x="234950" y="2028783"/>
          <a:ext cx="4419346" cy="4691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6234BD-F99D-A2D0-112A-A0A4C2E2157F}"/>
              </a:ext>
            </a:extLst>
          </p:cNvPr>
          <p:cNvSpPr txBox="1"/>
          <p:nvPr/>
        </p:nvSpPr>
        <p:spPr>
          <a:xfrm>
            <a:off x="5633762" y="1705617"/>
            <a:ext cx="516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Tests are located in the test/test_main.py</a:t>
            </a:r>
          </a:p>
          <a:p>
            <a:r>
              <a:rPr lang="en-DE" dirty="0"/>
              <a:t>Which runs via python3 –m unittest discover –s tests</a:t>
            </a:r>
          </a:p>
        </p:txBody>
      </p:sp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46EF241-8CDD-ECE4-176F-A6F3D41C7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992" y="3429000"/>
            <a:ext cx="6190310" cy="9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065F7-CD80-EB62-4BD2-7FE5EC0E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Screenshots of the programming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D54ACE-7F68-19CD-B668-CCCCCB46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4" y="246744"/>
            <a:ext cx="4082940" cy="3642422"/>
          </a:xfrm>
          <a:prstGeom prst="rect">
            <a:avLst/>
          </a:prstGeom>
        </p:spPr>
      </p:pic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F61F754-B4D2-27CC-05E3-5BE46956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3393"/>
          <a:stretch>
            <a:fillRect/>
          </a:stretch>
        </p:blipFill>
        <p:spPr>
          <a:xfrm>
            <a:off x="6338316" y="246744"/>
            <a:ext cx="4253484" cy="36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7992-8CB7-A9DB-D120-1849D83E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What I have learned &amp; Practiced </a:t>
            </a:r>
            <a:br>
              <a:rPr lang="en-GB" dirty="0"/>
            </a:br>
            <a:endParaRPr lang="en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62DE0-F245-EB6D-A61B-7C456A74F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630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5773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326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 Task 1: Create a Habit Tracking App DLBDSOOFPP01  Object Oriented and Functional Programming with Python</vt:lpstr>
      <vt:lpstr>Tools and technologies used in the project</vt:lpstr>
      <vt:lpstr>Architecture of the project</vt:lpstr>
      <vt:lpstr>Key features of the project</vt:lpstr>
      <vt:lpstr>Fuctional programming </vt:lpstr>
      <vt:lpstr>CLI FLOW </vt:lpstr>
      <vt:lpstr>Testing and validation in the project </vt:lpstr>
      <vt:lpstr>Screenshots of the programming </vt:lpstr>
      <vt:lpstr>What I have learned &amp; Practiced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Myrzatay, Ayaulym</dc:creator>
  <cp:lastModifiedBy>Myrzatay, Ayaulym</cp:lastModifiedBy>
  <cp:revision>1</cp:revision>
  <dcterms:created xsi:type="dcterms:W3CDTF">2025-06-26T18:57:15Z</dcterms:created>
  <dcterms:modified xsi:type="dcterms:W3CDTF">2025-06-26T19:46:08Z</dcterms:modified>
</cp:coreProperties>
</file>