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60" r:id="rId1"/>
    <p:sldMasterId id="2147483674" r:id="rId2"/>
  </p:sldMasterIdLst>
  <p:notesMasterIdLst>
    <p:notesMasterId r:id="rId12"/>
  </p:notesMasterIdLst>
  <p:sldIdLst>
    <p:sldId id="256" r:id="rId3"/>
    <p:sldId id="257" r:id="rId4"/>
    <p:sldId id="260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dice vente" initials="cv" lastIdx="36" clrIdx="0"/>
  <p:cmAuthor id="2" name="Denis Charles" initials="DC" lastIdx="11" clrIdx="1"/>
  <p:cmAuthor id="3" name="VENTE, Candice" initials="VC" lastIdx="14" clrIdx="2">
    <p:extLst>
      <p:ext uri="{19B8F6BF-5375-455C-9EA6-DF929625EA0E}">
        <p15:presenceInfo xmlns:p15="http://schemas.microsoft.com/office/powerpoint/2012/main" userId="S::ventec@who.int::8f353e18-bd2e-4779-a174-5920aa7a3ee8" providerId="AD"/>
      </p:ext>
    </p:extLst>
  </p:cmAuthor>
  <p:cmAuthor id="4" name="Cindy Chiu de Vázquez" initials="CCV" lastIdx="5" clrIdx="3">
    <p:extLst>
      <p:ext uri="{19B8F6BF-5375-455C-9EA6-DF929625EA0E}">
        <p15:presenceInfo xmlns:p15="http://schemas.microsoft.com/office/powerpoint/2012/main" userId="Cindy Chiu de Vázqu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CB"/>
    <a:srgbClr val="800000"/>
    <a:srgbClr val="00FFCC"/>
    <a:srgbClr val="9999FF"/>
    <a:srgbClr val="622AA6"/>
    <a:srgbClr val="FF6600"/>
    <a:srgbClr val="4F81BD"/>
    <a:srgbClr val="5B92E5"/>
    <a:srgbClr val="0000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3" autoAdjust="0"/>
    <p:restoredTop sz="94291" autoAdjust="0"/>
  </p:normalViewPr>
  <p:slideViewPr>
    <p:cSldViewPr snapToGrid="0">
      <p:cViewPr>
        <p:scale>
          <a:sx n="64" d="100"/>
          <a:sy n="64" d="100"/>
        </p:scale>
        <p:origin x="882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A859D-1FD1-48D7-92D6-5344736DA5F3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70FA2-A55E-4E4A-A052-B96F76F5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51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52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52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032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69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BDDC1B-56B9-984A-A939-2205548C6E6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3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076158" y="1806497"/>
            <a:ext cx="2910684" cy="139759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05191" y="1806497"/>
            <a:ext cx="2910684" cy="139759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640675" y="1806497"/>
            <a:ext cx="2910684" cy="139759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30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52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335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906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891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3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674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493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864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667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160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11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95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62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49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34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43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15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91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8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9491-D1EA-414E-A831-9682A93AC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953472"/>
            <a:ext cx="10058400" cy="1448908"/>
          </a:xfrm>
        </p:spPr>
        <p:txBody>
          <a:bodyPr/>
          <a:lstStyle/>
          <a:p>
            <a:pPr algn="ctr"/>
            <a:r>
              <a:rPr lang="hi-IN" b="1" dirty="0">
                <a:solidFill>
                  <a:schemeClr val="accent2"/>
                </a:solidFill>
              </a:rPr>
              <a:t>कोविड</a:t>
            </a:r>
            <a:r>
              <a:rPr lang="hi-IN" dirty="0">
                <a:solidFill>
                  <a:schemeClr val="accent2"/>
                </a:solidFill>
              </a:rPr>
              <a:t>-</a:t>
            </a:r>
            <a:r>
              <a:rPr lang="hi-IN" b="1" dirty="0">
                <a:solidFill>
                  <a:schemeClr val="accent2"/>
                </a:solidFill>
              </a:rPr>
              <a:t>19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A1440-FF00-4616-B782-A7A36F957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8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F9E23B1-A0BC-488E-AD04-96B06ACE4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1169" y="374417"/>
            <a:ext cx="373621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hi-IN" sz="7200" b="1" dirty="0">
                <a:solidFill>
                  <a:schemeClr val="tx1"/>
                </a:solidFill>
              </a:rPr>
              <a:t>कोविड-19</a:t>
            </a:r>
            <a:r>
              <a:rPr lang="en-IN" sz="7200" b="1" dirty="0">
                <a:solidFill>
                  <a:schemeClr val="tx1"/>
                </a:solidFill>
              </a:rPr>
              <a:t> </a:t>
            </a:r>
            <a:r>
              <a:rPr lang="hi-IN" sz="7200" b="1" dirty="0">
                <a:solidFill>
                  <a:schemeClr val="tx1"/>
                </a:solidFill>
              </a:rPr>
              <a:t>क्या है?</a:t>
            </a:r>
            <a:br>
              <a:rPr lang="hi-IN" sz="7200" b="1" dirty="0">
                <a:solidFill>
                  <a:schemeClr val="tx1"/>
                </a:solidFill>
              </a:rPr>
            </a:br>
            <a:endParaRPr lang="en-US" altLang="en-US" sz="7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A316-50CD-4A7A-88D6-463C720A9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873" y="374417"/>
            <a:ext cx="7425128" cy="7015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i-IN" sz="4400" b="1" dirty="0">
                <a:solidFill>
                  <a:schemeClr val="tx1"/>
                </a:solidFill>
              </a:rPr>
              <a:t>कोरोना वायरस एक ऐसा संक्रमण है जो एक व्‍यक्ति से दूसरे व्‍यक्ति में तेजी से ट्रांसफर होता है। वर्तमान में इस वायरस के लक्षण सर्दी, जुकाम,</a:t>
            </a:r>
            <a:r>
              <a:rPr lang="en-IN" sz="4400" b="1" dirty="0">
                <a:solidFill>
                  <a:schemeClr val="tx1"/>
                </a:solidFill>
              </a:rPr>
              <a:t> </a:t>
            </a:r>
            <a:r>
              <a:rPr lang="hi-IN" sz="4400" b="1" dirty="0">
                <a:solidFill>
                  <a:schemeClr val="tx1"/>
                </a:solidFill>
              </a:rPr>
              <a:t>बुखार, सुगंध नहीं आना, स्वाद नहीं आना, सांस लेने में तकलीफ होना और गले दुखना है। पूरी दुनिया में इस वायरस पर शोध जारी है। </a:t>
            </a:r>
          </a:p>
          <a:p>
            <a:br>
              <a:rPr lang="hi-IN" sz="2400" b="1" dirty="0"/>
            </a:br>
            <a:endParaRPr lang="hi-IN" sz="2400" b="1" dirty="0"/>
          </a:p>
          <a:p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32FA3E-3FB5-4139-9072-81A109AA4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9" y="3870084"/>
            <a:ext cx="3556333" cy="25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9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F9EC89-11E8-4C46-9D4C-A77D46AF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456442" cy="29870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i-IN" sz="3600" b="1" dirty="0">
                <a:solidFill>
                  <a:schemeClr val="tx1"/>
                </a:solidFill>
              </a:rPr>
              <a:t>इम्युनिटी को मजबूत बनाए रखने के लिए बताई जा रही टिप्स को जरूर फॉलो करें।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C8BE-1E07-4168-AB5B-286E1AB36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19"/>
            <a:ext cx="6726836" cy="5534369"/>
          </a:xfrm>
        </p:spPr>
        <p:txBody>
          <a:bodyPr>
            <a:normAutofit/>
          </a:bodyPr>
          <a:lstStyle/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hi-IN" sz="3200" b="1" dirty="0"/>
              <a:t>ताज़े फल और सब्ज़िया खाए </a:t>
            </a:r>
            <a:endParaRPr lang="en-IN" sz="3200" b="1" dirty="0"/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hi-IN" sz="3200" b="1" dirty="0"/>
              <a:t>मेडिटेशन करें और खुश रहें</a:t>
            </a:r>
            <a:endParaRPr lang="en-IN" sz="3200" b="1" dirty="0"/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hi-IN" sz="3200" b="1" dirty="0"/>
              <a:t>प्रोटीन डायट से भरपूर नाश्ता</a:t>
            </a:r>
            <a:r>
              <a:rPr lang="en-IN" sz="3200" b="1" dirty="0"/>
              <a:t> </a:t>
            </a:r>
            <a:r>
              <a:rPr lang="hi-IN" sz="3200" b="1" dirty="0"/>
              <a:t>करें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hi-IN" sz="3200" b="1" dirty="0"/>
              <a:t>योग और एक्सर्साइज करें</a:t>
            </a:r>
            <a:endParaRPr lang="en-IN" sz="3200" b="1" dirty="0"/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hi-IN" sz="3200" b="1" dirty="0"/>
              <a:t>8 से 9 घंटे की नींद लें</a:t>
            </a:r>
            <a:endParaRPr lang="en-IN" sz="3200" b="1" dirty="0"/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hi-IN" sz="3200" b="1" dirty="0"/>
              <a:t>कुछ देर धूप में जरूर बिताएं</a:t>
            </a:r>
            <a:endParaRPr lang="en-IN" sz="3200" b="1" dirty="0"/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hi-IN" sz="3200" b="1" dirty="0"/>
              <a:t>जिंक: ड्राई फ्रूट्स खाएं</a:t>
            </a:r>
            <a:endParaRPr lang="en-IN" sz="3200" b="1" dirty="0"/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hi-IN" sz="3200" b="1" dirty="0"/>
              <a:t>तनाव कम लें</a:t>
            </a:r>
            <a:endParaRPr lang="en-IN" sz="3200" b="1" dirty="0"/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hi-IN" sz="3200" b="1" dirty="0"/>
              <a:t>उचित आहार लें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endParaRPr lang="hi-IN" sz="2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FCA6D0-114D-4BD4-A0AA-BB429B416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34" y="3782770"/>
            <a:ext cx="3721308" cy="24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5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D039-F86F-4331-BD16-95CF81E3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41" y="-192028"/>
            <a:ext cx="12676433" cy="1450757"/>
          </a:xfrm>
        </p:spPr>
        <p:txBody>
          <a:bodyPr>
            <a:noAutofit/>
          </a:bodyPr>
          <a:lstStyle/>
          <a:p>
            <a:r>
              <a:rPr lang="hi-IN" sz="5400" b="1" dirty="0">
                <a:solidFill>
                  <a:schemeClr val="accent2"/>
                </a:solidFill>
              </a:rPr>
              <a:t>कोरोना</a:t>
            </a:r>
            <a:r>
              <a:rPr lang="en-IN" sz="5400" b="1" dirty="0">
                <a:solidFill>
                  <a:schemeClr val="accent2"/>
                </a:solidFill>
              </a:rPr>
              <a:t> </a:t>
            </a:r>
            <a:r>
              <a:rPr lang="hi-IN" sz="5400" b="1" dirty="0">
                <a:solidFill>
                  <a:schemeClr val="accent2"/>
                </a:solidFill>
              </a:rPr>
              <a:t>वायरस</a:t>
            </a:r>
            <a:r>
              <a:rPr lang="en-IN" sz="5400" b="1" dirty="0">
                <a:solidFill>
                  <a:schemeClr val="accent2"/>
                </a:solidFill>
              </a:rPr>
              <a:t> </a:t>
            </a:r>
            <a:r>
              <a:rPr lang="hi-IN" sz="5400" b="1" dirty="0">
                <a:solidFill>
                  <a:schemeClr val="accent2"/>
                </a:solidFill>
              </a:rPr>
              <a:t>से</a:t>
            </a:r>
            <a:r>
              <a:rPr lang="en-IN" sz="5400" b="1" dirty="0">
                <a:solidFill>
                  <a:schemeClr val="accent2"/>
                </a:solidFill>
              </a:rPr>
              <a:t> </a:t>
            </a:r>
            <a:r>
              <a:rPr lang="hi-IN" sz="5400" b="1" dirty="0">
                <a:solidFill>
                  <a:schemeClr val="accent2"/>
                </a:solidFill>
              </a:rPr>
              <a:t>बचने</a:t>
            </a:r>
            <a:r>
              <a:rPr lang="en-IN" sz="5400" b="1" dirty="0">
                <a:solidFill>
                  <a:schemeClr val="accent2"/>
                </a:solidFill>
              </a:rPr>
              <a:t> </a:t>
            </a:r>
            <a:r>
              <a:rPr lang="hi-IN" sz="5400" b="1" dirty="0">
                <a:solidFill>
                  <a:schemeClr val="accent2"/>
                </a:solidFill>
              </a:rPr>
              <a:t>के</a:t>
            </a:r>
            <a:r>
              <a:rPr lang="en-IN" sz="5400" b="1" dirty="0">
                <a:solidFill>
                  <a:schemeClr val="accent2"/>
                </a:solidFill>
              </a:rPr>
              <a:t> </a:t>
            </a:r>
            <a:r>
              <a:rPr lang="hi-IN" sz="5400" b="1" dirty="0">
                <a:solidFill>
                  <a:schemeClr val="accent2"/>
                </a:solidFill>
              </a:rPr>
              <a:t>कुछ और उपाय </a:t>
            </a:r>
            <a:endParaRPr lang="en-IN" sz="5400" b="1" dirty="0">
              <a:solidFill>
                <a:schemeClr val="accent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2F029A-A7FD-4871-A2A3-F893F2F9CF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287730" y="1511470"/>
            <a:ext cx="536044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hi-IN" altLang="en-US" sz="4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Mangal" panose="02040503050203030202" pitchFamily="18" charset="0"/>
              </a:rPr>
              <a:t>डबल मास्क पहनें</a:t>
            </a:r>
            <a:r>
              <a:rPr kumimoji="0" lang="hi-IN" altLang="en-US" sz="4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Mangal" panose="02040503050203030202" pitchFamily="18" charset="0"/>
              </a:rPr>
              <a:t> </a:t>
            </a:r>
            <a:endParaRPr kumimoji="0" lang="en-US" altLang="en-US" sz="4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70518-4FE1-492A-A48E-9E487ECFA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19"/>
          <a:stretch/>
        </p:blipFill>
        <p:spPr>
          <a:xfrm>
            <a:off x="2033665" y="2313384"/>
            <a:ext cx="8124669" cy="379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2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E33C-3FAB-415F-A7B9-2919B720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56" y="-298014"/>
            <a:ext cx="11509448" cy="1450757"/>
          </a:xfrm>
        </p:spPr>
        <p:txBody>
          <a:bodyPr>
            <a:noAutofit/>
          </a:bodyPr>
          <a:lstStyle/>
          <a:p>
            <a:r>
              <a:rPr lang="hi-IN" sz="5400" b="1" dirty="0">
                <a:solidFill>
                  <a:schemeClr val="accent2"/>
                </a:solidFill>
              </a:rPr>
              <a:t>कोरोना</a:t>
            </a:r>
            <a:r>
              <a:rPr lang="en-IN" sz="5400" b="1" dirty="0">
                <a:solidFill>
                  <a:schemeClr val="accent2"/>
                </a:solidFill>
              </a:rPr>
              <a:t> </a:t>
            </a:r>
            <a:r>
              <a:rPr lang="hi-IN" sz="5400" b="1" dirty="0">
                <a:solidFill>
                  <a:schemeClr val="accent2"/>
                </a:solidFill>
              </a:rPr>
              <a:t>वायरस</a:t>
            </a:r>
            <a:r>
              <a:rPr lang="en-IN" sz="5400" b="1" dirty="0">
                <a:solidFill>
                  <a:schemeClr val="accent2"/>
                </a:solidFill>
              </a:rPr>
              <a:t> </a:t>
            </a:r>
            <a:r>
              <a:rPr lang="hi-IN" sz="5400" b="1" dirty="0">
                <a:solidFill>
                  <a:schemeClr val="accent2"/>
                </a:solidFill>
              </a:rPr>
              <a:t>से</a:t>
            </a:r>
            <a:r>
              <a:rPr lang="en-IN" sz="5400" b="1" dirty="0">
                <a:solidFill>
                  <a:schemeClr val="accent2"/>
                </a:solidFill>
              </a:rPr>
              <a:t> </a:t>
            </a:r>
            <a:r>
              <a:rPr lang="hi-IN" sz="5400" b="1" dirty="0">
                <a:solidFill>
                  <a:schemeClr val="accent2"/>
                </a:solidFill>
              </a:rPr>
              <a:t>बचने</a:t>
            </a:r>
            <a:r>
              <a:rPr lang="en-IN" sz="5400" b="1" dirty="0">
                <a:solidFill>
                  <a:schemeClr val="accent2"/>
                </a:solidFill>
              </a:rPr>
              <a:t> </a:t>
            </a:r>
            <a:r>
              <a:rPr lang="hi-IN" sz="5400" b="1" dirty="0">
                <a:solidFill>
                  <a:schemeClr val="accent2"/>
                </a:solidFill>
              </a:rPr>
              <a:t>के</a:t>
            </a:r>
            <a:r>
              <a:rPr lang="en-IN" sz="5400" b="1" dirty="0">
                <a:solidFill>
                  <a:schemeClr val="accent2"/>
                </a:solidFill>
              </a:rPr>
              <a:t> </a:t>
            </a:r>
            <a:r>
              <a:rPr lang="hi-IN" sz="5400" b="1" dirty="0">
                <a:solidFill>
                  <a:schemeClr val="accent2"/>
                </a:solidFill>
              </a:rPr>
              <a:t>कुछ और उपाय 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718E-0EBD-4363-9BF0-1259D5333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567221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kumimoji="0" lang="hi-I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अपने </a:t>
            </a:r>
            <a:r>
              <a:rPr lang="hi-IN" sz="4400" b="1" dirty="0">
                <a:solidFill>
                  <a:schemeClr val="tx1"/>
                </a:solidFill>
              </a:rPr>
              <a:t>हाथ साफ</a:t>
            </a:r>
            <a:r>
              <a:rPr lang="en-IN" sz="4400" b="1" dirty="0">
                <a:solidFill>
                  <a:schemeClr val="tx1"/>
                </a:solidFill>
              </a:rPr>
              <a:t> </a:t>
            </a:r>
            <a:r>
              <a:rPr lang="hi-IN" sz="4400" b="1" dirty="0">
                <a:solidFill>
                  <a:schemeClr val="tx1"/>
                </a:solidFill>
              </a:rPr>
              <a:t>रखें</a:t>
            </a:r>
            <a:endParaRPr lang="en-IN" sz="4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6C1A0-846B-4BBC-88A1-03203C1D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29" y="2401903"/>
            <a:ext cx="8165142" cy="389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7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0908-BD27-49F3-B4D5-D82608D3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63" y="-201168"/>
            <a:ext cx="11469474" cy="1450757"/>
          </a:xfrm>
        </p:spPr>
        <p:txBody>
          <a:bodyPr>
            <a:noAutofit/>
          </a:bodyPr>
          <a:lstStyle/>
          <a:p>
            <a:r>
              <a:rPr lang="hi-IN" sz="5400" b="1" dirty="0">
                <a:solidFill>
                  <a:schemeClr val="accent2"/>
                </a:solidFill>
              </a:rPr>
              <a:t>कोरोना</a:t>
            </a:r>
            <a:r>
              <a:rPr lang="en-IN" sz="5400" b="1" dirty="0">
                <a:solidFill>
                  <a:schemeClr val="accent2"/>
                </a:solidFill>
              </a:rPr>
              <a:t> </a:t>
            </a:r>
            <a:r>
              <a:rPr lang="hi-IN" sz="5400" b="1" dirty="0">
                <a:solidFill>
                  <a:schemeClr val="accent2"/>
                </a:solidFill>
              </a:rPr>
              <a:t>वायरस</a:t>
            </a:r>
            <a:r>
              <a:rPr lang="en-IN" sz="5400" b="1" dirty="0">
                <a:solidFill>
                  <a:schemeClr val="accent2"/>
                </a:solidFill>
              </a:rPr>
              <a:t> </a:t>
            </a:r>
            <a:r>
              <a:rPr lang="hi-IN" sz="5400" b="1" dirty="0">
                <a:solidFill>
                  <a:schemeClr val="accent2"/>
                </a:solidFill>
              </a:rPr>
              <a:t>से</a:t>
            </a:r>
            <a:r>
              <a:rPr lang="en-IN" sz="5400" b="1" dirty="0">
                <a:solidFill>
                  <a:schemeClr val="accent2"/>
                </a:solidFill>
              </a:rPr>
              <a:t> </a:t>
            </a:r>
            <a:r>
              <a:rPr lang="hi-IN" sz="5400" b="1" dirty="0">
                <a:solidFill>
                  <a:schemeClr val="accent2"/>
                </a:solidFill>
              </a:rPr>
              <a:t>बचने</a:t>
            </a:r>
            <a:r>
              <a:rPr lang="en-IN" sz="5400" b="1" dirty="0">
                <a:solidFill>
                  <a:schemeClr val="accent2"/>
                </a:solidFill>
              </a:rPr>
              <a:t> </a:t>
            </a:r>
            <a:r>
              <a:rPr lang="hi-IN" sz="5400" b="1" dirty="0">
                <a:solidFill>
                  <a:schemeClr val="accent2"/>
                </a:solidFill>
              </a:rPr>
              <a:t>के</a:t>
            </a:r>
            <a:r>
              <a:rPr lang="en-IN" sz="5400" b="1" dirty="0">
                <a:solidFill>
                  <a:schemeClr val="accent2"/>
                </a:solidFill>
              </a:rPr>
              <a:t> </a:t>
            </a:r>
            <a:r>
              <a:rPr lang="hi-IN" sz="5400" b="1" dirty="0">
                <a:solidFill>
                  <a:schemeClr val="accent2"/>
                </a:solidFill>
              </a:rPr>
              <a:t>कुछ और उपाय 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F3206-9D09-48F2-95A3-76E74CC16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35" y="160589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i-IN" sz="4400" b="1" dirty="0">
                <a:solidFill>
                  <a:schemeClr val="tx1"/>
                </a:solidFill>
                <a:latin typeface="Arial Black" panose="020B0A04020102020204" pitchFamily="34" charset="0"/>
              </a:rPr>
              <a:t>सुरक्षित</a:t>
            </a:r>
            <a:r>
              <a:rPr lang="hi-IN" sz="4400" b="1" dirty="0">
                <a:solidFill>
                  <a:schemeClr val="tx1"/>
                </a:solidFill>
              </a:rPr>
              <a:t> दूरी बनाए रखें।</a:t>
            </a:r>
            <a:endParaRPr lang="en-IN" sz="4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FD64F-92BE-482F-A36A-D1A259B5A9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5"/>
          <a:stretch/>
        </p:blipFill>
        <p:spPr>
          <a:xfrm>
            <a:off x="3299031" y="2488369"/>
            <a:ext cx="5742536" cy="36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3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8FEF-875A-411B-A3E4-A850D37F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96" y="-14990"/>
            <a:ext cx="12127042" cy="1504422"/>
          </a:xfrm>
        </p:spPr>
        <p:txBody>
          <a:bodyPr>
            <a:normAutofit/>
          </a:bodyPr>
          <a:lstStyle/>
          <a:p>
            <a:r>
              <a:rPr lang="hi-IN" b="1" dirty="0">
                <a:solidFill>
                  <a:schemeClr val="tx1"/>
                </a:solidFill>
              </a:rPr>
              <a:t>अपने ऑक्सीजन लेवल को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hi-IN" b="1" dirty="0">
                <a:solidFill>
                  <a:schemeClr val="tx1"/>
                </a:solidFill>
              </a:rPr>
              <a:t>बढ़ाने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hi-IN" b="1" dirty="0">
                <a:solidFill>
                  <a:schemeClr val="tx1"/>
                </a:solidFill>
              </a:rPr>
              <a:t>के लिए हमे निम्नलिखित मुद्राएं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hi-IN" b="1" dirty="0">
                <a:solidFill>
                  <a:schemeClr val="tx1"/>
                </a:solidFill>
              </a:rPr>
              <a:t>करनी चाहिए</a:t>
            </a:r>
            <a:r>
              <a:rPr lang="en-IN" b="1" dirty="0">
                <a:solidFill>
                  <a:schemeClr val="tx1"/>
                </a:solidFill>
              </a:rPr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7A6A-B14D-425F-82B6-34FEEA58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15" y="2040607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i-IN" sz="7200" b="1" dirty="0">
                <a:solidFill>
                  <a:srgbClr val="0070C0"/>
                </a:solidFill>
              </a:rPr>
              <a:t>शक्ति मुद्रा </a:t>
            </a:r>
            <a:endParaRPr lang="en-IN" sz="7200" b="1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i-IN" sz="7200" b="1" dirty="0">
                <a:solidFill>
                  <a:srgbClr val="0070C0"/>
                </a:solidFill>
              </a:rPr>
              <a:t>उदान मुद्रा</a:t>
            </a:r>
            <a:endParaRPr lang="en-IN" sz="7200" b="1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i-IN" sz="7200" b="1" dirty="0">
                <a:solidFill>
                  <a:srgbClr val="0070C0"/>
                </a:solidFill>
              </a:rPr>
              <a:t>प्राण मुद्रा</a:t>
            </a:r>
            <a:endParaRPr lang="en-IN" sz="7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5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BA97-DE59-4CEA-9E9A-DC1174D3CC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87646" y="1163637"/>
            <a:ext cx="10058400" cy="1450975"/>
          </a:xfrm>
        </p:spPr>
        <p:txBody>
          <a:bodyPr>
            <a:noAutofit/>
          </a:bodyPr>
          <a:lstStyle/>
          <a:p>
            <a:pPr marL="91440" marR="0" lvl="0" indent="-9144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tabLst/>
              <a:defRPr/>
            </a:pPr>
            <a:r>
              <a:rPr kumimoji="0" lang="hi-IN" sz="8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शक्ति</a:t>
            </a:r>
            <a:r>
              <a:rPr kumimoji="0" lang="en-IN" sz="8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 </a:t>
            </a:r>
            <a:r>
              <a:rPr kumimoji="0" lang="hi-IN" sz="8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मुद्रा </a:t>
            </a:r>
            <a:br>
              <a:rPr kumimoji="0" lang="en-IN" sz="8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IN" sz="80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7EC00-4F0B-48C6-9E31-23C05D21E74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38" y="1783830"/>
            <a:ext cx="9563724" cy="4397321"/>
          </a:xfrm>
        </p:spPr>
      </p:pic>
    </p:spTree>
    <p:extLst>
      <p:ext uri="{BB962C8B-B14F-4D97-AF65-F5344CB8AC3E}">
        <p14:creationId xmlns:p14="http://schemas.microsoft.com/office/powerpoint/2010/main" val="309841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0A618E-3942-4B95-9FA5-304908FAFACE}"/>
              </a:ext>
            </a:extLst>
          </p:cNvPr>
          <p:cNvSpPr txBox="1"/>
          <p:nvPr/>
        </p:nvSpPr>
        <p:spPr>
          <a:xfrm>
            <a:off x="3301583" y="258349"/>
            <a:ext cx="6093500" cy="1458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tabLst/>
              <a:defRPr/>
            </a:pPr>
            <a:r>
              <a:rPr kumimoji="0" lang="hi-IN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उदान मुद्रा</a:t>
            </a:r>
            <a:endParaRPr kumimoji="0" lang="en-IN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0863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186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Arial Unicode MS</vt:lpstr>
      <vt:lpstr>Calibri</vt:lpstr>
      <vt:lpstr>Calibri Light</vt:lpstr>
      <vt:lpstr>Lato Light</vt:lpstr>
      <vt:lpstr>Wingdings</vt:lpstr>
      <vt:lpstr>1_Office Theme</vt:lpstr>
      <vt:lpstr>Retrospect</vt:lpstr>
      <vt:lpstr>कोविड-19</vt:lpstr>
      <vt:lpstr>कोविड-19 क्या है? </vt:lpstr>
      <vt:lpstr>इम्युनिटी को मजबूत बनाए रखने के लिए बताई जा रही टिप्स को जरूर फॉलो करें।</vt:lpstr>
      <vt:lpstr>कोरोना वायरस से बचने के कुछ और उपाय </vt:lpstr>
      <vt:lpstr>कोरोना वायरस से बचने के कुछ और उपाय </vt:lpstr>
      <vt:lpstr>कोरोना वायरस से बचने के कुछ और उपाय </vt:lpstr>
      <vt:lpstr>अपने ऑक्सीजन लेवल को बढ़ाने के लिए हमे निम्नलिखित मुद्राएं करनी चाहिए:-</vt:lpstr>
      <vt:lpstr>शक्ति मुद्रा 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Candice</dc:creator>
  <cp:keywords/>
  <dc:description/>
  <cp:lastModifiedBy>Ayaan Lone</cp:lastModifiedBy>
  <cp:revision>371</cp:revision>
  <dcterms:created xsi:type="dcterms:W3CDTF">2018-01-11T10:18:54Z</dcterms:created>
  <dcterms:modified xsi:type="dcterms:W3CDTF">2021-05-11T17:01:32Z</dcterms:modified>
  <cp:category/>
</cp:coreProperties>
</file>