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530" r:id="rId5"/>
    <p:sldId id="531" r:id="rId6"/>
    <p:sldId id="533" r:id="rId7"/>
    <p:sldId id="534" r:id="rId8"/>
    <p:sldId id="545" r:id="rId9"/>
    <p:sldId id="546" r:id="rId10"/>
    <p:sldId id="547" r:id="rId11"/>
    <p:sldId id="548" r:id="rId12"/>
    <p:sldId id="543" r:id="rId13"/>
    <p:sldId id="54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22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Mapping Lunar Frontiers: A Rover's Journey on the Moon's South Pole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CODING ROOKIES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CODING ROOKIES​</a:t>
            </a:r>
          </a:p>
          <a:p>
            <a:r>
              <a:rPr lang="en-US" dirty="0"/>
              <a:t>Ayaan Goel</a:t>
            </a:r>
          </a:p>
          <a:p>
            <a:r>
              <a:rPr lang="en-US" dirty="0"/>
              <a:t>Nihar Prajapati</a:t>
            </a: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566928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303" y="1524000"/>
            <a:ext cx="6422136" cy="3546348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  <a:cs typeface="Segoe UI Light" panose="020B0502040204020203" pitchFamily="34" charset="0"/>
              </a:rPr>
              <a:t>Landing Site Analysis</a:t>
            </a:r>
            <a:endParaRPr lang="en-US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Datasets and Tools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Rover Path Planning 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  <a:cs typeface="Segoe UI Light" panose="020B0502040204020203" pitchFamily="34" charset="0"/>
              </a:rPr>
              <a:t>Scientific Stops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F</a:t>
            </a:r>
            <a:r>
              <a:rPr lang="en-US" dirty="0">
                <a:latin typeface="+mj-lt"/>
                <a:cs typeface="Segoe UI Light" panose="020B0502040204020203" pitchFamily="34" charset="0"/>
              </a:rPr>
              <a:t>inal Path and Safety Measures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  <a:cs typeface="Segoe UI Light" panose="020B0502040204020203" pitchFamily="34" charset="0"/>
              </a:rPr>
              <a:t>Conclusion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CODING ROOKIES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429000"/>
            <a:ext cx="7735824" cy="1133856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Project Overview: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Briefly introduce the project’s aim to develop a navigation route for a lunar rover in the Moon’s south polar region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Chandrayaan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mission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Objectives: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State the key objectives, including selecting a landing site, planning a rover traverse path, and identifying scientific stops.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Team Introduction: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Introduce your team, "CODING ROOKIES," and mention your role and contributions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76" y="2812288"/>
            <a:ext cx="9144000" cy="1069848"/>
          </a:xfrm>
        </p:spPr>
        <p:txBody>
          <a:bodyPr/>
          <a:lstStyle/>
          <a:p>
            <a:r>
              <a:rPr lang="en-US" dirty="0">
                <a:cs typeface="Segoe UI Light" panose="020B0502040204020203" pitchFamily="34" charset="0"/>
              </a:rPr>
              <a:t>Landing Site Analysis</a:t>
            </a:r>
            <a:br>
              <a:rPr lang="en-US" dirty="0">
                <a:solidFill>
                  <a:schemeClr val="bg1"/>
                </a:solidFill>
                <a:cs typeface="Segoe UI Light" panose="020B0502040204020203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1800" b="1" i="0" kern="1200" baseline="0" dirty="0">
                <a:ln>
                  <a:noFill/>
                </a:ln>
                <a:effectLst/>
                <a:ea typeface="+mn-ea"/>
                <a:cs typeface="+mn-cs"/>
              </a:rPr>
              <a:t>Landing Site Selection Criteria:</a:t>
            </a:r>
            <a:r>
              <a:rPr lang="en-US" sz="1800" b="0" i="0" kern="1200" baseline="0" dirty="0">
                <a:ln>
                  <a:noFill/>
                </a:ln>
                <a:effectLst/>
                <a:ea typeface="+mn-ea"/>
                <a:cs typeface="+mn-cs"/>
              </a:rPr>
              <a:t> Explain why the coordinates 85.28° S, 31.20° E were chosen, considering factors like terrain, scientific interest, and mission requirements.</a:t>
            </a: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IN" sz="1800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800" b="1" i="0" kern="1200" baseline="0" dirty="0">
                <a:ln>
                  <a:noFill/>
                </a:ln>
                <a:effectLst/>
                <a:ea typeface="+mn-ea"/>
                <a:cs typeface="+mn-cs"/>
              </a:rPr>
              <a:t>Terrain Overview:</a:t>
            </a:r>
            <a:r>
              <a:rPr lang="en-US" sz="1800" b="0" i="0" kern="1200" baseline="0" dirty="0">
                <a:ln>
                  <a:noFill/>
                </a:ln>
                <a:effectLst/>
                <a:ea typeface="+mn-ea"/>
                <a:cs typeface="+mn-cs"/>
              </a:rPr>
              <a:t> Describe the terrain features of the landing site using data from the Terrain Mapping Camera (TMC) and the Digital Terrain Model (DTM).</a:t>
            </a: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endParaRPr lang="en-IN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800" b="1" i="0" kern="1200" baseline="0" dirty="0">
                <a:ln>
                  <a:noFill/>
                </a:ln>
                <a:effectLst/>
                <a:ea typeface="+mn-ea"/>
                <a:cs typeface="+mn-cs"/>
              </a:rPr>
              <a:t>Initial Mapping:</a:t>
            </a:r>
            <a:r>
              <a:rPr lang="en-US" sz="1800" b="0" i="0" kern="1200" baseline="0" dirty="0">
                <a:ln>
                  <a:noFill/>
                </a:ln>
                <a:effectLst/>
                <a:ea typeface="+mn-ea"/>
                <a:cs typeface="+mn-cs"/>
              </a:rPr>
              <a:t> Show an initial map of the landing site with key terrain features marked 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250" y="2219671"/>
            <a:ext cx="9144000" cy="1069848"/>
          </a:xfrm>
        </p:spPr>
        <p:txBody>
          <a:bodyPr/>
          <a:lstStyle/>
          <a:p>
            <a:pPr algn="l">
              <a:lnSpc>
                <a:spcPct val="150000"/>
              </a:lnSpc>
              <a:buClr>
                <a:schemeClr val="accent6"/>
              </a:buClr>
            </a:pPr>
            <a:r>
              <a:rPr lang="en-US" dirty="0">
                <a:solidFill>
                  <a:schemeClr val="bg1"/>
                </a:solidFill>
                <a:cs typeface="Segoe UI Light" panose="020B0502040204020203" pitchFamily="34" charset="0"/>
              </a:rPr>
              <a:t>Datasets and Tools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278623-4593-28F6-E430-F01D0744400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5465" y="3568481"/>
            <a:ext cx="119265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Chandrayaan-2 Datasets: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Terrain Mapping Camera (TMC):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Provides high-resolution terrain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Digital Terrain Model (DTM):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Offers elevation data for slope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Optical High Resolution Camera (OHRC):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Supplies detailed surface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Imaging Infra-red Spectrometer (IIRS):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Helps identify mineralogical compositions.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Software and Tools Used: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List the tools used for analysis, such as QGIS, ArcMap, or other relevant software.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Data Processing Workflow: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Describe how data from these sources were processed and analyzed to plan the rover’s path. </a:t>
            </a:r>
          </a:p>
        </p:txBody>
      </p:sp>
    </p:spTree>
    <p:extLst>
      <p:ext uri="{BB962C8B-B14F-4D97-AF65-F5344CB8AC3E}">
        <p14:creationId xmlns:p14="http://schemas.microsoft.com/office/powerpoint/2010/main" val="79830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516" y="2359152"/>
            <a:ext cx="9144000" cy="1069848"/>
          </a:xfrm>
        </p:spPr>
        <p:txBody>
          <a:bodyPr/>
          <a:lstStyle/>
          <a:p>
            <a:pPr algn="l">
              <a:lnSpc>
                <a:spcPct val="150000"/>
              </a:lnSpc>
              <a:buClr>
                <a:schemeClr val="accent6"/>
              </a:buClr>
            </a:pPr>
            <a:r>
              <a:rPr lang="en-US" dirty="0">
                <a:solidFill>
                  <a:schemeClr val="bg1"/>
                </a:solidFill>
                <a:cs typeface="Segoe UI Light" panose="020B0502040204020203" pitchFamily="34" charset="0"/>
              </a:rPr>
              <a:t>Rover Path Planning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278623-4593-28F6-E430-F01D0744400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5466" y="3706981"/>
            <a:ext cx="1179106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Path Selection Criteria: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Outline the criteria for selecting the rover’s path, including avoiding obstacles and optimizing solar exposure.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Direction of Rover Movement: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Justify the chosen direction of the rover’s movement, considering terrain features and scientific objectives.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Obstacle Avoidance Strategies: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Explain the strategies used to avoid hindrances like boulders, craters, and steep slopes. </a:t>
            </a:r>
          </a:p>
        </p:txBody>
      </p:sp>
    </p:spTree>
    <p:extLst>
      <p:ext uri="{BB962C8B-B14F-4D97-AF65-F5344CB8AC3E}">
        <p14:creationId xmlns:p14="http://schemas.microsoft.com/office/powerpoint/2010/main" val="294193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894" y="2201108"/>
            <a:ext cx="9144000" cy="1069848"/>
          </a:xfrm>
        </p:spPr>
        <p:txBody>
          <a:bodyPr/>
          <a:lstStyle/>
          <a:p>
            <a:pPr algn="l">
              <a:lnSpc>
                <a:spcPct val="150000"/>
              </a:lnSpc>
              <a:buClr>
                <a:schemeClr val="accent6"/>
              </a:buClr>
            </a:pPr>
            <a:r>
              <a:rPr lang="en-US" dirty="0">
                <a:cs typeface="Segoe UI Light" panose="020B0502040204020203" pitchFamily="34" charset="0"/>
              </a:rPr>
              <a:t>Scientific Stops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6B83837-3DE1-E4BB-8551-4020588D94A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5113" y="3707151"/>
            <a:ext cx="1182528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Identification of Stops: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List and describe at least 10 scientific stops along the rover’s path.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Scientific Significance: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Explain the importance of each stop for scientific analysis, such as mineral composition, temperature measurements, or geological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Stop Details and Justifications: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Provide details on why each stop was chosen and what scientific objectives it helps achieve. </a:t>
            </a:r>
          </a:p>
        </p:txBody>
      </p:sp>
    </p:spTree>
    <p:extLst>
      <p:ext uri="{BB962C8B-B14F-4D97-AF65-F5344CB8AC3E}">
        <p14:creationId xmlns:p14="http://schemas.microsoft.com/office/powerpoint/2010/main" val="401232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289" y="1803407"/>
            <a:ext cx="11672711" cy="2492022"/>
          </a:xfrm>
        </p:spPr>
        <p:txBody>
          <a:bodyPr/>
          <a:lstStyle/>
          <a:p>
            <a:pPr algn="l">
              <a:lnSpc>
                <a:spcPct val="150000"/>
              </a:lnSpc>
              <a:buClr>
                <a:schemeClr val="accent6"/>
              </a:buClr>
            </a:pPr>
            <a:r>
              <a:rPr lang="en-US" sz="4500" dirty="0">
                <a:solidFill>
                  <a:schemeClr val="bg1"/>
                </a:solidFill>
                <a:cs typeface="Segoe UI Light" panose="020B0502040204020203" pitchFamily="34" charset="0"/>
              </a:rPr>
              <a:t>F</a:t>
            </a:r>
            <a:r>
              <a:rPr lang="en-US" sz="4500" dirty="0">
                <a:cs typeface="Segoe UI Light" panose="020B0502040204020203" pitchFamily="34" charset="0"/>
              </a:rPr>
              <a:t>inal Path and Safety Measures</a:t>
            </a:r>
            <a:br>
              <a:rPr lang="en-US" sz="4500" dirty="0">
                <a:cs typeface="Segoe UI Light" panose="020B0502040204020203" pitchFamily="34" charset="0"/>
              </a:rPr>
            </a:br>
            <a:endParaRPr lang="en-US" sz="4500" dirty="0">
              <a:solidFill>
                <a:schemeClr val="bg1"/>
              </a:solidFill>
              <a:cs typeface="Segoe UI Light" panose="020B050204020402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278623-4593-28F6-E430-F01D0744400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5466" y="3706982"/>
            <a:ext cx="1179106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Annotated Path Map: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Present the final map with the rover’s planned path and marked stops.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Hindrance Avoidance and Solar Exposure: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Discuss how the path avoids obstacles and maximizes solar power for the rover.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Safety Considerations: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Outline measures taken to ensure the rover’s safe navigation, including ground clearance and terrain stability. </a:t>
            </a:r>
          </a:p>
        </p:txBody>
      </p:sp>
    </p:spTree>
    <p:extLst>
      <p:ext uri="{BB962C8B-B14F-4D97-AF65-F5344CB8AC3E}">
        <p14:creationId xmlns:p14="http://schemas.microsoft.com/office/powerpoint/2010/main" val="133536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Summary of Findings: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Recap the key findings of your path planning and the significance of the chosen route and stops.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Future Work: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Suggest areas for future research or potential improvements in the path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Closing Remarks: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Conclude with any final thoughts or acknowledgments.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19</TotalTime>
  <Words>535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Segoe UI Light</vt:lpstr>
      <vt:lpstr>Tw Cen MT</vt:lpstr>
      <vt:lpstr>Office Theme</vt:lpstr>
      <vt:lpstr>Mapping Lunar Frontiers: A Rover's Journey on the Moon's South Pole</vt:lpstr>
      <vt:lpstr>CONTENTS</vt:lpstr>
      <vt:lpstr>INTRODUCTION</vt:lpstr>
      <vt:lpstr>Landing Site Analysis </vt:lpstr>
      <vt:lpstr>Datasets and Tools</vt:lpstr>
      <vt:lpstr>Rover Path Planning </vt:lpstr>
      <vt:lpstr>Scientific Stops</vt:lpstr>
      <vt:lpstr>Final Path and Safety Measures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Nihar P</dc:creator>
  <cp:lastModifiedBy>Ayaan Goel</cp:lastModifiedBy>
  <cp:revision>1</cp:revision>
  <dcterms:created xsi:type="dcterms:W3CDTF">2024-08-09T20:16:03Z</dcterms:created>
  <dcterms:modified xsi:type="dcterms:W3CDTF">2024-08-09T20:37:00Z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