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6"/>
  </p:notesMasterIdLst>
  <p:handoutMasterIdLst>
    <p:handoutMasterId r:id="rId7"/>
  </p:handoutMasterIdLst>
  <p:sldIdLst>
    <p:sldId id="289" r:id="rId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05/07/2024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05/07/2024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7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474720" cy="1325563"/>
          </a:xfrm>
        </p:spPr>
        <p:txBody>
          <a:bodyPr rtlCol="0">
            <a:normAutofit/>
          </a:bodyPr>
          <a:lstStyle/>
          <a:p>
            <a:pPr rtl="0"/>
            <a:r>
              <a:rPr lang="en-US" sz="3200" dirty="0"/>
              <a:t>Sales Analysis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0406" y="437508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GB" dirty="0">
                <a:solidFill>
                  <a:schemeClr val="bg1"/>
                </a:solidFill>
              </a:rPr>
              <a:t>UNIQUE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797838"/>
            <a:ext cx="5431971" cy="1740584"/>
          </a:xfrm>
        </p:spPr>
        <p:txBody>
          <a:bodyPr rtlCol="0">
            <a:normAutofit/>
          </a:bodyPr>
          <a:lstStyle/>
          <a:p>
            <a:pPr rtl="0"/>
            <a:r>
              <a:rPr lang="en-US" sz="1600" dirty="0"/>
              <a:t>On Analysis of the sales data, it was observed that: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dirty="0"/>
              <a:t>The product categories were not that important.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dirty="0"/>
              <a:t>The Unit price and Temperature were important factors for predicting stock.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dirty="0"/>
              <a:t>The Hour of day was also important in predicting stock.</a:t>
            </a:r>
          </a:p>
          <a:p>
            <a:pPr rtl="0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8966" y="587545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>
                <a:solidFill>
                  <a:schemeClr val="bg1"/>
                </a:solidFill>
              </a:rPr>
              <a:t>FIRST TO MRKET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88966" y="4461237"/>
            <a:ext cx="5431971" cy="557950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bg1"/>
                </a:solidFill>
              </a:rPr>
              <a:t>First beautifully designed product that's both stylish and functional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11367" y="234064"/>
            <a:ext cx="5433204" cy="365125"/>
          </a:xfrm>
        </p:spPr>
        <p:txBody>
          <a:bodyPr rtlCol="0">
            <a:noAutofit/>
          </a:bodyPr>
          <a:lstStyle/>
          <a:p>
            <a:pPr rtl="0"/>
            <a:r>
              <a:rPr lang="en-US" sz="2400" dirty="0">
                <a:solidFill>
                  <a:schemeClr val="bg1"/>
                </a:solidFill>
              </a:rPr>
              <a:t>REPORT: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579660"/>
            <a:ext cx="5431971" cy="692153"/>
          </a:xfrm>
        </p:spPr>
        <p:txBody>
          <a:bodyPr rtlCol="0">
            <a:normAutofit/>
          </a:bodyPr>
          <a:lstStyle/>
          <a:p>
            <a:pPr rtl="0"/>
            <a:r>
              <a:rPr lang="en-US" sz="1600" dirty="0"/>
              <a:t>Our Data Model was able to make predictions on the sales data provided to give the following conclusions:</a:t>
            </a:r>
            <a:endParaRPr lang="en-GB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1211" y="3669111"/>
            <a:ext cx="5433204" cy="365125"/>
          </a:xfrm>
        </p:spPr>
        <p:txBody>
          <a:bodyPr rtlCol="0">
            <a:noAutofit/>
          </a:bodyPr>
          <a:lstStyle/>
          <a:p>
            <a:pPr rtl="0"/>
            <a:r>
              <a:rPr lang="en-US" sz="2200" dirty="0"/>
              <a:t>INPUTS WE NEED</a:t>
            </a:r>
            <a:endParaRPr lang="en-GB" sz="22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3833" y="4034236"/>
            <a:ext cx="5431971" cy="2322114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dirty="0"/>
              <a:t>During the hourly analysis, some product categories were blank and hence assumed to have zero sales of a product from that category during that time period. We will need a confirmation of this attribute with respect to the sales data provided.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dirty="0"/>
              <a:t>It is our recommendation that more datasets need to be added and further engineered to provide a more accurate and insightful sales prediction.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n-GB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FE0E6C-E2F6-A344-E1C6-81BD8ABCCEA3}"/>
              </a:ext>
            </a:extLst>
          </p:cNvPr>
          <p:cNvSpPr txBox="1"/>
          <p:nvPr/>
        </p:nvSpPr>
        <p:spPr>
          <a:xfrm>
            <a:off x="5912600" y="1336171"/>
            <a:ext cx="5431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INSIGHTS FROM DATA VISUALIZATION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35</TotalTime>
  <Words>159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Tenorite</vt:lpstr>
      <vt:lpstr>Monoline</vt:lpstr>
      <vt:lpstr>Sales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ayaan.hiranandani@gmail.com</dc:creator>
  <cp:lastModifiedBy>ayaan.hiranandani@gmail.com</cp:lastModifiedBy>
  <cp:revision>1</cp:revision>
  <dcterms:created xsi:type="dcterms:W3CDTF">2024-07-05T05:31:43Z</dcterms:created>
  <dcterms:modified xsi:type="dcterms:W3CDTF">2024-07-05T06:06:54Z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