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863C22-97FD-40FD-B29F-B14F0458F695}"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BE0183-EB7D-4D30-BC3E-15A2E16F534B}" type="slidenum">
              <a:rPr lang="en-GB" smtClean="0"/>
              <a:t>‹#›</a:t>
            </a:fld>
            <a:endParaRPr lang="en-GB"/>
          </a:p>
        </p:txBody>
      </p:sp>
    </p:spTree>
    <p:extLst>
      <p:ext uri="{BB962C8B-B14F-4D97-AF65-F5344CB8AC3E}">
        <p14:creationId xmlns:p14="http://schemas.microsoft.com/office/powerpoint/2010/main" val="1418019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863C22-97FD-40FD-B29F-B14F0458F695}"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BE0183-EB7D-4D30-BC3E-15A2E16F534B}" type="slidenum">
              <a:rPr lang="en-GB" smtClean="0"/>
              <a:t>‹#›</a:t>
            </a:fld>
            <a:endParaRPr lang="en-GB"/>
          </a:p>
        </p:txBody>
      </p:sp>
    </p:spTree>
    <p:extLst>
      <p:ext uri="{BB962C8B-B14F-4D97-AF65-F5344CB8AC3E}">
        <p14:creationId xmlns:p14="http://schemas.microsoft.com/office/powerpoint/2010/main" val="406049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863C22-97FD-40FD-B29F-B14F0458F695}"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BE0183-EB7D-4D30-BC3E-15A2E16F534B}"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68935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863C22-97FD-40FD-B29F-B14F0458F695}"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BE0183-EB7D-4D30-BC3E-15A2E16F534B}" type="slidenum">
              <a:rPr lang="en-GB" smtClean="0"/>
              <a:t>‹#›</a:t>
            </a:fld>
            <a:endParaRPr lang="en-GB"/>
          </a:p>
        </p:txBody>
      </p:sp>
    </p:spTree>
    <p:extLst>
      <p:ext uri="{BB962C8B-B14F-4D97-AF65-F5344CB8AC3E}">
        <p14:creationId xmlns:p14="http://schemas.microsoft.com/office/powerpoint/2010/main" val="4274302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863C22-97FD-40FD-B29F-B14F0458F695}"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BE0183-EB7D-4D30-BC3E-15A2E16F534B}"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09306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863C22-97FD-40FD-B29F-B14F0458F695}"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BE0183-EB7D-4D30-BC3E-15A2E16F534B}" type="slidenum">
              <a:rPr lang="en-GB" smtClean="0"/>
              <a:t>‹#›</a:t>
            </a:fld>
            <a:endParaRPr lang="en-GB"/>
          </a:p>
        </p:txBody>
      </p:sp>
    </p:spTree>
    <p:extLst>
      <p:ext uri="{BB962C8B-B14F-4D97-AF65-F5344CB8AC3E}">
        <p14:creationId xmlns:p14="http://schemas.microsoft.com/office/powerpoint/2010/main" val="3074106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863C22-97FD-40FD-B29F-B14F0458F695}"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BE0183-EB7D-4D30-BC3E-15A2E16F534B}" type="slidenum">
              <a:rPr lang="en-GB" smtClean="0"/>
              <a:t>‹#›</a:t>
            </a:fld>
            <a:endParaRPr lang="en-GB"/>
          </a:p>
        </p:txBody>
      </p:sp>
    </p:spTree>
    <p:extLst>
      <p:ext uri="{BB962C8B-B14F-4D97-AF65-F5344CB8AC3E}">
        <p14:creationId xmlns:p14="http://schemas.microsoft.com/office/powerpoint/2010/main" val="3671578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863C22-97FD-40FD-B29F-B14F0458F695}"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BE0183-EB7D-4D30-BC3E-15A2E16F534B}" type="slidenum">
              <a:rPr lang="en-GB" smtClean="0"/>
              <a:t>‹#›</a:t>
            </a:fld>
            <a:endParaRPr lang="en-GB"/>
          </a:p>
        </p:txBody>
      </p:sp>
    </p:spTree>
    <p:extLst>
      <p:ext uri="{BB962C8B-B14F-4D97-AF65-F5344CB8AC3E}">
        <p14:creationId xmlns:p14="http://schemas.microsoft.com/office/powerpoint/2010/main" val="3565158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863C22-97FD-40FD-B29F-B14F0458F695}"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BE0183-EB7D-4D30-BC3E-15A2E16F534B}" type="slidenum">
              <a:rPr lang="en-GB" smtClean="0"/>
              <a:t>‹#›</a:t>
            </a:fld>
            <a:endParaRPr lang="en-GB"/>
          </a:p>
        </p:txBody>
      </p:sp>
    </p:spTree>
    <p:extLst>
      <p:ext uri="{BB962C8B-B14F-4D97-AF65-F5344CB8AC3E}">
        <p14:creationId xmlns:p14="http://schemas.microsoft.com/office/powerpoint/2010/main" val="2120494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863C22-97FD-40FD-B29F-B14F0458F695}"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BE0183-EB7D-4D30-BC3E-15A2E16F534B}" type="slidenum">
              <a:rPr lang="en-GB" smtClean="0"/>
              <a:t>‹#›</a:t>
            </a:fld>
            <a:endParaRPr lang="en-GB"/>
          </a:p>
        </p:txBody>
      </p:sp>
    </p:spTree>
    <p:extLst>
      <p:ext uri="{BB962C8B-B14F-4D97-AF65-F5344CB8AC3E}">
        <p14:creationId xmlns:p14="http://schemas.microsoft.com/office/powerpoint/2010/main" val="3239188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3C22-97FD-40FD-B29F-B14F0458F695}" type="datetimeFigureOut">
              <a:rPr lang="en-GB" smtClean="0"/>
              <a:t>01/07/2024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BE0183-EB7D-4D30-BC3E-15A2E16F534B}" type="slidenum">
              <a:rPr lang="en-GB" smtClean="0"/>
              <a:t>‹#›</a:t>
            </a:fld>
            <a:endParaRPr lang="en-GB"/>
          </a:p>
        </p:txBody>
      </p:sp>
    </p:spTree>
    <p:extLst>
      <p:ext uri="{BB962C8B-B14F-4D97-AF65-F5344CB8AC3E}">
        <p14:creationId xmlns:p14="http://schemas.microsoft.com/office/powerpoint/2010/main" val="2465660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863C22-97FD-40FD-B29F-B14F0458F695}" type="datetimeFigureOut">
              <a:rPr lang="en-GB" smtClean="0"/>
              <a:t>01/07/2024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CBE0183-EB7D-4D30-BC3E-15A2E16F534B}" type="slidenum">
              <a:rPr lang="en-GB" smtClean="0"/>
              <a:t>‹#›</a:t>
            </a:fld>
            <a:endParaRPr lang="en-GB"/>
          </a:p>
        </p:txBody>
      </p:sp>
    </p:spTree>
    <p:extLst>
      <p:ext uri="{BB962C8B-B14F-4D97-AF65-F5344CB8AC3E}">
        <p14:creationId xmlns:p14="http://schemas.microsoft.com/office/powerpoint/2010/main" val="2060237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863C22-97FD-40FD-B29F-B14F0458F695}" type="datetimeFigureOut">
              <a:rPr lang="en-GB" smtClean="0"/>
              <a:t>01/07/2024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CBE0183-EB7D-4D30-BC3E-15A2E16F534B}" type="slidenum">
              <a:rPr lang="en-GB" smtClean="0"/>
              <a:t>‹#›</a:t>
            </a:fld>
            <a:endParaRPr lang="en-GB"/>
          </a:p>
        </p:txBody>
      </p:sp>
    </p:spTree>
    <p:extLst>
      <p:ext uri="{BB962C8B-B14F-4D97-AF65-F5344CB8AC3E}">
        <p14:creationId xmlns:p14="http://schemas.microsoft.com/office/powerpoint/2010/main" val="4128319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863C22-97FD-40FD-B29F-B14F0458F695}" type="datetimeFigureOut">
              <a:rPr lang="en-GB" smtClean="0"/>
              <a:t>01/07/2024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CBE0183-EB7D-4D30-BC3E-15A2E16F534B}" type="slidenum">
              <a:rPr lang="en-GB" smtClean="0"/>
              <a:t>‹#›</a:t>
            </a:fld>
            <a:endParaRPr lang="en-GB"/>
          </a:p>
        </p:txBody>
      </p:sp>
    </p:spTree>
    <p:extLst>
      <p:ext uri="{BB962C8B-B14F-4D97-AF65-F5344CB8AC3E}">
        <p14:creationId xmlns:p14="http://schemas.microsoft.com/office/powerpoint/2010/main" val="367515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863C22-97FD-40FD-B29F-B14F0458F695}" type="datetimeFigureOut">
              <a:rPr lang="en-GB" smtClean="0"/>
              <a:t>01/07/2024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BE0183-EB7D-4D30-BC3E-15A2E16F534B}" type="slidenum">
              <a:rPr lang="en-GB" smtClean="0"/>
              <a:t>‹#›</a:t>
            </a:fld>
            <a:endParaRPr lang="en-GB"/>
          </a:p>
        </p:txBody>
      </p:sp>
    </p:spTree>
    <p:extLst>
      <p:ext uri="{BB962C8B-B14F-4D97-AF65-F5344CB8AC3E}">
        <p14:creationId xmlns:p14="http://schemas.microsoft.com/office/powerpoint/2010/main" val="340532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863C22-97FD-40FD-B29F-B14F0458F695}" type="datetimeFigureOut">
              <a:rPr lang="en-GB" smtClean="0"/>
              <a:t>01/07/2024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BE0183-EB7D-4D30-BC3E-15A2E16F534B}" type="slidenum">
              <a:rPr lang="en-GB" smtClean="0"/>
              <a:t>‹#›</a:t>
            </a:fld>
            <a:endParaRPr lang="en-GB"/>
          </a:p>
        </p:txBody>
      </p:sp>
    </p:spTree>
    <p:extLst>
      <p:ext uri="{BB962C8B-B14F-4D97-AF65-F5344CB8AC3E}">
        <p14:creationId xmlns:p14="http://schemas.microsoft.com/office/powerpoint/2010/main" val="2908612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863C22-97FD-40FD-B29F-B14F0458F695}" type="datetimeFigureOut">
              <a:rPr lang="en-GB" smtClean="0"/>
              <a:t>01/07/2024</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CBE0183-EB7D-4D30-BC3E-15A2E16F534B}" type="slidenum">
              <a:rPr lang="en-GB" smtClean="0"/>
              <a:t>‹#›</a:t>
            </a:fld>
            <a:endParaRPr lang="en-GB"/>
          </a:p>
        </p:txBody>
      </p:sp>
    </p:spTree>
    <p:extLst>
      <p:ext uri="{BB962C8B-B14F-4D97-AF65-F5344CB8AC3E}">
        <p14:creationId xmlns:p14="http://schemas.microsoft.com/office/powerpoint/2010/main" val="2386423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EBDB-BBDB-DACF-4BCE-6B44E0DED046}"/>
              </a:ext>
            </a:extLst>
          </p:cNvPr>
          <p:cNvSpPr>
            <a:spLocks noGrp="1"/>
          </p:cNvSpPr>
          <p:nvPr>
            <p:ph type="title"/>
          </p:nvPr>
        </p:nvSpPr>
        <p:spPr/>
        <p:txBody>
          <a:bodyPr/>
          <a:lstStyle/>
          <a:p>
            <a:r>
              <a:rPr lang="en-GB" dirty="0"/>
              <a:t>Stock level prediction – Proposed Plan:</a:t>
            </a:r>
          </a:p>
        </p:txBody>
      </p:sp>
      <p:sp>
        <p:nvSpPr>
          <p:cNvPr id="3" name="TextBox 2">
            <a:extLst>
              <a:ext uri="{FF2B5EF4-FFF2-40B4-BE49-F238E27FC236}">
                <a16:creationId xmlns:a16="http://schemas.microsoft.com/office/drawing/2014/main" id="{1D00D5D1-FBBC-368E-E63F-41E42D9A48DF}"/>
              </a:ext>
            </a:extLst>
          </p:cNvPr>
          <p:cNvSpPr txBox="1"/>
          <p:nvPr/>
        </p:nvSpPr>
        <p:spPr>
          <a:xfrm>
            <a:off x="677334" y="1764792"/>
            <a:ext cx="10180320" cy="4093428"/>
          </a:xfrm>
          <a:prstGeom prst="rect">
            <a:avLst/>
          </a:prstGeom>
          <a:noFill/>
        </p:spPr>
        <p:txBody>
          <a:bodyPr wrap="square" rtlCol="0">
            <a:spAutoFit/>
          </a:bodyPr>
          <a:lstStyle/>
          <a:p>
            <a:r>
              <a:rPr lang="en-GB" sz="2000" b="1" dirty="0"/>
              <a:t>Fast Moving Products List:</a:t>
            </a:r>
          </a:p>
          <a:p>
            <a:r>
              <a:rPr lang="en-GB" sz="2000" dirty="0"/>
              <a:t>The Sales Table can give us this information to get the total quantity of each product sold on an hourly basis. These are the products that need to be prioritized to ensure adequate stock levels.</a:t>
            </a:r>
          </a:p>
          <a:p>
            <a:endParaRPr lang="en-GB" sz="2000" dirty="0"/>
          </a:p>
          <a:p>
            <a:r>
              <a:rPr lang="en-GB" sz="2000" b="1" dirty="0"/>
              <a:t>Predicting restock quantity:</a:t>
            </a:r>
          </a:p>
          <a:p>
            <a:r>
              <a:rPr lang="en-GB" sz="2000" dirty="0"/>
              <a:t>We use the </a:t>
            </a:r>
            <a:r>
              <a:rPr lang="en-GB" sz="2000" dirty="0" err="1"/>
              <a:t>estimated_stock_pct</a:t>
            </a:r>
            <a:r>
              <a:rPr lang="en-GB" sz="2000" dirty="0"/>
              <a:t> column of the </a:t>
            </a:r>
            <a:r>
              <a:rPr lang="en-GB" sz="2000" dirty="0" err="1"/>
              <a:t>sensor_stock_levels</a:t>
            </a:r>
            <a:r>
              <a:rPr lang="en-GB" sz="2000" dirty="0"/>
              <a:t> table to calculate the quantity to be restocked.</a:t>
            </a:r>
          </a:p>
          <a:p>
            <a:endParaRPr lang="en-GB" sz="2000" dirty="0"/>
          </a:p>
          <a:p>
            <a:r>
              <a:rPr lang="en-GB" sz="2000" b="1" dirty="0" err="1"/>
              <a:t>Analyzing</a:t>
            </a:r>
            <a:r>
              <a:rPr lang="en-GB" sz="2000" b="1" dirty="0"/>
              <a:t> Perishable Items:</a:t>
            </a:r>
          </a:p>
          <a:p>
            <a:r>
              <a:rPr lang="en-GB" sz="2000" dirty="0"/>
              <a:t>We can use the </a:t>
            </a:r>
            <a:r>
              <a:rPr lang="en-GB" sz="2000" dirty="0" err="1"/>
              <a:t>sensor_storage_temperature</a:t>
            </a:r>
            <a:r>
              <a:rPr lang="en-GB" sz="2000" dirty="0"/>
              <a:t> table to calculate the percentage of time the temperature was beyond the optimum range that will give an idea of the shelf life of the perishable item and decisions can be made for re-stocking. </a:t>
            </a:r>
          </a:p>
        </p:txBody>
      </p:sp>
    </p:spTree>
    <p:extLst>
      <p:ext uri="{BB962C8B-B14F-4D97-AF65-F5344CB8AC3E}">
        <p14:creationId xmlns:p14="http://schemas.microsoft.com/office/powerpoint/2010/main" val="40826843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TotalTime>
  <Words>126</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Stock level prediction – Proposed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ayaan.hiranandani@gmail.com</dc:creator>
  <cp:lastModifiedBy>ayaan.hiranandani@gmail.com</cp:lastModifiedBy>
  <cp:revision>1</cp:revision>
  <dcterms:created xsi:type="dcterms:W3CDTF">2024-07-01T13:15:21Z</dcterms:created>
  <dcterms:modified xsi:type="dcterms:W3CDTF">2024-07-01T13:36:22Z</dcterms:modified>
</cp:coreProperties>
</file>