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veat Regular"/>
      <p:regular r:id="rId19"/>
      <p:bold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Regular-bold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veatRegula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aa9ffabc6511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aa9ffabc6511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aa9ffabc651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aa9ffabc651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aa9ffabc6511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aa9ffabc651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b382e1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b382e1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121dfe7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121dfe7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b382e1c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b382e1c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21dfe7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21dfe7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382e1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382e1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b382e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b382e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21dfe78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21dfe78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b382e1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b382e1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b382e1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b382e1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82850"/>
            <a:ext cx="8520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000000"/>
                </a:solidFill>
              </a:rPr>
              <a:t>UV LIGHT TREATMENT FOR PATHOGEN REDUCTION IN FOOD PRODUCTS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94525" y="2420625"/>
            <a:ext cx="6033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b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VEDANT ATHAVALE (181090071)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ADITI PATIL (181091003)</a:t>
            </a:r>
            <a:b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DHRUV SINGH (181090064)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TEJAS ADHIKARI (181090068)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020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Opportunity in small or large scale food and dairy processing industry.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Superior organoleptic qualities of food products.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Lower initial investment and operating costs.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Great success in sight.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54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4953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UV Light:</a:t>
            </a:r>
            <a:endParaRPr b="1" sz="19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significant changes in the organoleptic properties.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sufficient to destroy the microorganisms.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adverse effects.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and no residual effect.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Induces desirable changes in health constituents.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initial investment and a lower operating cost of treatment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[1] Choudhary Ruplal &amp; Bandla Srinivasarao. (2012). Ultraviolet Pasteurization for Food Industry. International Journal of Food Science and Nutrition Engineering. 2. 12-15. 10.5923/j.food.20120201.03.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[2] J. Csapo, J. Prokisch, Cs. Albert &amp; P. Sipos.(2019).Effect of UV light on food quality and safety. Acta Universitatis Sapientiae Alimentaria </a:t>
            </a:r>
            <a:r>
              <a:rPr lang="en" sz="1700"/>
              <a:t>1</a:t>
            </a:r>
            <a:r>
              <a:rPr lang="en" sz="1700"/>
              <a:t>2(1):21-41.10.2478/ausal-2019-0002.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501100" y="1746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800">
                <a:latin typeface="Caveat Regular"/>
                <a:ea typeface="Caveat Regular"/>
                <a:cs typeface="Caveat Regular"/>
                <a:sym typeface="Caveat Regular"/>
              </a:rPr>
              <a:t>Thank You!</a:t>
            </a:r>
            <a:endParaRPr sz="68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tatus and scope of ultraviolet (UV) light technology in food processing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use in recent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tool for food 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of UV technology </a:t>
            </a:r>
            <a:r>
              <a:rPr lang="en"/>
              <a:t>in</a:t>
            </a:r>
            <a:r>
              <a:rPr lang="en"/>
              <a:t> food processing industry.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83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UV Light related to EMW?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6750"/>
            <a:ext cx="4570200" cy="33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Ultraviolet (UV) is a form of electromagnetic radiation with wavelength from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(with a corresponding frequency around 30 PHz) to 400 nm (750 THz)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shorter than that of visible light, but longer than X-rays.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2420575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4280" r="-4280" t="0"/>
          <a:stretch/>
        </p:blipFill>
        <p:spPr>
          <a:xfrm>
            <a:off x="4881900" y="1163425"/>
            <a:ext cx="4148376" cy="30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600"/>
            <a:ext cx="59013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athogenic microorganisms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outbreaks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for methods to reduce the risks associated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UV Treatment - increases the shelf life of food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the use of chemicals for disinfection.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213" y="4450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25" y="28257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UVC Region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UVC light is part of the ultraviolet light spectrum and emits a high frequency of UV light that makes it extremely effective at killing pathogenic microorganisms.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00" y="2011799"/>
            <a:ext cx="4836201" cy="27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UV Light beneficial?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875"/>
            <a:ext cx="66027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Absorption of UV Light by proteins can lead to rupture of cell walls and death of the organism.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Absorption o</a:t>
            </a:r>
            <a:r>
              <a:rPr lang="en" sz="1600"/>
              <a:t>f UV Light by</a:t>
            </a:r>
            <a:r>
              <a:rPr lang="en" sz="1600"/>
              <a:t> DNA or RNA is known to cause inactivation of the DNA or RNA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Bacteria Cannot Replicate.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231F20"/>
                </a:solidFill>
              </a:rPr>
              <a:t>CELLS THAT CANNOT REPLICATE, CANNOT INFECT</a:t>
            </a:r>
            <a:endParaRPr b="1" sz="1600">
              <a:solidFill>
                <a:srgbClr val="231F2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widely accepted that it is not necessary to kill pathogens with UV light, but rather apply enough UV light to prevent the organism from replicating.</a:t>
            </a:r>
            <a:endParaRPr b="1" sz="1900">
              <a:solidFill>
                <a:srgbClr val="231F2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650" y="1191000"/>
            <a:ext cx="2761500" cy="2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150" y="544725"/>
            <a:ext cx="2815350" cy="26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0" y="651725"/>
            <a:ext cx="55863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Often a low level of UV radiation (as low as 130- 4000 mJ/cm2) is used on the fresh produce so as to increase the shelf life of peaches and tomatoes.</a:t>
            </a:r>
            <a:br>
              <a:rPr lang="en" sz="1700"/>
            </a:b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low initial cost of continuous-wave UV as well as the lack of extensive safety equipment may benefit those with little capital to invest</a:t>
            </a:r>
            <a:endParaRPr sz="1700"/>
          </a:p>
        </p:txBody>
      </p:sp>
      <p:sp>
        <p:nvSpPr>
          <p:cNvPr id="103" name="Google Shape;103;p19"/>
          <p:cNvSpPr txBox="1"/>
          <p:nvPr/>
        </p:nvSpPr>
        <p:spPr>
          <a:xfrm>
            <a:off x="332650" y="419750"/>
            <a:ext cx="6033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UV Treatment of Fresh Produce: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061600" y="88850"/>
            <a:ext cx="5020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Disinfection of Water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75" y="870200"/>
            <a:ext cx="7584299" cy="3855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679225"/>
            <a:ext cx="3268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Reduction of natural flora in raw cow milk and apple cider vinegar.</a:t>
            </a:r>
            <a:endParaRPr sz="19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650" y="1065850"/>
            <a:ext cx="4512201" cy="3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279075" y="2026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UV Disinfection of Liquid Foods: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