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B2A9-2BBA-4E61-BD32-418436B7C62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DCDE-7D03-400B-A6B9-D9A48B8E99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General Principles under ITU-T</a:t>
            </a:r>
            <a:br>
              <a:rPr lang="en-IN" dirty="0" smtClean="0"/>
            </a:br>
            <a:r>
              <a:rPr lang="en-IN" dirty="0" smtClean="0"/>
              <a:t>Regulations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Environmental impacts categories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691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Several categories of assessments of environmental impacts may be performed in the field of ICT. </a:t>
            </a:r>
          </a:p>
          <a:p>
            <a:r>
              <a:rPr lang="en-US" sz="1800" dirty="0" smtClean="0"/>
              <a:t>The following common categories are:-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636912"/>
          <a:ext cx="7272808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6404"/>
                <a:gridCol w="36364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• Global warming potential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Energy consumption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Water depletion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Raw material depletion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Ozone depletion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Air toxic emissions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Photochemical ozone creation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Air acidification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16" y="5085184"/>
          <a:ext cx="7272808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6404"/>
                <a:gridCol w="3636404"/>
              </a:tblGrid>
              <a:tr h="79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Water </a:t>
                      </a:r>
                      <a:r>
                        <a:rPr lang="en-US" dirty="0" err="1" smtClean="0"/>
                        <a:t>eutrophication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Water toxic emissions and Hazardous waste generation.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Environmental load reduction by 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	Environmental load reduction may come from, in particular, ICT dematerialization impact based on substituting higher carbon products and activities with ICT-enabled lower carbon alternatives.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 These alternatives include:</a:t>
            </a:r>
          </a:p>
          <a:p>
            <a:pPr>
              <a:buNone/>
            </a:pPr>
            <a:endParaRPr lang="en-US" sz="1800" dirty="0" smtClean="0"/>
          </a:p>
          <a:p>
            <a:pPr marL="534988" indent="184150">
              <a:tabLst>
                <a:tab pos="801688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 Online media</a:t>
            </a:r>
          </a:p>
          <a:p>
            <a:pPr marL="534988" indent="184150">
              <a:tabLst>
                <a:tab pos="801688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 E-ticketing</a:t>
            </a:r>
          </a:p>
          <a:p>
            <a:pPr marL="534988" indent="184150">
              <a:tabLst>
                <a:tab pos="801688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 E-commerce</a:t>
            </a:r>
          </a:p>
          <a:p>
            <a:pPr marL="534988" indent="184150">
              <a:tabLst>
                <a:tab pos="801688" algn="l"/>
              </a:tabLst>
            </a:pPr>
            <a:r>
              <a:rPr lang="en-US" sz="1800" dirty="0"/>
              <a:t>	 </a:t>
            </a:r>
            <a:r>
              <a:rPr lang="en-US" sz="1800" dirty="0" smtClean="0"/>
              <a:t>E-paper</a:t>
            </a:r>
          </a:p>
          <a:p>
            <a:pPr marL="534988" indent="184150">
              <a:tabLst>
                <a:tab pos="801688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 Videoconferencing</a:t>
            </a:r>
          </a:p>
          <a:p>
            <a:pPr marL="534988" indent="184150">
              <a:tabLst>
                <a:tab pos="801688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 err="1" smtClean="0"/>
              <a:t>Teleworking</a:t>
            </a:r>
            <a:r>
              <a:rPr lang="en-US" sz="1800" dirty="0" smtClean="0"/>
              <a:t> or other remote-participation service. 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Environmental load possible reduction effects by using ICTs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1772816"/>
          <a:ext cx="7776864" cy="4680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76"/>
                <a:gridCol w="4392488"/>
              </a:tblGrid>
              <a:tr h="132275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Consumption of materials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reducing material consumption, the environmental load related to goods production and disposal as well as waste generation can be reduced. </a:t>
                      </a:r>
                      <a:endParaRPr lang="en-US" dirty="0"/>
                    </a:p>
                  </a:txBody>
                  <a:tcPr/>
                </a:tc>
              </a:tr>
              <a:tr h="132275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Power consumption/ energy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enhancing the efficiency of power and energy use to reduce consumption, the environmental load related to power can be reduced</a:t>
                      </a:r>
                      <a:endParaRPr lang="en-US" dirty="0"/>
                    </a:p>
                  </a:txBody>
                  <a:tcPr/>
                </a:tc>
              </a:tr>
              <a:tr h="101750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Movement of people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reducing the movement of people, the environmental load required for transportation can be reduced. </a:t>
                      </a:r>
                      <a:endParaRPr lang="en-US" dirty="0"/>
                    </a:p>
                  </a:txBody>
                  <a:tcPr/>
                </a:tc>
              </a:tr>
              <a:tr h="101750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Movement of materials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reducing the movement of materials, the environmental load required for transportation can be reduced.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620688"/>
          <a:ext cx="8229600" cy="5688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4114800"/>
              </a:tblGrid>
              <a:tr h="160765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Improved efficiency of office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using office space efficiently, power consumption for lighting, air conditioning, etc. can be reduced, thus reducing environmental load. </a:t>
                      </a:r>
                      <a:endParaRPr lang="en-US" dirty="0"/>
                    </a:p>
                  </a:txBody>
                  <a:tcPr/>
                </a:tc>
              </a:tr>
              <a:tr h="160765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Storage of goods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reducing storage space of goods, power consumption for lighting, air conditioning, etc. can be reduced, thus reducing environmental load. </a:t>
                      </a:r>
                      <a:endParaRPr lang="en-US" dirty="0"/>
                    </a:p>
                  </a:txBody>
                  <a:tcPr/>
                </a:tc>
              </a:tr>
              <a:tr h="86566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Improved work efficiency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enhancing work efficiency, the environmental load can be reduced. </a:t>
                      </a:r>
                      <a:endParaRPr lang="en-US" dirty="0"/>
                    </a:p>
                  </a:txBody>
                  <a:tcPr/>
                </a:tc>
              </a:tr>
              <a:tr h="160765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Waste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reducing waste emissions, the environmental load required for environmental preservation as well as for waste disposal can be reduced.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274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General Principles under ITU-T Regulations</vt:lpstr>
      <vt:lpstr> Environmental impacts categories </vt:lpstr>
      <vt:lpstr>Environmental load reduction by ICT </vt:lpstr>
      <vt:lpstr>Environmental load possible reduction effects by using ICTs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Principles under ITU-T Regulations</dc:title>
  <dc:creator>Vedant Athavale</dc:creator>
  <cp:lastModifiedBy>Vedant Athavale</cp:lastModifiedBy>
  <cp:revision>4</cp:revision>
  <dcterms:created xsi:type="dcterms:W3CDTF">2020-08-30T15:01:03Z</dcterms:created>
  <dcterms:modified xsi:type="dcterms:W3CDTF">2020-08-30T15:21:54Z</dcterms:modified>
</cp:coreProperties>
</file>