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AF0EF-6D41-4A87-9AE1-8B6256EA0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A3A4C-8138-4388-B1A0-C355CC8A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55163-4EF7-4A2B-ADA8-9E89A730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A5DE7-7895-4FAB-9D43-948D080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AC280-36C7-4E61-B25B-CA23674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2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D345-38DE-4C99-B3F3-300D44A0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88B714-4F6A-4ECB-9BB2-A631A03E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E687A1-05E1-40B3-BEA2-98A96BE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B8D59-F705-455A-A987-58CDB64D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B75A0-014A-4C4B-8EC4-AFEFFD99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9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1DA71D-E70E-4753-BCC5-D84450343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009F9-942A-4B7F-917A-369BC4F28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A0CE0-5D76-4954-B7E8-779942F3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E36C7-47C6-4958-9AA0-47F274B6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B4E045-84D2-4A2E-8FA9-1EF09244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C05B6-4D53-4315-9928-F65AFAE6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438AB-BAA7-4AE2-A286-F0268DAF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FCEF5-6DE0-49AF-8F54-7BF8D2A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ED1B5-26D8-4907-94EE-41679354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EF3099-A0C0-4E42-9941-0D363E03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189B0-6D30-487A-A9B2-6196E696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56E72-4D78-4E84-9F5A-8F02B276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47645-D7A5-431B-B709-4D502171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E70AC-1278-4669-9DC0-D1098F0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B214D-C0B4-4063-BFB5-629FF14D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5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08E1B-0BF2-423A-9926-3EB076C5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3AD5B-98D8-4BA0-AD33-9CAF7D90E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50DE48-974A-4B49-A76A-3479D8F6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1D46FA-FEE2-4595-A4A1-01E1ABDC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7EF0-F891-46B1-A549-22E40735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E7BA5-292A-4660-BF85-BC9E3B0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0FC5B-A7B0-4C3E-8CD8-60A6B214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45F82-EAA4-4F02-AC58-E11DD925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EF2D2-76CA-4D03-A2C5-ECB42C9E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10C8B1-B320-4A4B-BD79-4D12D01E5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876FE9-8289-4061-9C8C-1568D0E0F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B3F60-0019-46CB-ABD8-89175CC2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AC0A99-9A30-4C3C-AE8C-F626C41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622647-E538-48F9-B702-E8442F66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5044D-3318-4521-95E6-C971E875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F2FE27-02F5-44FF-898C-CC875725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B168D1-607E-40CC-893E-4E4E184C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9E3C26-4BBB-4770-A4FA-1BF746F1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1B7392-248B-4EF8-B0CE-90EB88B8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FB2337-FFB4-4876-9656-ACA00398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351B0A-553A-4B36-B9A0-8CEB29D1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8253A-B570-4183-8F3E-F7258588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795EF-0831-4A8F-ADBC-939C8BB1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B4759-A41D-4470-8806-3C50ED04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9AEF4-A64F-40F7-AFCD-EE2295E9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A453F-AF2D-4AAC-BB70-CCEA982C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97B9F-2982-4FB7-8AFF-425D4C6A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5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7F2F8-3D58-487D-80FC-BFEDA863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3B427-D00E-415D-A332-430A8D17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248230-F3A8-4ED1-910D-C3D7CD77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F15CF-1B45-4059-AD73-56149CB9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839F32-0740-4A7F-98D8-EE5702AA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0EAB7-9F5D-4AE1-8B24-EE45246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3E766-CD6A-4C18-A2CB-E792DC5E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159F1-2899-4661-BFE3-6AE0F9CE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F35B3-1354-4FE6-B825-1E7229AD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EBD7-938A-4165-812F-2BFE45150C52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2D2AE-3C89-490C-BD17-FB1E32C09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84325-D89D-40E2-901F-6297ACE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4120-DCB1-41D1-91D1-1C24BDD7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3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8260-A7CC-4AC8-AA7A-5DF7570B3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DBD9B2-BD55-4D28-B7C5-20546ED78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" name="Рисунок 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A26DA02-5780-4C8A-A7A7-411D558C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"/>
            <a:ext cx="9520238" cy="69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8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2C14D-5CD8-44E1-A758-EF1C3C9C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45BFDD5-E98C-4484-BCF4-F3921CCF2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" y="0"/>
            <a:ext cx="9188823" cy="6858000"/>
          </a:xfrm>
        </p:spPr>
      </p:pic>
    </p:spTree>
    <p:extLst>
      <p:ext uri="{BB962C8B-B14F-4D97-AF65-F5344CB8AC3E}">
        <p14:creationId xmlns:p14="http://schemas.microsoft.com/office/powerpoint/2010/main" val="383661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CBE63-7187-4905-B0F8-1F477D74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3E8C6FB-F714-4001-8EB0-0365D6B6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75" y="20048"/>
            <a:ext cx="9236449" cy="6837952"/>
          </a:xfrm>
        </p:spPr>
      </p:pic>
    </p:spTree>
    <p:extLst>
      <p:ext uri="{BB962C8B-B14F-4D97-AF65-F5344CB8AC3E}">
        <p14:creationId xmlns:p14="http://schemas.microsoft.com/office/powerpoint/2010/main" val="137860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F261C-3D13-401D-B09A-65502548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6E3C65-2D50-4C93-ADD4-6ACA9EB31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42" y="-11280"/>
            <a:ext cx="9360955" cy="68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17D8B-633F-44BF-9402-B50B699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79E7159-79E6-4D01-A13F-FF6F96C4C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87" y="0"/>
            <a:ext cx="9479820" cy="6974722"/>
          </a:xfrm>
        </p:spPr>
      </p:pic>
    </p:spTree>
    <p:extLst>
      <p:ext uri="{BB962C8B-B14F-4D97-AF65-F5344CB8AC3E}">
        <p14:creationId xmlns:p14="http://schemas.microsoft.com/office/powerpoint/2010/main" val="23126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1BA79-D570-44B5-9A6C-635B1917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8840256-93D9-4E5B-9352-A91B9830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93" y="-7661"/>
            <a:ext cx="9237195" cy="6865661"/>
          </a:xfrm>
        </p:spPr>
      </p:pic>
    </p:spTree>
    <p:extLst>
      <p:ext uri="{BB962C8B-B14F-4D97-AF65-F5344CB8AC3E}">
        <p14:creationId xmlns:p14="http://schemas.microsoft.com/office/powerpoint/2010/main" val="14525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A3F97-E25B-4EB6-B99E-96958FB5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852FA84-2680-4029-A5F7-44F757D4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78" y="126609"/>
            <a:ext cx="9540229" cy="7012136"/>
          </a:xfrm>
        </p:spPr>
      </p:pic>
    </p:spTree>
    <p:extLst>
      <p:ext uri="{BB962C8B-B14F-4D97-AF65-F5344CB8AC3E}">
        <p14:creationId xmlns:p14="http://schemas.microsoft.com/office/powerpoint/2010/main" val="21166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3BDC-96FF-4951-9CB6-0A545813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8FA41E5-A0EE-4406-86AE-D0F1761D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62" y="0"/>
            <a:ext cx="9680992" cy="6979942"/>
          </a:xfrm>
        </p:spPr>
      </p:pic>
    </p:spTree>
    <p:extLst>
      <p:ext uri="{BB962C8B-B14F-4D97-AF65-F5344CB8AC3E}">
        <p14:creationId xmlns:p14="http://schemas.microsoft.com/office/powerpoint/2010/main" val="255571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35587-1B47-41F0-B382-B77F398F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C4A9C1A-5FC2-4D43-BDA1-756E4C934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87923"/>
            <a:ext cx="10735264" cy="6682154"/>
          </a:xfrm>
        </p:spPr>
      </p:pic>
    </p:spTree>
    <p:extLst>
      <p:ext uri="{BB962C8B-B14F-4D97-AF65-F5344CB8AC3E}">
        <p14:creationId xmlns:p14="http://schemas.microsoft.com/office/powerpoint/2010/main" val="357051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390AB-D53A-433F-85A9-32E72B88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8431053-150C-4B0A-8C2D-B854ABF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1" y="0"/>
            <a:ext cx="9562018" cy="6941317"/>
          </a:xfrm>
        </p:spPr>
      </p:pic>
    </p:spTree>
    <p:extLst>
      <p:ext uri="{BB962C8B-B14F-4D97-AF65-F5344CB8AC3E}">
        <p14:creationId xmlns:p14="http://schemas.microsoft.com/office/powerpoint/2010/main" val="332989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07B58-AC64-44A7-BF68-2662F3C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617EB6C-AEAD-4C3E-8B50-6527AE184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77" y="0"/>
            <a:ext cx="9291114" cy="6915304"/>
          </a:xfrm>
        </p:spPr>
      </p:pic>
    </p:spTree>
    <p:extLst>
      <p:ext uri="{BB962C8B-B14F-4D97-AF65-F5344CB8AC3E}">
        <p14:creationId xmlns:p14="http://schemas.microsoft.com/office/powerpoint/2010/main" val="36510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614B6-93A9-4ED5-B924-16D15E40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C0329F4-FBCE-4F9B-B268-1337F1DA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821"/>
            <a:ext cx="10219006" cy="6791901"/>
          </a:xfrm>
        </p:spPr>
      </p:pic>
    </p:spTree>
    <p:extLst>
      <p:ext uri="{BB962C8B-B14F-4D97-AF65-F5344CB8AC3E}">
        <p14:creationId xmlns:p14="http://schemas.microsoft.com/office/powerpoint/2010/main" val="959654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Айаана Кириллина</dc:creator>
  <cp:lastModifiedBy>Айаана Кириллина</cp:lastModifiedBy>
  <cp:revision>1</cp:revision>
  <dcterms:created xsi:type="dcterms:W3CDTF">2020-06-14T21:59:32Z</dcterms:created>
  <dcterms:modified xsi:type="dcterms:W3CDTF">2020-06-14T22:05:17Z</dcterms:modified>
</cp:coreProperties>
</file>